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380" r:id="rId2"/>
    <p:sldId id="348" r:id="rId3"/>
    <p:sldId id="349" r:id="rId4"/>
    <p:sldId id="350" r:id="rId5"/>
    <p:sldId id="382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5" r:id="rId29"/>
    <p:sldId id="377" r:id="rId30"/>
    <p:sldId id="381" r:id="rId31"/>
    <p:sldId id="383" r:id="rId32"/>
    <p:sldId id="379" r:id="rId3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0"/>
            <p14:sldId id="348"/>
            <p14:sldId id="349"/>
            <p14:sldId id="350"/>
            <p14:sldId id="382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5"/>
            <p14:sldId id="377"/>
            <p14:sldId id="381"/>
            <p14:sldId id="383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5E8B5D-CD35-43C0-8E9B-DA23789A500B}" v="4" dt="2022-02-04T10:51:56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108" d="100"/>
          <a:sy n="108" d="100"/>
        </p:scale>
        <p:origin x="690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485E8B5D-CD35-43C0-8E9B-DA23789A500B}"/>
    <pc:docChg chg="undo custSel modSld">
      <pc:chgData name="Anatoliy Kigel" userId="7432c6c4687b0a9c" providerId="LiveId" clId="{485E8B5D-CD35-43C0-8E9B-DA23789A500B}" dt="2022-02-04T10:55:16.281" v="850" actId="20577"/>
      <pc:docMkLst>
        <pc:docMk/>
      </pc:docMkLst>
      <pc:sldChg chg="modSp mod">
        <pc:chgData name="Anatoliy Kigel" userId="7432c6c4687b0a9c" providerId="LiveId" clId="{485E8B5D-CD35-43C0-8E9B-DA23789A500B}" dt="2022-02-04T10:37:29.387" v="21" actId="120"/>
        <pc:sldMkLst>
          <pc:docMk/>
          <pc:sldMk cId="3181977349" sldId="348"/>
        </pc:sldMkLst>
        <pc:spChg chg="mod">
          <ac:chgData name="Anatoliy Kigel" userId="7432c6c4687b0a9c" providerId="LiveId" clId="{485E8B5D-CD35-43C0-8E9B-DA23789A500B}" dt="2022-02-04T10:31:47.913" v="6" actId="403"/>
          <ac:spMkLst>
            <pc:docMk/>
            <pc:sldMk cId="3181977349" sldId="348"/>
            <ac:spMk id="6" creationId="{00000000-0000-0000-0000-000000000000}"/>
          </ac:spMkLst>
        </pc:spChg>
        <pc:spChg chg="mod">
          <ac:chgData name="Anatoliy Kigel" userId="7432c6c4687b0a9c" providerId="LiveId" clId="{485E8B5D-CD35-43C0-8E9B-DA23789A500B}" dt="2022-02-04T10:37:29.387" v="21" actId="120"/>
          <ac:spMkLst>
            <pc:docMk/>
            <pc:sldMk cId="3181977349" sldId="348"/>
            <ac:spMk id="13" creationId="{00000000-0000-0000-0000-000000000000}"/>
          </ac:spMkLst>
        </pc:spChg>
      </pc:sldChg>
      <pc:sldChg chg="modSp mod">
        <pc:chgData name="Anatoliy Kigel" userId="7432c6c4687b0a9c" providerId="LiveId" clId="{485E8B5D-CD35-43C0-8E9B-DA23789A500B}" dt="2022-02-04T10:33:20.163" v="15" actId="403"/>
        <pc:sldMkLst>
          <pc:docMk/>
          <pc:sldMk cId="1053936968" sldId="350"/>
        </pc:sldMkLst>
        <pc:spChg chg="mod">
          <ac:chgData name="Anatoliy Kigel" userId="7432c6c4687b0a9c" providerId="LiveId" clId="{485E8B5D-CD35-43C0-8E9B-DA23789A500B}" dt="2022-02-04T10:33:20.163" v="15" actId="403"/>
          <ac:spMkLst>
            <pc:docMk/>
            <pc:sldMk cId="1053936968" sldId="350"/>
            <ac:spMk id="7" creationId="{00000000-0000-0000-0000-000000000000}"/>
          </ac:spMkLst>
        </pc:spChg>
      </pc:sldChg>
      <pc:sldChg chg="addSp delSp modSp mod">
        <pc:chgData name="Anatoliy Kigel" userId="7432c6c4687b0a9c" providerId="LiveId" clId="{485E8B5D-CD35-43C0-8E9B-DA23789A500B}" dt="2022-02-04T10:41:59.150" v="25" actId="1076"/>
        <pc:sldMkLst>
          <pc:docMk/>
          <pc:sldMk cId="2220913979" sldId="370"/>
        </pc:sldMkLst>
        <pc:picChg chg="del">
          <ac:chgData name="Anatoliy Kigel" userId="7432c6c4687b0a9c" providerId="LiveId" clId="{485E8B5D-CD35-43C0-8E9B-DA23789A500B}" dt="2022-02-04T10:41:56.373" v="22" actId="478"/>
          <ac:picMkLst>
            <pc:docMk/>
            <pc:sldMk cId="2220913979" sldId="370"/>
            <ac:picMk id="5" creationId="{00000000-0000-0000-0000-000000000000}"/>
          </ac:picMkLst>
        </pc:picChg>
        <pc:picChg chg="add mod">
          <ac:chgData name="Anatoliy Kigel" userId="7432c6c4687b0a9c" providerId="LiveId" clId="{485E8B5D-CD35-43C0-8E9B-DA23789A500B}" dt="2022-02-04T10:41:59.150" v="25" actId="1076"/>
          <ac:picMkLst>
            <pc:docMk/>
            <pc:sldMk cId="2220913979" sldId="370"/>
            <ac:picMk id="6" creationId="{2FFF0673-8DFD-44A1-872F-C7297F6C4E46}"/>
          </ac:picMkLst>
        </pc:picChg>
      </pc:sldChg>
      <pc:sldChg chg="modSp mod">
        <pc:chgData name="Anatoliy Kigel" userId="7432c6c4687b0a9c" providerId="LiveId" clId="{485E8B5D-CD35-43C0-8E9B-DA23789A500B}" dt="2022-02-04T10:31:44.304" v="4" actId="1036"/>
        <pc:sldMkLst>
          <pc:docMk/>
          <pc:sldMk cId="277307594" sldId="380"/>
        </pc:sldMkLst>
        <pc:spChg chg="mod">
          <ac:chgData name="Anatoliy Kigel" userId="7432c6c4687b0a9c" providerId="LiveId" clId="{485E8B5D-CD35-43C0-8E9B-DA23789A500B}" dt="2022-02-04T10:31:44.304" v="4" actId="1036"/>
          <ac:spMkLst>
            <pc:docMk/>
            <pc:sldMk cId="277307594" sldId="380"/>
            <ac:spMk id="9" creationId="{00000000-0000-0000-0000-000000000000}"/>
          </ac:spMkLst>
        </pc:spChg>
      </pc:sldChg>
      <pc:sldChg chg="addSp delSp modSp mod">
        <pc:chgData name="Anatoliy Kigel" userId="7432c6c4687b0a9c" providerId="LiveId" clId="{485E8B5D-CD35-43C0-8E9B-DA23789A500B}" dt="2022-02-04T10:55:16.281" v="850" actId="20577"/>
        <pc:sldMkLst>
          <pc:docMk/>
          <pc:sldMk cId="2729612447" sldId="381"/>
        </pc:sldMkLst>
        <pc:spChg chg="mod">
          <ac:chgData name="Anatoliy Kigel" userId="7432c6c4687b0a9c" providerId="LiveId" clId="{485E8B5D-CD35-43C0-8E9B-DA23789A500B}" dt="2022-02-04T10:55:16.281" v="850" actId="20577"/>
          <ac:spMkLst>
            <pc:docMk/>
            <pc:sldMk cId="2729612447" sldId="381"/>
            <ac:spMk id="6" creationId="{00000000-0000-0000-0000-000000000000}"/>
          </ac:spMkLst>
        </pc:spChg>
        <pc:spChg chg="del">
          <ac:chgData name="Anatoliy Kigel" userId="7432c6c4687b0a9c" providerId="LiveId" clId="{485E8B5D-CD35-43C0-8E9B-DA23789A500B}" dt="2022-02-04T10:45:35.291" v="29" actId="478"/>
          <ac:spMkLst>
            <pc:docMk/>
            <pc:sldMk cId="2729612447" sldId="381"/>
            <ac:spMk id="7" creationId="{B3D97F42-F47D-4D27-902C-6D6DD772FBA3}"/>
          </ac:spMkLst>
        </pc:spChg>
        <pc:spChg chg="add mod">
          <ac:chgData name="Anatoliy Kigel" userId="7432c6c4687b0a9c" providerId="LiveId" clId="{485E8B5D-CD35-43C0-8E9B-DA23789A500B}" dt="2022-02-04T10:55:11.574" v="848" actId="1036"/>
          <ac:spMkLst>
            <pc:docMk/>
            <pc:sldMk cId="2729612447" sldId="381"/>
            <ac:spMk id="8" creationId="{5FA60A20-73E3-482E-811C-47B94AE301F0}"/>
          </ac:spMkLst>
        </pc:spChg>
        <pc:picChg chg="del">
          <ac:chgData name="Anatoliy Kigel" userId="7432c6c4687b0a9c" providerId="LiveId" clId="{485E8B5D-CD35-43C0-8E9B-DA23789A500B}" dt="2022-02-04T10:45:29.340" v="26" actId="478"/>
          <ac:picMkLst>
            <pc:docMk/>
            <pc:sldMk cId="2729612447" sldId="381"/>
            <ac:picMk id="2" creationId="{00000000-0000-0000-0000-000000000000}"/>
          </ac:picMkLst>
        </pc:picChg>
        <pc:picChg chg="add mod">
          <ac:chgData name="Anatoliy Kigel" userId="7432c6c4687b0a9c" providerId="LiveId" clId="{485E8B5D-CD35-43C0-8E9B-DA23789A500B}" dt="2022-02-04T10:45:32.161" v="28" actId="1076"/>
          <ac:picMkLst>
            <pc:docMk/>
            <pc:sldMk cId="2729612447" sldId="381"/>
            <ac:picMk id="5" creationId="{2F898121-B5FE-4EAA-B9F0-E89EB61702DE}"/>
          </ac:picMkLst>
        </pc:picChg>
      </pc:sldChg>
    </pc:docChg>
  </pc:docChgLst>
  <pc:docChgLst>
    <pc:chgData name="Anatoliy Kigel" userId="7432c6c4687b0a9c" providerId="LiveId" clId="{50A7107B-A2A6-4228-9331-570764E93B59}"/>
    <pc:docChg chg="undo custSel modSld">
      <pc:chgData name="Anatoliy Kigel" userId="7432c6c4687b0a9c" providerId="LiveId" clId="{50A7107B-A2A6-4228-9331-570764E93B59}" dt="2021-10-25T05:23:00.379" v="174" actId="6549"/>
      <pc:docMkLst>
        <pc:docMk/>
      </pc:docMkLst>
      <pc:sldChg chg="modSp mod">
        <pc:chgData name="Anatoliy Kigel" userId="7432c6c4687b0a9c" providerId="LiveId" clId="{50A7107B-A2A6-4228-9331-570764E93B59}" dt="2021-10-25T05:23:00.379" v="174" actId="6549"/>
        <pc:sldMkLst>
          <pc:docMk/>
          <pc:sldMk cId="1053936968" sldId="350"/>
        </pc:sldMkLst>
        <pc:spChg chg="mod">
          <ac:chgData name="Anatoliy Kigel" userId="7432c6c4687b0a9c" providerId="LiveId" clId="{50A7107B-A2A6-4228-9331-570764E93B59}" dt="2021-10-25T05:23:00.379" v="174" actId="6549"/>
          <ac:spMkLst>
            <pc:docMk/>
            <pc:sldMk cId="1053936968" sldId="350"/>
            <ac:spMk id="7" creationId="{00000000-0000-0000-0000-000000000000}"/>
          </ac:spMkLst>
        </pc:spChg>
      </pc:sldChg>
      <pc:sldChg chg="addSp delSp modSp mod">
        <pc:chgData name="Anatoliy Kigel" userId="7432c6c4687b0a9c" providerId="LiveId" clId="{50A7107B-A2A6-4228-9331-570764E93B59}" dt="2021-10-25T05:21:43.800" v="171" actId="20577"/>
        <pc:sldMkLst>
          <pc:docMk/>
          <pc:sldMk cId="2729612447" sldId="381"/>
        </pc:sldMkLst>
        <pc:spChg chg="mod">
          <ac:chgData name="Anatoliy Kigel" userId="7432c6c4687b0a9c" providerId="LiveId" clId="{50A7107B-A2A6-4228-9331-570764E93B59}" dt="2021-10-25T05:21:21.131" v="164" actId="1076"/>
          <ac:spMkLst>
            <pc:docMk/>
            <pc:sldMk cId="2729612447" sldId="381"/>
            <ac:spMk id="6" creationId="{00000000-0000-0000-0000-000000000000}"/>
          </ac:spMkLst>
        </pc:spChg>
        <pc:spChg chg="add mod">
          <ac:chgData name="Anatoliy Kigel" userId="7432c6c4687b0a9c" providerId="LiveId" clId="{50A7107B-A2A6-4228-9331-570764E93B59}" dt="2021-10-25T05:21:43.800" v="171" actId="20577"/>
          <ac:spMkLst>
            <pc:docMk/>
            <pc:sldMk cId="2729612447" sldId="381"/>
            <ac:spMk id="7" creationId="{B3D97F42-F47D-4D27-902C-6D6DD772FBA3}"/>
          </ac:spMkLst>
        </pc:spChg>
        <pc:spChg chg="del mod">
          <ac:chgData name="Anatoliy Kigel" userId="7432c6c4687b0a9c" providerId="LiveId" clId="{50A7107B-A2A6-4228-9331-570764E93B59}" dt="2021-10-24T19:26:35.992" v="27"/>
          <ac:spMkLst>
            <pc:docMk/>
            <pc:sldMk cId="2729612447" sldId="38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E37A8CDD-183A-4853-9E2E-071CD1F0A635}"/>
    <pc:docChg chg="undo custSel addSld delSld modSld modSection">
      <pc:chgData name="Anatoliy Kigel" userId="7432c6c4687b0a9c" providerId="LiveId" clId="{E37A8CDD-183A-4853-9E2E-071CD1F0A635}" dt="2021-12-19T19:27:59.720" v="196" actId="47"/>
      <pc:docMkLst>
        <pc:docMk/>
      </pc:docMkLst>
      <pc:sldChg chg="add del">
        <pc:chgData name="Anatoliy Kigel" userId="7432c6c4687b0a9c" providerId="LiveId" clId="{E37A8CDD-183A-4853-9E2E-071CD1F0A635}" dt="2021-12-19T19:27:59.720" v="196" actId="47"/>
        <pc:sldMkLst>
          <pc:docMk/>
          <pc:sldMk cId="661240046" sldId="288"/>
        </pc:sldMkLst>
      </pc:sldChg>
      <pc:sldChg chg="modSp mod">
        <pc:chgData name="Anatoliy Kigel" userId="7432c6c4687b0a9c" providerId="LiveId" clId="{E37A8CDD-183A-4853-9E2E-071CD1F0A635}" dt="2021-12-19T19:23:48.530" v="2" actId="6549"/>
        <pc:sldMkLst>
          <pc:docMk/>
          <pc:sldMk cId="1053936968" sldId="350"/>
        </pc:sldMkLst>
        <pc:spChg chg="mod">
          <ac:chgData name="Anatoliy Kigel" userId="7432c6c4687b0a9c" providerId="LiveId" clId="{E37A8CDD-183A-4853-9E2E-071CD1F0A635}" dt="2021-12-19T19:23:48.530" v="2" actId="6549"/>
          <ac:spMkLst>
            <pc:docMk/>
            <pc:sldMk cId="1053936968" sldId="350"/>
            <ac:spMk id="7" creationId="{00000000-0000-0000-0000-000000000000}"/>
          </ac:spMkLst>
        </pc:spChg>
      </pc:sldChg>
      <pc:sldChg chg="del">
        <pc:chgData name="Anatoliy Kigel" userId="7432c6c4687b0a9c" providerId="LiveId" clId="{E37A8CDD-183A-4853-9E2E-071CD1F0A635}" dt="2021-12-19T19:25:04.561" v="6" actId="47"/>
        <pc:sldMkLst>
          <pc:docMk/>
          <pc:sldMk cId="550851314" sldId="378"/>
        </pc:sldMkLst>
      </pc:sldChg>
      <pc:sldChg chg="addSp delSp modSp mod">
        <pc:chgData name="Anatoliy Kigel" userId="7432c6c4687b0a9c" providerId="LiveId" clId="{E37A8CDD-183A-4853-9E2E-071CD1F0A635}" dt="2021-12-19T19:27:54.422" v="195" actId="6549"/>
        <pc:sldMkLst>
          <pc:docMk/>
          <pc:sldMk cId="1856199252" sldId="379"/>
        </pc:sldMkLst>
        <pc:spChg chg="del">
          <ac:chgData name="Anatoliy Kigel" userId="7432c6c4687b0a9c" providerId="LiveId" clId="{E37A8CDD-183A-4853-9E2E-071CD1F0A635}" dt="2021-12-19T19:25:17.072" v="9" actId="478"/>
          <ac:spMkLst>
            <pc:docMk/>
            <pc:sldMk cId="1856199252" sldId="379"/>
            <ac:spMk id="7" creationId="{00000000-0000-0000-0000-000000000000}"/>
          </ac:spMkLst>
        </pc:spChg>
        <pc:spChg chg="mod">
          <ac:chgData name="Anatoliy Kigel" userId="7432c6c4687b0a9c" providerId="LiveId" clId="{E37A8CDD-183A-4853-9E2E-071CD1F0A635}" dt="2021-12-19T19:26:17.753" v="39" actId="1035"/>
          <ac:spMkLst>
            <pc:docMk/>
            <pc:sldMk cId="1856199252" sldId="379"/>
            <ac:spMk id="9" creationId="{00000000-0000-0000-0000-000000000000}"/>
          </ac:spMkLst>
        </pc:spChg>
        <pc:spChg chg="del">
          <ac:chgData name="Anatoliy Kigel" userId="7432c6c4687b0a9c" providerId="LiveId" clId="{E37A8CDD-183A-4853-9E2E-071CD1F0A635}" dt="2021-12-19T19:25:13.257" v="7" actId="478"/>
          <ac:spMkLst>
            <pc:docMk/>
            <pc:sldMk cId="1856199252" sldId="379"/>
            <ac:spMk id="10" creationId="{00000000-0000-0000-0000-000000000000}"/>
          </ac:spMkLst>
        </pc:spChg>
        <pc:spChg chg="add mod">
          <ac:chgData name="Anatoliy Kigel" userId="7432c6c4687b0a9c" providerId="LiveId" clId="{E37A8CDD-183A-4853-9E2E-071CD1F0A635}" dt="2021-12-19T19:27:54.422" v="195" actId="6549"/>
          <ac:spMkLst>
            <pc:docMk/>
            <pc:sldMk cId="1856199252" sldId="379"/>
            <ac:spMk id="11" creationId="{9C10F151-752C-40FF-BABB-372F77318741}"/>
          </ac:spMkLst>
        </pc:spChg>
        <pc:picChg chg="mod">
          <ac:chgData name="Anatoliy Kigel" userId="7432c6c4687b0a9c" providerId="LiveId" clId="{E37A8CDD-183A-4853-9E2E-071CD1F0A635}" dt="2021-12-19T19:26:20.360" v="42" actId="1036"/>
          <ac:picMkLst>
            <pc:docMk/>
            <pc:sldMk cId="1856199252" sldId="379"/>
            <ac:picMk id="1026" creationId="{00000000-0000-0000-0000-000000000000}"/>
          </ac:picMkLst>
        </pc:picChg>
      </pc:sldChg>
      <pc:sldChg chg="add">
        <pc:chgData name="Anatoliy Kigel" userId="7432c6c4687b0a9c" providerId="LiveId" clId="{E37A8CDD-183A-4853-9E2E-071CD1F0A635}" dt="2021-12-19T19:24:57.618" v="3"/>
        <pc:sldMkLst>
          <pc:docMk/>
          <pc:sldMk cId="2717058134" sldId="383"/>
        </pc:sldMkLst>
      </pc:sldChg>
    </pc:docChg>
  </pc:docChgLst>
  <pc:docChgLst>
    <pc:chgData name="Anatoliy Kigel" userId="7432c6c4687b0a9c" providerId="LiveId" clId="{B7FEE6DA-6460-4932-9A6B-D557230E8178}"/>
    <pc:docChg chg="delSld modSld modSection">
      <pc:chgData name="Anatoliy Kigel" userId="7432c6c4687b0a9c" providerId="LiveId" clId="{B7FEE6DA-6460-4932-9A6B-D557230E8178}" dt="2021-04-10T13:28:17.904" v="15" actId="6549"/>
      <pc:docMkLst>
        <pc:docMk/>
      </pc:docMkLst>
      <pc:sldChg chg="modSp mod">
        <pc:chgData name="Anatoliy Kigel" userId="7432c6c4687b0a9c" providerId="LiveId" clId="{B7FEE6DA-6460-4932-9A6B-D557230E8178}" dt="2021-04-10T13:28:17.904" v="15" actId="6549"/>
        <pc:sldMkLst>
          <pc:docMk/>
          <pc:sldMk cId="1053936968" sldId="350"/>
        </pc:sldMkLst>
        <pc:spChg chg="mod">
          <ac:chgData name="Anatoliy Kigel" userId="7432c6c4687b0a9c" providerId="LiveId" clId="{B7FEE6DA-6460-4932-9A6B-D557230E8178}" dt="2021-04-10T13:28:17.904" v="15" actId="6549"/>
          <ac:spMkLst>
            <pc:docMk/>
            <pc:sldMk cId="1053936968" sldId="350"/>
            <ac:spMk id="7" creationId="{00000000-0000-0000-0000-000000000000}"/>
          </ac:spMkLst>
        </pc:spChg>
      </pc:sldChg>
      <pc:sldChg chg="del">
        <pc:chgData name="Anatoliy Kigel" userId="7432c6c4687b0a9c" providerId="LiveId" clId="{B7FEE6DA-6460-4932-9A6B-D557230E8178}" dt="2021-04-10T12:49:18.105" v="10" actId="47"/>
        <pc:sldMkLst>
          <pc:docMk/>
          <pc:sldMk cId="22984900" sldId="374"/>
        </pc:sldMkLst>
      </pc:sldChg>
      <pc:sldChg chg="modSp mod">
        <pc:chgData name="Anatoliy Kigel" userId="7432c6c4687b0a9c" providerId="LiveId" clId="{B7FEE6DA-6460-4932-9A6B-D557230E8178}" dt="2021-04-10T12:49:22.465" v="11" actId="403"/>
        <pc:sldMkLst>
          <pc:docMk/>
          <pc:sldMk cId="4222694940" sldId="375"/>
        </pc:sldMkLst>
        <pc:spChg chg="mod">
          <ac:chgData name="Anatoliy Kigel" userId="7432c6c4687b0a9c" providerId="LiveId" clId="{B7FEE6DA-6460-4932-9A6B-D557230E8178}" dt="2021-04-10T12:49:22.465" v="11" actId="403"/>
          <ac:spMkLst>
            <pc:docMk/>
            <pc:sldMk cId="4222694940" sldId="375"/>
            <ac:spMk id="5" creationId="{00000000-0000-0000-0000-000000000000}"/>
          </ac:spMkLst>
        </pc:spChg>
      </pc:sldChg>
      <pc:sldChg chg="del">
        <pc:chgData name="Anatoliy Kigel" userId="7432c6c4687b0a9c" providerId="LiveId" clId="{B7FEE6DA-6460-4932-9A6B-D557230E8178}" dt="2021-04-10T12:49:04.321" v="9" actId="47"/>
        <pc:sldMkLst>
          <pc:docMk/>
          <pc:sldMk cId="931276825" sldId="376"/>
        </pc:sldMkLst>
      </pc:sldChg>
      <pc:sldChg chg="modSp mod">
        <pc:chgData name="Anatoliy Kigel" userId="7432c6c4687b0a9c" providerId="LiveId" clId="{B7FEE6DA-6460-4932-9A6B-D557230E8178}" dt="2021-04-10T12:48:52.502" v="8" actId="20577"/>
        <pc:sldMkLst>
          <pc:docMk/>
          <pc:sldMk cId="2729612447" sldId="381"/>
        </pc:sldMkLst>
        <pc:spChg chg="mod">
          <ac:chgData name="Anatoliy Kigel" userId="7432c6c4687b0a9c" providerId="LiveId" clId="{B7FEE6DA-6460-4932-9A6B-D557230E8178}" dt="2021-04-10T12:48:52.502" v="8" actId="20577"/>
          <ac:spMkLst>
            <pc:docMk/>
            <pc:sldMk cId="2729612447" sldId="381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18.06.2022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003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176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18.06.2022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18.06.2022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18.06.2022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18.06.2022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18.06.2022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18.06.2022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18.06.2022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18.06.2022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18.06.2022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18.06.2022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18.06.2022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18.06.2022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live.ru/css/nikto-ne-znaet-css-specifichnost-ne-kaskad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ebref.ru/css/selector/att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flukeout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css-selectors/archive/v2022b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13137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CSS </a:t>
            </a:r>
            <a:r>
              <a:rPr lang="ru-RU" sz="6000" b="1" dirty="0">
                <a:solidFill>
                  <a:schemeClr val="bg1"/>
                </a:solidFill>
                <a:latin typeface="+mj-lt"/>
              </a:rPr>
              <a:t>Селекторы</a:t>
            </a:r>
            <a:endParaRPr lang="uk-UA" sz="6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2. </a:t>
            </a:r>
            <a:r>
              <a:rPr lang="ru-RU" sz="7200" b="1" dirty="0"/>
              <a:t>Сложные селекторы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11995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34485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Сложный селектор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2144" y="1443548"/>
            <a:ext cx="4129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Сложный селектор позволяет задать правило для тегов которые должны соответствовать нескольким простым селекторам одновременно, например: </a:t>
            </a:r>
            <a:r>
              <a:rPr lang="ru-RU" sz="2400" i="1" dirty="0">
                <a:solidFill>
                  <a:srgbClr val="0070C0"/>
                </a:solidFill>
              </a:rPr>
              <a:t>иметь два определенных класса</a:t>
            </a:r>
            <a:r>
              <a:rPr lang="ru-RU" sz="2400" dirty="0"/>
              <a:t>, или </a:t>
            </a:r>
            <a:r>
              <a:rPr lang="ru-RU" sz="2400" i="1" dirty="0">
                <a:solidFill>
                  <a:srgbClr val="00B050"/>
                </a:solidFill>
              </a:rPr>
              <a:t>тег должен быть определенного типа и иметь определённый класс</a:t>
            </a:r>
            <a:r>
              <a:rPr lang="ru-RU" sz="24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628800"/>
            <a:ext cx="6083820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14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088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Псевдокласс</a:t>
            </a:r>
            <a:r>
              <a:rPr lang="en-US" sz="3200" b="1" dirty="0"/>
              <a:t> :not()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19536" y="4201022"/>
            <a:ext cx="83529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Селектор с отрицанием позволит выбрать все теги с классом </a:t>
            </a:r>
            <a:r>
              <a:rPr lang="en-US" sz="2400" b="1" dirty="0"/>
              <a:t>.cat</a:t>
            </a:r>
            <a:r>
              <a:rPr lang="ru-RU" sz="2400" b="1" dirty="0"/>
              <a:t> </a:t>
            </a:r>
            <a:r>
              <a:rPr lang="ru-RU" sz="2400" dirty="0"/>
              <a:t>за исключением тех, которые еще имеют и класс </a:t>
            </a:r>
            <a:r>
              <a:rPr lang="ru-RU" sz="2400" b="1" dirty="0"/>
              <a:t>.</a:t>
            </a:r>
            <a:r>
              <a:rPr lang="en-US" sz="2400" b="1" dirty="0"/>
              <a:t>dog</a:t>
            </a:r>
            <a:r>
              <a:rPr lang="ru-RU" sz="2400" b="1" dirty="0"/>
              <a:t> </a:t>
            </a:r>
            <a:r>
              <a:rPr lang="ru-RU" sz="2400" dirty="0"/>
              <a:t>Селектор отрицания может использоваться и в более сложных выражениях. </a:t>
            </a:r>
            <a:r>
              <a:rPr lang="en-US" sz="2400" b="1" dirty="0">
                <a:solidFill>
                  <a:schemeClr val="accent2"/>
                </a:solidFill>
              </a:rPr>
              <a:t>:not</a:t>
            </a:r>
            <a:r>
              <a:rPr lang="ru-RU" sz="2400" b="1" dirty="0">
                <a:solidFill>
                  <a:schemeClr val="accent2"/>
                </a:solidFill>
              </a:rPr>
              <a:t>()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ru-RU" sz="2400" b="1" dirty="0">
                <a:solidFill>
                  <a:schemeClr val="accent2"/>
                </a:solidFill>
              </a:rPr>
              <a:t>принимает только простой селектор!!!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54" y="1196752"/>
            <a:ext cx="6666092" cy="25809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862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5713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Псевдоклассы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75520" y="1988840"/>
            <a:ext cx="9145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Если вы встречаете в </a:t>
            </a:r>
            <a:r>
              <a:rPr lang="en-US" sz="2400" dirty="0"/>
              <a:t>CSS</a:t>
            </a:r>
            <a:r>
              <a:rPr lang="ru-RU" sz="2400" dirty="0"/>
              <a:t>-селекторе конструкцию записанную через двоеточие, то такую конструкцию называют </a:t>
            </a:r>
            <a:r>
              <a:rPr lang="ru-RU" sz="2400" b="1" dirty="0" err="1"/>
              <a:t>псевдокласс</a:t>
            </a:r>
            <a:r>
              <a:rPr lang="ru-RU" sz="2400" dirty="0"/>
              <a:t>. </a:t>
            </a:r>
            <a:r>
              <a:rPr lang="ru-RU" sz="2400" dirty="0" err="1"/>
              <a:t>Псевдоклассы</a:t>
            </a:r>
            <a:r>
              <a:rPr lang="ru-RU" sz="2400" dirty="0"/>
              <a:t> используют для того, чтобы указать на тег основываюсь на его позиции в документе или динамическое состояние</a:t>
            </a:r>
            <a:r>
              <a:rPr lang="en-US" sz="2400" dirty="0"/>
              <a:t> </a:t>
            </a:r>
            <a:r>
              <a:rPr lang="ru-RU" sz="2400" dirty="0"/>
              <a:t>или на основании других отличительных особенностей.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44899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Селектор:Псевдокласс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{...}</a:t>
            </a:r>
          </a:p>
        </p:txBody>
      </p:sp>
    </p:spTree>
    <p:extLst>
      <p:ext uri="{BB962C8B-B14F-4D97-AF65-F5344CB8AC3E}">
        <p14:creationId xmlns:p14="http://schemas.microsoft.com/office/powerpoint/2010/main" val="224997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Комбинированные селекторы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82408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48368" y="4437112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«соседний» селектор. Он поможет нам выбрать все</a:t>
            </a:r>
            <a:r>
              <a:rPr lang="en-US" sz="2400" dirty="0"/>
              <a:t> </a:t>
            </a:r>
            <a:r>
              <a:rPr lang="ru-RU" sz="2400" dirty="0"/>
              <a:t>теги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которые находятся на одном уровне (прямые потомки одного родителя) и следуют 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</a:t>
            </a:r>
            <a:r>
              <a:rPr lang="uk-UA" sz="3200" b="1" dirty="0"/>
              <a:t>«</a:t>
            </a:r>
            <a:r>
              <a:rPr lang="ru-RU" sz="3200" b="1" dirty="0"/>
              <a:t>соседей»</a:t>
            </a:r>
            <a:endParaRPr lang="en-US" sz="32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340768"/>
            <a:ext cx="6445616" cy="23762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288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5560" y="4365104"/>
            <a:ext cx="8316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соседний селектор. Он поможет нам выбрать первый тег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который находятся на одном уровне (прямые потомки одного родителя) и следуют </a:t>
            </a:r>
            <a:r>
              <a:rPr lang="ru-RU" sz="2400" b="1" dirty="0"/>
              <a:t>сразу же </a:t>
            </a:r>
            <a:r>
              <a:rPr lang="ru-RU" sz="2400" dirty="0"/>
              <a:t>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728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</a:t>
            </a:r>
            <a:r>
              <a:rPr lang="en-US" sz="4000" b="1" dirty="0"/>
              <a:t> </a:t>
            </a:r>
            <a:r>
              <a:rPr lang="ru-RU" sz="4000" b="1" dirty="0"/>
              <a:t>первого соседа</a:t>
            </a:r>
            <a:endParaRPr lang="en-US" sz="40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36" y="1340768"/>
            <a:ext cx="6552727" cy="24629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30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0956" y="4365104"/>
            <a:ext cx="907300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у него среди родителей есть тег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800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817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Селектор дочерних элементов (просто знак пробела) - когда нужно </a:t>
            </a:r>
            <a:br>
              <a:rPr lang="en-US" sz="2400" b="1" dirty="0"/>
            </a:br>
            <a:r>
              <a:rPr lang="ru-RU" sz="2400" b="1" dirty="0"/>
              <a:t>найти элемент вложенный в другой элемент</a:t>
            </a:r>
            <a:endParaRPr lang="en-US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220" y="1340769"/>
            <a:ext cx="5841592" cy="2664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64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3552" y="4149080"/>
            <a:ext cx="86409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он </a:t>
            </a:r>
            <a:r>
              <a:rPr lang="ru-RU" sz="2600" b="1" dirty="0"/>
              <a:t>прямой</a:t>
            </a:r>
            <a:r>
              <a:rPr lang="ru-RU" sz="2600" dirty="0"/>
              <a:t> потомок тега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657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Прямой селектор дочерних элементов (знак </a:t>
            </a:r>
            <a:r>
              <a:rPr lang="en-US" sz="2400" b="1" dirty="0"/>
              <a:t>‘&gt;’</a:t>
            </a:r>
            <a:r>
              <a:rPr lang="ru-RU" sz="2400" b="1" dirty="0"/>
              <a:t>) - когда нужно </a:t>
            </a:r>
            <a:br>
              <a:rPr lang="en-US" sz="2400" b="1" dirty="0"/>
            </a:br>
            <a:r>
              <a:rPr lang="ru-RU" sz="2400" b="1" dirty="0"/>
              <a:t>найти элемент</a:t>
            </a:r>
            <a:r>
              <a:rPr lang="en-US" sz="2400" b="1" dirty="0"/>
              <a:t> –</a:t>
            </a:r>
            <a:r>
              <a:rPr lang="ru-RU" sz="2400" b="1" dirty="0"/>
              <a:t> прямой потомок</a:t>
            </a:r>
            <a:endParaRPr lang="en-US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983" y="1484784"/>
            <a:ext cx="5066034" cy="23040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3316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Порядковый селектор</a:t>
            </a:r>
            <a:endParaRPr lang="en-US" sz="6000" b="1" dirty="0"/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:nth-child(n)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326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Селекторы в </a:t>
            </a:r>
            <a:r>
              <a:rPr lang="en-US" sz="48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528" y="4005064"/>
            <a:ext cx="9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</a:t>
            </a:r>
            <a:r>
              <a:rPr lang="ru-RU" sz="2800" b="1" dirty="0"/>
              <a:t>селектор</a:t>
            </a:r>
            <a:r>
              <a:rPr lang="ru-RU" sz="2800" dirty="0"/>
              <a:t>, в составе правила, говорит браузеру к каким тегам</a:t>
            </a:r>
            <a:r>
              <a:rPr lang="en-US" sz="2800" dirty="0"/>
              <a:t> </a:t>
            </a:r>
            <a:r>
              <a:rPr lang="ru-RU" sz="2800" dirty="0"/>
              <a:t>необходимо применить правило применить, т.е. задать условие, по которому браузер определит, подходит тег чтобы применить к нему правило или нет.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235683" y="3081154"/>
            <a:ext cx="7720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h3</a:t>
            </a:r>
            <a:r>
              <a:rPr lang="en-US" sz="4000" b="1" dirty="0"/>
              <a:t> { </a:t>
            </a:r>
            <a:r>
              <a:rPr lang="en-US" sz="4000" b="1" dirty="0">
                <a:solidFill>
                  <a:srgbClr val="00B050"/>
                </a:solidFill>
              </a:rPr>
              <a:t>color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red</a:t>
            </a:r>
            <a:r>
              <a:rPr lang="en-US" sz="4000" b="1" dirty="0"/>
              <a:t>; </a:t>
            </a:r>
            <a:r>
              <a:rPr lang="en-US" sz="4000" b="1" dirty="0">
                <a:solidFill>
                  <a:srgbClr val="00B050"/>
                </a:solidFill>
              </a:rPr>
              <a:t>margin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16px auto</a:t>
            </a:r>
            <a:r>
              <a:rPr lang="en-US" sz="4000" b="1" dirty="0"/>
              <a:t>; }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2135560" y="153472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стиль.</a:t>
            </a:r>
          </a:p>
        </p:txBody>
      </p:sp>
    </p:spTree>
    <p:extLst>
      <p:ext uri="{BB962C8B-B14F-4D97-AF65-F5344CB8AC3E}">
        <p14:creationId xmlns:p14="http://schemas.microsoft.com/office/powerpoint/2010/main" val="318197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852084" y="714176"/>
            <a:ext cx="33123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&lt;div&gt;</a:t>
            </a:r>
            <a:endParaRPr lang="ru-RU" sz="2200" b="1" dirty="0"/>
          </a:p>
          <a:p>
            <a:pPr lvl="1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&lt;p&gt;text 1&lt;/p&gt;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2&lt;/p&gt;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3&lt;/p&gt;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4&lt;/p&gt;</a:t>
            </a:r>
          </a:p>
          <a:p>
            <a:pPr lvl="1"/>
            <a:r>
              <a:rPr lang="en-US" sz="2200" b="1" dirty="0">
                <a:solidFill>
                  <a:srgbClr val="7030A0"/>
                </a:solidFill>
              </a:rPr>
              <a:t>&lt;p&gt;text 5&lt;/p&gt;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6&lt;/p&gt;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7&lt;/p&gt;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8&lt;/p&gt;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9&lt;/p&gt;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</a:rPr>
              <a:t>&lt;p&gt;text 10&lt;/p&gt;</a:t>
            </a:r>
          </a:p>
          <a:p>
            <a:r>
              <a:rPr lang="en-US" sz="2200" b="1" dirty="0"/>
              <a:t>&lt;/div&gt;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67608" y="764704"/>
            <a:ext cx="410445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p:</a:t>
            </a:r>
            <a:r>
              <a:rPr lang="en-US" b="1" dirty="0">
                <a:solidFill>
                  <a:srgbClr val="FF0000"/>
                </a:solidFill>
              </a:rPr>
              <a:t>nth-child(odd)</a:t>
            </a:r>
            <a:r>
              <a:rPr lang="en-US" dirty="0"/>
              <a:t> {</a:t>
            </a:r>
          </a:p>
          <a:p>
            <a:r>
              <a:rPr lang="en-US" dirty="0"/>
              <a:t>    background: red;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p:</a:t>
            </a:r>
            <a:r>
              <a:rPr lang="en-US" b="1" dirty="0">
                <a:solidFill>
                  <a:srgbClr val="3333CC"/>
                </a:solidFill>
              </a:rPr>
              <a:t>nth-child(even) </a:t>
            </a:r>
            <a:r>
              <a:rPr lang="en-US" dirty="0"/>
              <a:t>{</a:t>
            </a:r>
          </a:p>
          <a:p>
            <a:r>
              <a:rPr lang="en-US" dirty="0"/>
              <a:t>    background: blue;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</a:t>
            </a:r>
            <a:r>
              <a:rPr lang="en-US" dirty="0">
                <a:solidFill>
                  <a:srgbClr val="7030A0"/>
                </a:solidFill>
              </a:rPr>
              <a:t>:</a:t>
            </a:r>
            <a:r>
              <a:rPr lang="en-US" b="1" dirty="0">
                <a:solidFill>
                  <a:srgbClr val="7030A0"/>
                </a:solidFill>
              </a:rPr>
              <a:t>nth-child(5)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background:purple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:first-child</a:t>
            </a:r>
            <a:r>
              <a:rPr lang="en-US" b="1" dirty="0">
                <a:solidFill>
                  <a:srgbClr val="3333CC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orange;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p:</a:t>
            </a:r>
            <a:r>
              <a:rPr lang="en-US" b="1" dirty="0">
                <a:solidFill>
                  <a:srgbClr val="00B050"/>
                </a:solidFill>
              </a:rPr>
              <a:t>last-child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#green;</a:t>
            </a:r>
          </a:p>
          <a:p>
            <a:r>
              <a:rPr lang="en-US" dirty="0"/>
              <a:t>}</a:t>
            </a:r>
          </a:p>
          <a:p>
            <a:endParaRPr lang="en-US" sz="1600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584" y="96461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Порядковый селектор</a:t>
            </a:r>
            <a:endParaRPr lang="en-US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58081" y="5048016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по селектору нашлось более одного элемента, то </a:t>
            </a:r>
            <a:r>
              <a:rPr lang="ru-RU" dirty="0" err="1"/>
              <a:t>псевдокласс</a:t>
            </a:r>
            <a:r>
              <a:rPr lang="ru-RU" dirty="0"/>
              <a:t> </a:t>
            </a:r>
            <a:r>
              <a:rPr lang="en-US" b="1" dirty="0"/>
              <a:t>:nth-child </a:t>
            </a:r>
            <a:r>
              <a:rPr lang="ru-RU" dirty="0"/>
              <a:t>позволяет уточнить порядковые номера элементов (среди потомков его родителя) которые нас интересуют.</a:t>
            </a:r>
            <a:r>
              <a:rPr lang="en-US" dirty="0"/>
              <a:t> </a:t>
            </a:r>
            <a:r>
              <a:rPr lang="en-US" b="1" dirty="0"/>
              <a:t>:first-child </a:t>
            </a:r>
            <a:r>
              <a:rPr lang="ru-RU" dirty="0"/>
              <a:t>и </a:t>
            </a:r>
            <a:r>
              <a:rPr lang="en-US" b="1" dirty="0"/>
              <a:t>:last-child </a:t>
            </a:r>
            <a:r>
              <a:rPr lang="ru-RU" dirty="0"/>
              <a:t>указывают на элемент если он первый или последний потом своего родителя (</a:t>
            </a:r>
            <a:r>
              <a:rPr lang="ru-RU" dirty="0" err="1"/>
              <a:t>соотвественно</a:t>
            </a:r>
            <a:r>
              <a:rPr lang="ru-RU" dirty="0"/>
              <a:t>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9467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strike="sngStrike" dirty="0"/>
              <a:t>Каскадирование</a:t>
            </a:r>
          </a:p>
          <a:p>
            <a:pPr algn="ctr"/>
            <a:r>
              <a:rPr lang="ru-RU" sz="6000" b="1" strike="sngStrike" dirty="0"/>
              <a:t>Специфичность</a:t>
            </a:r>
          </a:p>
          <a:p>
            <a:pPr algn="ctr"/>
            <a:r>
              <a:rPr lang="ru-RU" sz="6000" b="1" dirty="0"/>
              <a:t>Как браузер разрешает противоречия?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42212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5833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276872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одному тегу могут применятся </a:t>
            </a:r>
            <a:br>
              <a:rPr lang="en-US" sz="4400" b="1" dirty="0"/>
            </a:br>
            <a:r>
              <a:rPr lang="ru-RU" sz="4400" b="1" dirty="0"/>
              <a:t>несколько правил, но что </a:t>
            </a:r>
            <a:br>
              <a:rPr lang="en-US" sz="4400" b="1" dirty="0"/>
            </a:br>
            <a:r>
              <a:rPr lang="ru-RU" sz="4400" b="1" dirty="0"/>
              <a:t>если они противоречат друг другу?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11431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3552" y="188640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 случае противоречия браузер отдаёт предпочтение одному из стилевых свойств. У правил есть приоритеты.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19737" y="1700808"/>
            <a:ext cx="468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Порядок приоритетов такой: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8628" y="2276872"/>
            <a:ext cx="8235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/>
              <a:t>Наибольший приоритет имеют стили описанные прямо в теге в атрибуте </a:t>
            </a:r>
            <a:r>
              <a:rPr lang="en-US" b="1" dirty="0"/>
              <a:t>style=“…”</a:t>
            </a:r>
            <a:r>
              <a:rPr lang="ru-RU" dirty="0"/>
              <a:t>;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ru-RU" dirty="0"/>
              <a:t>Далее следует правила у которых есть селектор по атрибуту </a:t>
            </a:r>
            <a:r>
              <a:rPr lang="en-US" b="1" dirty="0"/>
              <a:t>id</a:t>
            </a:r>
            <a:r>
              <a:rPr lang="ru-RU" dirty="0"/>
              <a:t> т.е. вида </a:t>
            </a:r>
            <a:r>
              <a:rPr lang="en-US" b="1" dirty="0"/>
              <a:t>#report { … }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После этого следуют правила с селекторами по любым другим атрибутам (в том числе и атрибуту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ru-RU" dirty="0"/>
              <a:t>т.е. вида </a:t>
            </a:r>
            <a:r>
              <a:rPr lang="en-US" b="1" dirty="0"/>
              <a:t>.</a:t>
            </a:r>
            <a:r>
              <a:rPr lang="en-US" b="1" dirty="0" err="1"/>
              <a:t>sometype</a:t>
            </a:r>
            <a:r>
              <a:rPr lang="en-US" b="1" dirty="0"/>
              <a:t> { … }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Правила в селекторе которых просто название тега, например </a:t>
            </a:r>
            <a:r>
              <a:rPr lang="en-US" b="1" dirty="0"/>
              <a:t>h1 { … }</a:t>
            </a:r>
            <a:r>
              <a:rPr lang="ru-RU" b="1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4745" y="4479373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Если у нескольких правил одинаковый приоритет, то применяется то, которое встречается последним (т.е. идёт ниже, в коде, чем другие).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593" y="5805264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Команда </a:t>
            </a:r>
            <a:r>
              <a:rPr lang="en-US" sz="1600" b="1" dirty="0"/>
              <a:t>!important </a:t>
            </a:r>
            <a:r>
              <a:rPr lang="ru-RU" sz="1600" dirty="0"/>
              <a:t>записанная после какого-либо из стилевых правил делает его наиболее приоритетным из всех, независимо от того какой селектор применяется.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529191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hlinkClick r:id="rId2"/>
              </a:rPr>
              <a:t>https://css-live.ru/css/nikto-ne-znaet-css-specifichnost-ne-kaskad.html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12151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6. </a:t>
            </a:r>
            <a:r>
              <a:rPr lang="ru-RU" sz="6000" b="1" dirty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51259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3832" y="404664"/>
            <a:ext cx="52917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Воспроизведём оформление компонента на базе готовой </a:t>
            </a:r>
            <a:r>
              <a:rPr lang="en-US" sz="2800" b="1" dirty="0"/>
              <a:t>HTML-</a:t>
            </a:r>
            <a:r>
              <a:rPr lang="ru-RU" sz="2800" b="1" dirty="0"/>
              <a:t>разметки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3831" y="2564904"/>
            <a:ext cx="6408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Необходимо воспроизвести стили макета. </a:t>
            </a:r>
            <a:r>
              <a:rPr lang="ru-RU" sz="3600" b="1" dirty="0"/>
              <a:t>Без внесения изменений в </a:t>
            </a:r>
            <a:r>
              <a:rPr lang="uk-UA" sz="3600" b="1" dirty="0"/>
              <a:t>файл </a:t>
            </a:r>
            <a:r>
              <a:rPr lang="en-US" sz="3600" b="1" dirty="0">
                <a:solidFill>
                  <a:srgbClr val="00B050"/>
                </a:solidFill>
              </a:rPr>
              <a:t>index.html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583830" y="5085184"/>
            <a:ext cx="66967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Откройте проект из каталога (из архива):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800" b="1" dirty="0">
                <a:solidFill>
                  <a:srgbClr val="00B050"/>
                </a:solidFill>
              </a:rPr>
              <a:t>component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EA52EF-72B7-7ECE-A3C5-A27748CC90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6" t="255" r="6245" b="4595"/>
          <a:stretch/>
        </p:blipFill>
        <p:spPr>
          <a:xfrm>
            <a:off x="-1" y="15048"/>
            <a:ext cx="4153207" cy="684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13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03739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3078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Узнать о селекторах по атрибуту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60756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https://webref.ru/css/selector/attr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25" y="1340768"/>
            <a:ext cx="4019713" cy="387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9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4222694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207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9301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https://flukeout.github.io/</a:t>
            </a:r>
            <a:endParaRPr lang="ru-RU" sz="2800" b="1" dirty="0"/>
          </a:p>
        </p:txBody>
      </p:sp>
      <p:pic>
        <p:nvPicPr>
          <p:cNvPr id="5" name="Picture 2" descr="http://dl3.joxi.net/drive/2018/10/16/0018/1034/1209354/54/2f54a475f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12192000" cy="4528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50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Простые</a:t>
            </a:r>
            <a:r>
              <a:rPr lang="en-US" sz="6000" b="1" dirty="0"/>
              <a:t> </a:t>
            </a:r>
            <a:r>
              <a:rPr lang="ru-RU" sz="6000" b="1" dirty="0"/>
              <a:t>селекторы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80935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4875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9936" y="260648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Реализуйте такой</a:t>
            </a:r>
            <a:r>
              <a:rPr lang="en-US" sz="2400" b="1" dirty="0"/>
              <a:t>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отдельный</a:t>
            </a:r>
            <a:r>
              <a:rPr lang="ru-RU" sz="2400" b="1" dirty="0"/>
              <a:t> компонент </a:t>
            </a:r>
            <a:br>
              <a:rPr lang="ru-RU" sz="2400" b="1" dirty="0"/>
            </a:br>
            <a:r>
              <a:rPr lang="ru-RU" sz="2400" b="1" dirty="0"/>
              <a:t>(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не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растянутый на всю страницу, а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в своём </a:t>
            </a:r>
            <a:r>
              <a:rPr lang="ru-RU" sz="2400" b="1" dirty="0">
                <a:solidFill>
                  <a:srgbClr val="FF0000"/>
                </a:solidFill>
              </a:rPr>
              <a:t>отдельном теге 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шириной в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40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px</a:t>
            </a:r>
            <a:r>
              <a:rPr lang="ru-RU" sz="2400" b="1" dirty="0"/>
              <a:t>). </a:t>
            </a:r>
            <a:r>
              <a:rPr lang="ru-RU" sz="2400" dirty="0"/>
              <a:t>По возможности </a:t>
            </a:r>
            <a:r>
              <a:rPr lang="ru-RU" sz="2400" b="1" dirty="0"/>
              <a:t>максимально близко к макету. </a:t>
            </a:r>
            <a:r>
              <a:rPr lang="en-US" sz="2400" b="1" dirty="0"/>
              <a:t>Font Awesome </a:t>
            </a:r>
            <a:r>
              <a:rPr lang="ru-RU" sz="2400" b="1" dirty="0"/>
              <a:t>и </a:t>
            </a:r>
            <a:r>
              <a:rPr lang="en-US" sz="2400" b="1" dirty="0"/>
              <a:t>Google Fonts </a:t>
            </a:r>
            <a:r>
              <a:rPr lang="ru-RU" sz="2400" b="1" dirty="0"/>
              <a:t>вам</a:t>
            </a:r>
            <a:r>
              <a:rPr lang="en-US" sz="2400" b="1" dirty="0"/>
              <a:t> </a:t>
            </a:r>
            <a:r>
              <a:rPr lang="ru-RU" sz="2400" b="1" dirty="0"/>
              <a:t> помогут.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898121-B5FE-4EAA-B9F0-E89EB6170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143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A60A20-73E3-482E-811C-47B94AE301F0}"/>
              </a:ext>
            </a:extLst>
          </p:cNvPr>
          <p:cNvSpPr txBox="1"/>
          <p:nvPr/>
        </p:nvSpPr>
        <p:spPr>
          <a:xfrm>
            <a:off x="5591944" y="2676976"/>
            <a:ext cx="5976664" cy="341632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ПОДСКАЗКИ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1) Круглой можно сделать изначально квадратную картинку если задать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достаточный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border-radius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2) Чтобы картинку не плющило можно использовать свойство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3) Для выравнивания картинки после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object-fit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можно использовать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object-position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4)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Чтобы картинка наехала на тег выше неё – можно задать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отрицательный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margin-top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5)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Если у тега нет содержимого – его высота будет нулевая. Чтобы видеть фон тега, нужно будет принудительно задать тегу высоту.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12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Flexbox</a:t>
            </a:r>
            <a:endParaRPr lang="ru-RU" sz="4800" i="1" dirty="0"/>
          </a:p>
        </p:txBody>
      </p:sp>
      <p:pic>
        <p:nvPicPr>
          <p:cNvPr id="1026" name="Picture 2" descr="Результат пошуку зображень за запитом flex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788" y="1340768"/>
            <a:ext cx="5498424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10F151-752C-40FF-BABB-372F77318741}"/>
              </a:ext>
            </a:extLst>
          </p:cNvPr>
          <p:cNvSpPr txBox="1"/>
          <p:nvPr/>
        </p:nvSpPr>
        <p:spPr>
          <a:xfrm>
            <a:off x="0" y="5036983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Как </a:t>
            </a:r>
            <a:r>
              <a:rPr lang="ru-RU" sz="3600" b="1" dirty="0">
                <a:solidFill>
                  <a:srgbClr val="0070C0"/>
                </a:solidFill>
              </a:rPr>
              <a:t>разместить блоки в ряд</a:t>
            </a:r>
            <a:r>
              <a:rPr lang="ru-RU" sz="3600" b="1" dirty="0"/>
              <a:t>, </a:t>
            </a:r>
            <a:r>
              <a:rPr lang="ru-RU" sz="3600" b="1" dirty="0">
                <a:solidFill>
                  <a:srgbClr val="00B050"/>
                </a:solidFill>
              </a:rPr>
              <a:t>выравнивать их </a:t>
            </a:r>
            <a:br>
              <a:rPr lang="ru-RU" sz="3600" b="1" dirty="0">
                <a:solidFill>
                  <a:srgbClr val="00B050"/>
                </a:solidFill>
              </a:rPr>
            </a:br>
            <a:r>
              <a:rPr lang="ru-RU" sz="3600" b="1" dirty="0"/>
              <a:t>и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строить каркас </a:t>
            </a:r>
            <a:r>
              <a:rPr lang="ru-RU" sz="3600" b="1" dirty="0"/>
              <a:t>страницы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85619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69160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Скачайте архив с шаблонами которые нам понадобятся:</a:t>
            </a:r>
            <a:br>
              <a:rPr lang="ru-RU" sz="2800" b="1" dirty="0"/>
            </a:br>
            <a:r>
              <a:rPr lang="en-US" sz="2800" b="1" dirty="0">
                <a:hlinkClick r:id="rId2"/>
              </a:rPr>
              <a:t>https://github.com/filebase-xyz/css-selectors/archive/v2022b.zip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556792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376" y="251938"/>
            <a:ext cx="11225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/>
              <a:t>Немного практики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544" y="5775647"/>
            <a:ext cx="111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Откройте проект из каталога (из архива):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400" b="1" dirty="0">
                <a:solidFill>
                  <a:srgbClr val="00B050"/>
                </a:solidFill>
              </a:rPr>
              <a:t>demo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96454"/>
            <a:ext cx="11371917" cy="439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97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 </a:t>
            </a:r>
            <a:r>
              <a:rPr lang="en-US" sz="4000" b="1" dirty="0"/>
              <a:t>CSS </a:t>
            </a:r>
            <a:r>
              <a:rPr lang="ru-RU" sz="4000" b="1" dirty="0"/>
              <a:t>по названию</a:t>
            </a:r>
            <a:r>
              <a:rPr lang="en-US" sz="4000" b="1" dirty="0"/>
              <a:t> (</a:t>
            </a:r>
            <a:r>
              <a:rPr lang="ru-RU" sz="4000" b="1" dirty="0"/>
              <a:t>типу</a:t>
            </a:r>
            <a:r>
              <a:rPr lang="en-US" sz="4000" b="1" dirty="0"/>
              <a:t>)</a:t>
            </a:r>
            <a:r>
              <a:rPr lang="ru-RU" sz="4000" b="1" dirty="0"/>
              <a:t> тега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27448" y="4730240"/>
            <a:ext cx="10566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Стиль применяется ко всем тегам указанного типа</a:t>
            </a:r>
            <a:r>
              <a:rPr lang="en-US" sz="3200" dirty="0"/>
              <a:t> (</a:t>
            </a:r>
            <a:r>
              <a:rPr lang="ru-RU" sz="3200" dirty="0"/>
              <a:t>имени</a:t>
            </a:r>
            <a:r>
              <a:rPr lang="en-US" sz="3200" dirty="0"/>
              <a:t>)</a:t>
            </a:r>
            <a:r>
              <a:rPr lang="ru-RU" sz="32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556792"/>
            <a:ext cx="7645371" cy="26642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7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имени класса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81630" y="3933056"/>
            <a:ext cx="382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class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bird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552" y="4564285"/>
            <a:ext cx="9073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r>
              <a:rPr lang="ru-RU" sz="2800" b="1" dirty="0"/>
              <a:t>имя-класса </a:t>
            </a:r>
            <a:r>
              <a:rPr lang="en-US" sz="2800" dirty="0"/>
              <a:t>–</a:t>
            </a:r>
            <a:r>
              <a:rPr lang="ru-RU" sz="2800" dirty="0"/>
              <a:t> селектор, который позволяет выбрать теги у которых есть искомый класс. Если у тега несколько классов, то среди имеющихся должен быть искомый.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1043397"/>
            <a:ext cx="6192688" cy="2673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66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атрибуту </a:t>
            </a:r>
            <a:r>
              <a:rPr lang="en-US" sz="3200" b="1" dirty="0"/>
              <a:t>id (</a:t>
            </a:r>
            <a:r>
              <a:rPr lang="ru-RU" sz="3200" b="1" dirty="0"/>
              <a:t>знак </a:t>
            </a:r>
            <a:r>
              <a:rPr lang="en-US" sz="3200" b="1" dirty="0"/>
              <a:t>‘#’)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4496" y="4100196"/>
            <a:ext cx="351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id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tiger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4869160"/>
            <a:ext cx="9073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#</a:t>
            </a:r>
            <a:r>
              <a:rPr lang="ru-RU" sz="2800" b="1" dirty="0"/>
              <a:t>идентификатор </a:t>
            </a:r>
            <a:r>
              <a:rPr lang="en-US" sz="2800" dirty="0"/>
              <a:t>– </a:t>
            </a:r>
            <a:r>
              <a:rPr lang="en-US" sz="2800" dirty="0" err="1"/>
              <a:t>css</a:t>
            </a:r>
            <a:r>
              <a:rPr lang="en-US" sz="2800" dirty="0"/>
              <a:t>-</a:t>
            </a:r>
            <a:r>
              <a:rPr lang="ru-RU" sz="2800" dirty="0"/>
              <a:t>селектор, который позволяет выбрать теги у которых есть атрибут </a:t>
            </a:r>
            <a:r>
              <a:rPr lang="en-US" sz="2800" b="1" dirty="0"/>
              <a:t>id</a:t>
            </a:r>
            <a:r>
              <a:rPr lang="en-US" sz="2800" dirty="0"/>
              <a:t> </a:t>
            </a:r>
            <a:r>
              <a:rPr lang="ru-RU" sz="2800" dirty="0"/>
              <a:t>равный заданному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196752"/>
            <a:ext cx="6552727" cy="23642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327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23934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6087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Тег и множество правил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3492" y="2420888"/>
            <a:ext cx="10009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Селектор определяет правила по которым браузер определяет теги к которым будет применены стили.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Тег может подходить под селекторы нескольких правил одновременно. </a:t>
            </a:r>
          </a:p>
        </p:txBody>
      </p:sp>
    </p:spTree>
    <p:extLst>
      <p:ext uri="{BB962C8B-B14F-4D97-AF65-F5344CB8AC3E}">
        <p14:creationId xmlns:p14="http://schemas.microsoft.com/office/powerpoint/2010/main" val="13148144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4696</TotalTime>
  <Words>1177</Words>
  <Application>Microsoft Office PowerPoint</Application>
  <PresentationFormat>Широкий екран</PresentationFormat>
  <Paragraphs>126</Paragraphs>
  <Slides>32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650</cp:revision>
  <dcterms:created xsi:type="dcterms:W3CDTF">2014-11-20T09:08:59Z</dcterms:created>
  <dcterms:modified xsi:type="dcterms:W3CDTF">2022-06-18T19:02:06Z</dcterms:modified>
</cp:coreProperties>
</file>