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71" r:id="rId2"/>
    <p:sldId id="333" r:id="rId3"/>
    <p:sldId id="376" r:id="rId4"/>
    <p:sldId id="334" r:id="rId5"/>
    <p:sldId id="335" r:id="rId6"/>
    <p:sldId id="329" r:id="rId7"/>
    <p:sldId id="358" r:id="rId8"/>
    <p:sldId id="331" r:id="rId9"/>
    <p:sldId id="332" r:id="rId10"/>
    <p:sldId id="336" r:id="rId11"/>
    <p:sldId id="337" r:id="rId12"/>
    <p:sldId id="368" r:id="rId13"/>
    <p:sldId id="351" r:id="rId14"/>
    <p:sldId id="353" r:id="rId15"/>
    <p:sldId id="352" r:id="rId16"/>
    <p:sldId id="356" r:id="rId17"/>
    <p:sldId id="357" r:id="rId18"/>
    <p:sldId id="383" r:id="rId19"/>
    <p:sldId id="37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33"/>
            <p14:sldId id="376"/>
            <p14:sldId id="334"/>
            <p14:sldId id="335"/>
            <p14:sldId id="329"/>
            <p14:sldId id="358"/>
            <p14:sldId id="331"/>
            <p14:sldId id="332"/>
            <p14:sldId id="336"/>
            <p14:sldId id="337"/>
            <p14:sldId id="368"/>
            <p14:sldId id="351"/>
            <p14:sldId id="353"/>
            <p14:sldId id="352"/>
            <p14:sldId id="356"/>
            <p14:sldId id="357"/>
            <p14:sldId id="38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444A"/>
    <a:srgbClr val="871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7ED1121-55E2-4667-9C16-2498D898126D}"/>
    <pc:docChg chg="delSld modSection">
      <pc:chgData name="Anatoliy Kigel" userId="7432c6c4687b0a9c" providerId="LiveId" clId="{D7ED1121-55E2-4667-9C16-2498D898126D}" dt="2021-04-16T07:54:52.265" v="0" actId="2696"/>
      <pc:docMkLst>
        <pc:docMk/>
      </pc:docMkLst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3085796894" sldId="372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779638128" sldId="373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1507598651" sldId="374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4258838153" sldId="375"/>
        </pc:sldMkLst>
      </pc:sldChg>
    </pc:docChg>
  </pc:docChgLst>
  <pc:docChgLst>
    <pc:chgData name="Anatoliy Kigel" userId="7432c6c4687b0a9c" providerId="LiveId" clId="{96CC8D79-6E7A-46F3-86EE-9FB28573B54C}"/>
    <pc:docChg chg="undo custSel addSld delSld modSld sldOrd modSection">
      <pc:chgData name="Anatoliy Kigel" userId="7432c6c4687b0a9c" providerId="LiveId" clId="{96CC8D79-6E7A-46F3-86EE-9FB28573B54C}" dt="2021-12-29T17:54:34.641" v="148" actId="20577"/>
      <pc:docMkLst>
        <pc:docMk/>
      </pc:docMkLst>
      <pc:sldChg chg="modSp mod">
        <pc:chgData name="Anatoliy Kigel" userId="7432c6c4687b0a9c" providerId="LiveId" clId="{96CC8D79-6E7A-46F3-86EE-9FB28573B54C}" dt="2021-12-29T17:54:34.641" v="148" actId="20577"/>
        <pc:sldMkLst>
          <pc:docMk/>
          <pc:sldMk cId="2739659416" sldId="329"/>
        </pc:sldMkLst>
        <pc:spChg chg="mod">
          <ac:chgData name="Anatoliy Kigel" userId="7432c6c4687b0a9c" providerId="LiveId" clId="{96CC8D79-6E7A-46F3-86EE-9FB28573B54C}" dt="2021-12-29T17:54:34.641" v="148" actId="20577"/>
          <ac:spMkLst>
            <pc:docMk/>
            <pc:sldMk cId="2739659416" sldId="329"/>
            <ac:spMk id="5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1739932376" sldId="333"/>
        </pc:sldMkLst>
      </pc:sldChg>
      <pc:sldChg chg="modSp add mod">
        <pc:chgData name="Anatoliy Kigel" userId="7432c6c4687b0a9c" providerId="LiveId" clId="{96CC8D79-6E7A-46F3-86EE-9FB28573B54C}" dt="2021-12-29T17:54:33.146" v="147" actId="20577"/>
        <pc:sldMkLst>
          <pc:docMk/>
          <pc:sldMk cId="4034317961" sldId="333"/>
        </pc:sldMkLst>
        <pc:spChg chg="mod">
          <ac:chgData name="Anatoliy Kigel" userId="7432c6c4687b0a9c" providerId="LiveId" clId="{96CC8D79-6E7A-46F3-86EE-9FB28573B54C}" dt="2021-12-29T17:54:33.146" v="147" actId="20577"/>
          <ac:spMkLst>
            <pc:docMk/>
            <pc:sldMk cId="4034317961" sldId="333"/>
            <ac:spMk id="5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570090362" sldId="334"/>
        </pc:sldMkLst>
      </pc:sldChg>
      <pc:sldChg chg="add">
        <pc:chgData name="Anatoliy Kigel" userId="7432c6c4687b0a9c" providerId="LiveId" clId="{96CC8D79-6E7A-46F3-86EE-9FB28573B54C}" dt="2021-12-29T17:54:21.643" v="144"/>
        <pc:sldMkLst>
          <pc:docMk/>
          <pc:sldMk cId="2447979257" sldId="334"/>
        </pc:sldMkLst>
      </pc:sldChg>
      <pc:sldChg chg="add">
        <pc:chgData name="Anatoliy Kigel" userId="7432c6c4687b0a9c" providerId="LiveId" clId="{96CC8D79-6E7A-46F3-86EE-9FB28573B54C}" dt="2021-12-29T17:54:21.643" v="144"/>
        <pc:sldMkLst>
          <pc:docMk/>
          <pc:sldMk cId="556136404" sldId="335"/>
        </pc:sldMkLst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1380844691" sldId="335"/>
        </pc:sldMkLst>
      </pc:sldChg>
      <pc:sldChg chg="addSp modSp mod">
        <pc:chgData name="Anatoliy Kigel" userId="7432c6c4687b0a9c" providerId="LiveId" clId="{96CC8D79-6E7A-46F3-86EE-9FB28573B54C}" dt="2021-12-25T08:06:12.379" v="138" actId="1037"/>
        <pc:sldMkLst>
          <pc:docMk/>
          <pc:sldMk cId="1815854048" sldId="337"/>
        </pc:sldMkLst>
        <pc:spChg chg="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9" creationId="{01CCF3FD-C2F6-4F9C-B81A-4E9C162BD895}"/>
          </ac:spMkLst>
        </pc:spChg>
      </pc:sldChg>
      <pc:sldChg chg="del">
        <pc:chgData name="Anatoliy Kigel" userId="7432c6c4687b0a9c" providerId="LiveId" clId="{96CC8D79-6E7A-46F3-86EE-9FB28573B54C}" dt="2021-12-25T08:06:26.986" v="139" actId="47"/>
        <pc:sldMkLst>
          <pc:docMk/>
          <pc:sldMk cId="3346189428" sldId="338"/>
        </pc:sldMkLst>
      </pc:sldChg>
      <pc:sldChg chg="modSp mod">
        <pc:chgData name="Anatoliy Kigel" userId="7432c6c4687b0a9c" providerId="LiveId" clId="{96CC8D79-6E7A-46F3-86EE-9FB28573B54C}" dt="2021-12-25T08:04:09.967" v="118" actId="20577"/>
        <pc:sldMkLst>
          <pc:docMk/>
          <pc:sldMk cId="2424073144" sldId="357"/>
        </pc:sldMkLst>
        <pc:spChg chg="mod">
          <ac:chgData name="Anatoliy Kigel" userId="7432c6c4687b0a9c" providerId="LiveId" clId="{96CC8D79-6E7A-46F3-86EE-9FB28573B54C}" dt="2021-12-25T08:04:09.967" v="118" actId="20577"/>
          <ac:spMkLst>
            <pc:docMk/>
            <pc:sldMk cId="2424073144" sldId="357"/>
            <ac:spMk id="10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5T08:00:44.724" v="2" actId="47"/>
        <pc:sldMkLst>
          <pc:docMk/>
          <pc:sldMk cId="1189746563" sldId="369"/>
        </pc:sldMkLst>
      </pc:sldChg>
      <pc:sldChg chg="addSp delSp modSp mod">
        <pc:chgData name="Anatoliy Kigel" userId="7432c6c4687b0a9c" providerId="LiveId" clId="{96CC8D79-6E7A-46F3-86EE-9FB28573B54C}" dt="2021-12-25T08:02:19.442" v="53" actId="1035"/>
        <pc:sldMkLst>
          <pc:docMk/>
          <pc:sldMk cId="479034626" sldId="370"/>
        </pc:sldMkLst>
        <pc:spChg chg="del">
          <ac:chgData name="Anatoliy Kigel" userId="7432c6c4687b0a9c" providerId="LiveId" clId="{96CC8D79-6E7A-46F3-86EE-9FB28573B54C}" dt="2021-12-25T08:00:17.709" v="0" actId="478"/>
          <ac:spMkLst>
            <pc:docMk/>
            <pc:sldMk cId="479034626" sldId="370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2:19.442" v="53" actId="1035"/>
          <ac:spMkLst>
            <pc:docMk/>
            <pc:sldMk cId="479034626" sldId="370"/>
            <ac:spMk id="3" creationId="{1DC19D43-E989-4BDD-91F3-3DB48271FAB7}"/>
          </ac:spMkLst>
        </pc:spChg>
        <pc:picChg chg="mod">
          <ac:chgData name="Anatoliy Kigel" userId="7432c6c4687b0a9c" providerId="LiveId" clId="{96CC8D79-6E7A-46F3-86EE-9FB28573B54C}" dt="2021-12-25T08:02:17.324" v="50" actId="1035"/>
          <ac:picMkLst>
            <pc:docMk/>
            <pc:sldMk cId="479034626" sldId="370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6CC8D79-6E7A-46F3-86EE-9FB28573B54C}" dt="2021-12-25T08:04:44.562" v="126" actId="20577"/>
        <pc:sldMkLst>
          <pc:docMk/>
          <pc:sldMk cId="1130340218" sldId="371"/>
        </pc:sldMkLst>
        <pc:spChg chg="mod">
          <ac:chgData name="Anatoliy Kigel" userId="7432c6c4687b0a9c" providerId="LiveId" clId="{96CC8D79-6E7A-46F3-86EE-9FB28573B54C}" dt="2021-12-25T08:04:44.562" v="126" actId="20577"/>
          <ac:spMkLst>
            <pc:docMk/>
            <pc:sldMk cId="1130340218" sldId="371"/>
            <ac:spMk id="9" creationId="{00000000-0000-0000-0000-000000000000}"/>
          </ac:spMkLst>
        </pc:spChg>
      </pc:sldChg>
      <pc:sldChg chg="modSp mod ord">
        <pc:chgData name="Anatoliy Kigel" userId="7432c6c4687b0a9c" providerId="LiveId" clId="{96CC8D79-6E7A-46F3-86EE-9FB28573B54C}" dt="2021-12-29T17:54:28.352" v="146"/>
        <pc:sldMkLst>
          <pc:docMk/>
          <pc:sldMk cId="1315212788" sldId="376"/>
        </pc:sldMkLst>
        <pc:spChg chg="mod">
          <ac:chgData name="Anatoliy Kigel" userId="7432c6c4687b0a9c" providerId="LiveId" clId="{96CC8D79-6E7A-46F3-86EE-9FB28573B54C}" dt="2021-12-25T08:07:24.073" v="142" actId="6549"/>
          <ac:spMkLst>
            <pc:docMk/>
            <pc:sldMk cId="1315212788" sldId="376"/>
            <ac:spMk id="7" creationId="{00000000-0000-0000-0000-000000000000}"/>
          </ac:spMkLst>
        </pc:spChg>
      </pc:sldChg>
      <pc:sldChg chg="add">
        <pc:chgData name="Anatoliy Kigel" userId="7432c6c4687b0a9c" providerId="LiveId" clId="{96CC8D79-6E7A-46F3-86EE-9FB28573B54C}" dt="2021-12-25T08:00:43.463" v="1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5B174B23-911B-4665-A088-9D76E589F9C5}"/>
    <pc:docChg chg="custSel addSld modSld">
      <pc:chgData name="Anatoliy Kigel" userId="7432c6c4687b0a9c" providerId="LiveId" clId="{5B174B23-911B-4665-A088-9D76E589F9C5}" dt="2021-01-03T18:28:50.042" v="43"/>
      <pc:docMkLst>
        <pc:docMk/>
      </pc:docMkLst>
      <pc:sldChg chg="addSp delSp modSp mod">
        <pc:chgData name="Anatoliy Kigel" userId="7432c6c4687b0a9c" providerId="LiveId" clId="{5B174B23-911B-4665-A088-9D76E589F9C5}" dt="2021-01-03T18:28:36.677" v="36" actId="1035"/>
        <pc:sldMkLst>
          <pc:docMk/>
          <pc:sldMk cId="2282934457" sldId="331"/>
        </pc:sldMkLst>
        <pc:spChg chg="mod">
          <ac:chgData name="Anatoliy Kigel" userId="7432c6c4687b0a9c" providerId="LiveId" clId="{5B174B23-911B-4665-A088-9D76E589F9C5}" dt="2021-01-03T18:28:36.677" v="36" actId="1035"/>
          <ac:spMkLst>
            <pc:docMk/>
            <pc:sldMk cId="2282934457" sldId="331"/>
            <ac:spMk id="9" creationId="{00000000-0000-0000-0000-000000000000}"/>
          </ac:spMkLst>
        </pc:spChg>
        <pc:spChg chg="del">
          <ac:chgData name="Anatoliy Kigel" userId="7432c6c4687b0a9c" providerId="LiveId" clId="{5B174B23-911B-4665-A088-9D76E589F9C5}" dt="2021-01-03T18:25:52.728" v="1" actId="478"/>
          <ac:spMkLst>
            <pc:docMk/>
            <pc:sldMk cId="2282934457" sldId="331"/>
            <ac:spMk id="12" creationId="{00000000-0000-0000-0000-000000000000}"/>
          </ac:spMkLst>
        </pc:spChg>
        <pc:picChg chg="add mod">
          <ac:chgData name="Anatoliy Kigel" userId="7432c6c4687b0a9c" providerId="LiveId" clId="{5B174B23-911B-4665-A088-9D76E589F9C5}" dt="2021-01-03T18:27:56.681" v="24" actId="1076"/>
          <ac:picMkLst>
            <pc:docMk/>
            <pc:sldMk cId="2282934457" sldId="331"/>
            <ac:picMk id="3" creationId="{7316BDD8-A581-4560-826E-C4E9617D7FC4}"/>
          </ac:picMkLst>
        </pc:picChg>
        <pc:picChg chg="del mod">
          <ac:chgData name="Anatoliy Kigel" userId="7432c6c4687b0a9c" providerId="LiveId" clId="{5B174B23-911B-4665-A088-9D76E589F9C5}" dt="2021-01-03T18:27:47.034" v="17" actId="478"/>
          <ac:picMkLst>
            <pc:docMk/>
            <pc:sldMk cId="2282934457" sldId="331"/>
            <ac:picMk id="11" creationId="{00000000-0000-0000-0000-000000000000}"/>
          </ac:picMkLst>
        </pc:picChg>
      </pc:sldChg>
      <pc:sldChg chg="addSp delSp modSp mod">
        <pc:chgData name="Anatoliy Kigel" userId="7432c6c4687b0a9c" providerId="LiveId" clId="{5B174B23-911B-4665-A088-9D76E589F9C5}" dt="2021-01-03T18:28:44.267" v="40"/>
        <pc:sldMkLst>
          <pc:docMk/>
          <pc:sldMk cId="1023181945" sldId="332"/>
        </pc:sldMkLst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7" creationId="{00000000-0000-0000-0000-000000000000}"/>
          </ac:spMkLst>
        </pc:spChg>
        <pc:spChg chg="del mod">
          <ac:chgData name="Anatoliy Kigel" userId="7432c6c4687b0a9c" providerId="LiveId" clId="{5B174B23-911B-4665-A088-9D76E589F9C5}" dt="2021-01-03T18:28:40.597" v="39" actId="478"/>
          <ac:spMkLst>
            <pc:docMk/>
            <pc:sldMk cId="1023181945" sldId="332"/>
            <ac:spMk id="9" creationId="{00000000-0000-0000-0000-000000000000}"/>
          </ac:spMkLst>
        </pc:spChg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10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44.267" v="40"/>
          <ac:spMkLst>
            <pc:docMk/>
            <pc:sldMk cId="1023181945" sldId="332"/>
            <ac:spMk id="12" creationId="{912BF5F5-62AA-44FF-9010-450647794B7C}"/>
          </ac:spMkLst>
        </pc:spChg>
        <pc:picChg chg="del">
          <ac:chgData name="Anatoliy Kigel" userId="7432c6c4687b0a9c" providerId="LiveId" clId="{5B174B23-911B-4665-A088-9D76E589F9C5}" dt="2021-01-03T18:28:00.131" v="25" actId="478"/>
          <ac:picMkLst>
            <pc:docMk/>
            <pc:sldMk cId="1023181945" sldId="332"/>
            <ac:picMk id="2" creationId="{00000000-0000-0000-0000-000000000000}"/>
          </ac:picMkLst>
        </pc:picChg>
        <pc:picChg chg="add del mod">
          <ac:chgData name="Anatoliy Kigel" userId="7432c6c4687b0a9c" providerId="LiveId" clId="{5B174B23-911B-4665-A088-9D76E589F9C5}" dt="2021-01-03T18:28:30.742" v="31" actId="478"/>
          <ac:picMkLst>
            <pc:docMk/>
            <pc:sldMk cId="1023181945" sldId="332"/>
            <ac:picMk id="8" creationId="{5CB8A07A-4B6A-4934-A224-D2573437B79B}"/>
          </ac:picMkLst>
        </pc:picChg>
        <pc:picChg chg="add mod">
          <ac:chgData name="Anatoliy Kigel" userId="7432c6c4687b0a9c" providerId="LiveId" clId="{5B174B23-911B-4665-A088-9D76E589F9C5}" dt="2021-01-03T18:28:31.025" v="32"/>
          <ac:picMkLst>
            <pc:docMk/>
            <pc:sldMk cId="1023181945" sldId="332"/>
            <ac:picMk id="11" creationId="{EDF0EF65-3741-44C7-9CA9-1506BCF5B233}"/>
          </ac:picMkLst>
        </pc:picChg>
      </pc:sldChg>
      <pc:sldChg chg="addSp delSp modSp add mod">
        <pc:chgData name="Anatoliy Kigel" userId="7432c6c4687b0a9c" providerId="LiveId" clId="{5B174B23-911B-4665-A088-9D76E589F9C5}" dt="2021-01-03T18:28:50.042" v="43"/>
        <pc:sldMkLst>
          <pc:docMk/>
          <pc:sldMk cId="3453687622" sldId="358"/>
        </pc:sldMkLst>
        <pc:spChg chg="del mod">
          <ac:chgData name="Anatoliy Kigel" userId="7432c6c4687b0a9c" providerId="LiveId" clId="{5B174B23-911B-4665-A088-9D76E589F9C5}" dt="2021-01-03T18:28:49.359" v="42" actId="478"/>
          <ac:spMkLst>
            <pc:docMk/>
            <pc:sldMk cId="3453687622" sldId="358"/>
            <ac:spMk id="3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50.042" v="43"/>
          <ac:spMkLst>
            <pc:docMk/>
            <pc:sldMk cId="3453687622" sldId="358"/>
            <ac:spMk id="8" creationId="{B36E367F-71CF-416B-B5B1-685DE4362314}"/>
          </ac:spMkLst>
        </pc:spChg>
      </pc:sldChg>
    </pc:docChg>
  </pc:docChgLst>
  <pc:docChgLst>
    <pc:chgData name="Anatoliy Kigel" userId="7432c6c4687b0a9c" providerId="LiveId" clId="{F8AC0AF1-BF00-49BA-8256-D9668314CCAA}"/>
    <pc:docChg chg="modSld sldOrd">
      <pc:chgData name="Anatoliy Kigel" userId="7432c6c4687b0a9c" providerId="LiveId" clId="{F8AC0AF1-BF00-49BA-8256-D9668314CCAA}" dt="2022-02-16T18:34:51.959" v="1"/>
      <pc:docMkLst>
        <pc:docMk/>
      </pc:docMkLst>
      <pc:sldChg chg="ord">
        <pc:chgData name="Anatoliy Kigel" userId="7432c6c4687b0a9c" providerId="LiveId" clId="{F8AC0AF1-BF00-49BA-8256-D9668314CCAA}" dt="2022-02-16T18:34:51.959" v="1"/>
        <pc:sldMkLst>
          <pc:docMk/>
          <pc:sldMk cId="1315212788" sldId="376"/>
        </pc:sldMkLst>
      </pc:sldChg>
    </pc:docChg>
  </pc:docChgLst>
  <pc:docChgLst>
    <pc:chgData name="Anatoliy Kigel" userId="7432c6c4687b0a9c" providerId="LiveId" clId="{F3885492-3E8D-48F0-BD28-11A8F6AC9C31}"/>
    <pc:docChg chg="modSld">
      <pc:chgData name="Anatoliy Kigel" userId="7432c6c4687b0a9c" providerId="LiveId" clId="{F3885492-3E8D-48F0-BD28-11A8F6AC9C31}" dt="2021-01-04T16:20:52.944" v="3" actId="20577"/>
      <pc:docMkLst>
        <pc:docMk/>
      </pc:docMkLst>
      <pc:sldChg chg="modSp mod">
        <pc:chgData name="Anatoliy Kigel" userId="7432c6c4687b0a9c" providerId="LiveId" clId="{F3885492-3E8D-48F0-BD28-11A8F6AC9C31}" dt="2021-01-04T16:20:52.944" v="3" actId="20577"/>
        <pc:sldMkLst>
          <pc:docMk/>
          <pc:sldMk cId="3085796894" sldId="372"/>
        </pc:sldMkLst>
        <pc:spChg chg="mod">
          <ac:chgData name="Anatoliy Kigel" userId="7432c6c4687b0a9c" providerId="LiveId" clId="{F3885492-3E8D-48F0-BD28-11A8F6AC9C31}" dt="2021-01-04T16:20:52.944" v="3" actId="20577"/>
          <ac:spMkLst>
            <pc:docMk/>
            <pc:sldMk cId="3085796894" sldId="37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transi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Анимация переходов</a:t>
            </a:r>
            <a:r>
              <a:rPr lang="en-US" sz="6000" b="1" dirty="0"/>
              <a:t> </a:t>
            </a:r>
            <a:br>
              <a:rPr lang="uk-UA" sz="6000" b="1" dirty="0"/>
            </a:br>
            <a:r>
              <a:rPr lang="uk-UA" sz="6000" b="1" dirty="0"/>
              <a:t>на </a:t>
            </a:r>
            <a:r>
              <a:rPr lang="ru-RU" sz="6000" b="1" dirty="0"/>
              <a:t>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472264" y="1946626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/>
              <a:t> </a:t>
            </a:r>
            <a:r>
              <a:rPr lang="en-US" sz="2000" b="1" dirty="0"/>
              <a:t>transition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CF3FD-C2F6-4F9C-B81A-4E9C162BD895}"/>
              </a:ext>
            </a:extLst>
          </p:cNvPr>
          <p:cNvSpPr txBox="1"/>
          <p:nvPr/>
        </p:nvSpPr>
        <p:spPr>
          <a:xfrm>
            <a:off x="8503341" y="45011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https://webref.ru/css/transition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Полезные </a:t>
            </a:r>
            <a:r>
              <a:rPr lang="it-IT" sz="6000" b="1" dirty="0"/>
              <a:t>CSS</a:t>
            </a:r>
            <a:r>
              <a:rPr lang="ru-RU" sz="6000" b="1" dirty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transform</a:t>
            </a:r>
            <a:r>
              <a:rPr lang="it-IT" sz="2800" dirty="0"/>
              <a:t> – </a:t>
            </a:r>
            <a:r>
              <a:rPr lang="ru-RU" sz="2800" dirty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filter</a:t>
            </a:r>
            <a:r>
              <a:rPr lang="it-IT" sz="2800" dirty="0"/>
              <a:t> – </a:t>
            </a:r>
            <a:r>
              <a:rPr lang="ru-RU" sz="2800" dirty="0"/>
              <a:t>графические фильтры средствами </a:t>
            </a:r>
            <a:r>
              <a:rPr lang="it-IT" sz="2800" dirty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position</a:t>
            </a:r>
            <a:r>
              <a:rPr lang="it-IT" sz="2800" dirty="0"/>
              <a:t> – </a:t>
            </a:r>
            <a:r>
              <a:rPr lang="ru-RU" sz="2800" dirty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 разметку, с анимацией перехода, как на </a:t>
            </a:r>
            <a:r>
              <a:rPr lang="ru-RU" sz="2400" b="1" dirty="0"/>
              <a:t>макете</a:t>
            </a:r>
            <a:r>
              <a:rPr lang="ru-RU" sz="2400" dirty="0"/>
              <a:t> и в </a:t>
            </a:r>
            <a:r>
              <a:rPr lang="ru-RU" sz="2400" b="1" dirty="0"/>
              <a:t>примере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Демо-пример (из архива</a:t>
            </a:r>
            <a:r>
              <a:rPr lang="en-US" sz="2400" b="1" dirty="0"/>
              <a:t> c </a:t>
            </a:r>
            <a:r>
              <a:rPr lang="ru-RU" sz="2400" b="1" dirty="0"/>
              <a:t>шаблона):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>
                <a:solidFill>
                  <a:srgbClr val="00B050"/>
                </a:solidFill>
              </a:rPr>
              <a:t>/homework-template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-27384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19D43-E989-4BDD-91F3-3DB48271FAB7}"/>
              </a:ext>
            </a:extLst>
          </p:cNvPr>
          <p:cNvSpPr txBox="1"/>
          <p:nvPr/>
        </p:nvSpPr>
        <p:spPr>
          <a:xfrm>
            <a:off x="0" y="5486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Bootstrap 5</a:t>
            </a:r>
            <a:endParaRPr lang="uk-UA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</a:t>
            </a:r>
            <a:r>
              <a:rPr lang="ru-RU" sz="6000" b="1" dirty="0"/>
              <a:t>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3431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https://github.com/filebase-xyz/css-transition/archive/master</a:t>
            </a:r>
            <a:r>
              <a:rPr lang="en-US" sz="2400" b="1">
                <a:hlinkClick r:id="rId2"/>
              </a:rPr>
              <a:t>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7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/>
              <a:t> 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3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/>
              <a:t>2.</a:t>
            </a:r>
            <a:r>
              <a:rPr lang="ru-RU" sz="6000" b="1" dirty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uk-UA" sz="2400" dirty="0"/>
              <a:t>) </a:t>
            </a:r>
            <a:r>
              <a:rPr lang="en-US" sz="2400" dirty="0"/>
              <a:t>10</a:t>
            </a:r>
            <a:r>
              <a:rPr lang="uk-UA" sz="2400" dirty="0"/>
              <a:t> </a:t>
            </a:r>
            <a:r>
              <a:rPr lang="uk-UA" sz="2400" dirty="0" err="1"/>
              <a:t>параграфов</a:t>
            </a:r>
            <a:r>
              <a:rPr lang="ru-RU" sz="2400" dirty="0"/>
              <a:t> </a:t>
            </a:r>
            <a:r>
              <a:rPr lang="en-US" sz="2400" b="1" dirty="0"/>
              <a:t>&lt;p&gt; </a:t>
            </a:r>
            <a:r>
              <a:rPr lang="uk-UA" sz="2400" dirty="0"/>
              <a:t>с </a:t>
            </a:r>
            <a:r>
              <a:rPr lang="en-US" sz="2400" dirty="0"/>
              <a:t>50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367F-71CF-416B-B5B1-685DE4362314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будучи расположен в 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6BDD8-A581-4560-826E-C4E9617D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551511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2971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/>
              <a:t>псевдокласс</a:t>
            </a:r>
            <a:r>
              <a:rPr lang="ru-RU" sz="2400" dirty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F0EF65-3741-44C7-9CA9-1506BCF5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F5F5-62AA-44FF-9010-450647794B7C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380</Words>
  <Application>Microsoft Office PowerPoint</Application>
  <PresentationFormat>Широкий екран</PresentationFormat>
  <Paragraphs>56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2022-02-16T18:34:53Z</dcterms:modified>
</cp:coreProperties>
</file>