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61" r:id="rId13"/>
    <p:sldId id="682" r:id="rId14"/>
    <p:sldId id="690" r:id="rId15"/>
    <p:sldId id="712" r:id="rId16"/>
    <p:sldId id="695" r:id="rId17"/>
    <p:sldId id="691" r:id="rId18"/>
    <p:sldId id="702" r:id="rId19"/>
    <p:sldId id="700" r:id="rId20"/>
    <p:sldId id="698" r:id="rId21"/>
    <p:sldId id="610" r:id="rId22"/>
    <p:sldId id="699" r:id="rId23"/>
    <p:sldId id="679" r:id="rId24"/>
    <p:sldId id="713" r:id="rId25"/>
    <p:sldId id="383" r:id="rId26"/>
    <p:sldId id="760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6DAEA-88C4-4928-90D2-ACD9517BBA4D}" v="1" dt="2022-07-07T04:50:3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0371" autoAdjust="0"/>
  </p:normalViewPr>
  <p:slideViewPr>
    <p:cSldViewPr>
      <p:cViewPr varScale="1">
        <p:scale>
          <a:sx n="103" d="100"/>
          <a:sy n="103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C8F4BE1-4D61-468E-A9FC-1C26ABC6F636}"/>
    <pc:docChg chg="addSld delSld modSld">
      <pc:chgData name="Anatoliy Kigel" userId="7432c6c4687b0a9c" providerId="LiveId" clId="{4C8F4BE1-4D61-468E-A9FC-1C26ABC6F636}" dt="2021-01-31T03:50:00.090" v="1"/>
      <pc:docMkLst>
        <pc:docMk/>
      </pc:docMkLst>
      <pc:sldChg chg="del">
        <pc:chgData name="Anatoliy Kigel" userId="7432c6c4687b0a9c" providerId="LiveId" clId="{4C8F4BE1-4D61-468E-A9FC-1C26ABC6F636}" dt="2021-01-31T03:49:59.047" v="0" actId="47"/>
        <pc:sldMkLst>
          <pc:docMk/>
          <pc:sldMk cId="2772604722" sldId="681"/>
        </pc:sldMkLst>
      </pc:sldChg>
      <pc:sldChg chg="add">
        <pc:chgData name="Anatoliy Kigel" userId="7432c6c4687b0a9c" providerId="LiveId" clId="{4C8F4BE1-4D61-468E-A9FC-1C26ABC6F636}" dt="2021-01-31T03:50:00.090" v="1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FC472991-1D07-48CA-BFF7-B2F875CA9FF6}"/>
    <pc:docChg chg="undo custSel addSld delSld modSld">
      <pc:chgData name="Anatoliy Kigel" userId="7432c6c4687b0a9c" providerId="LiveId" clId="{FC472991-1D07-48CA-BFF7-B2F875CA9FF6}" dt="2022-01-12T07:47:32.785" v="70" actId="1035"/>
      <pc:docMkLst>
        <pc:docMk/>
      </pc:docMkLst>
      <pc:sldChg chg="add">
        <pc:chgData name="Anatoliy Kigel" userId="7432c6c4687b0a9c" providerId="LiveId" clId="{FC472991-1D07-48CA-BFF7-B2F875CA9FF6}" dt="2022-01-12T07:45:26.887" v="3"/>
        <pc:sldMkLst>
          <pc:docMk/>
          <pc:sldMk cId="2717058134" sldId="383"/>
        </pc:sldMkLst>
      </pc:sldChg>
      <pc:sldChg chg="add del">
        <pc:chgData name="Anatoliy Kigel" userId="7432c6c4687b0a9c" providerId="LiveId" clId="{FC472991-1D07-48CA-BFF7-B2F875CA9FF6}" dt="2022-01-12T07:45:34.161" v="5" actId="47"/>
        <pc:sldMkLst>
          <pc:docMk/>
          <pc:sldMk cId="3707989975" sldId="665"/>
        </pc:sldMkLst>
      </pc:sldChg>
      <pc:sldChg chg="del">
        <pc:chgData name="Anatoliy Kigel" userId="7432c6c4687b0a9c" providerId="LiveId" clId="{FC472991-1D07-48CA-BFF7-B2F875CA9FF6}" dt="2022-01-12T07:45:28.295" v="4" actId="47"/>
        <pc:sldMkLst>
          <pc:docMk/>
          <pc:sldMk cId="2767547570" sldId="680"/>
        </pc:sldMkLst>
      </pc:sldChg>
      <pc:sldChg chg="modSp mod">
        <pc:chgData name="Anatoliy Kigel" userId="7432c6c4687b0a9c" providerId="LiveId" clId="{FC472991-1D07-48CA-BFF7-B2F875CA9FF6}" dt="2022-01-12T07:44:58.291" v="2" actId="403"/>
        <pc:sldMkLst>
          <pc:docMk/>
          <pc:sldMk cId="2210419637" sldId="711"/>
        </pc:sldMkLst>
        <pc:spChg chg="mod">
          <ac:chgData name="Anatoliy Kigel" userId="7432c6c4687b0a9c" providerId="LiveId" clId="{FC472991-1D07-48CA-BFF7-B2F875CA9FF6}" dt="2022-01-12T07:44:58.291" v="2" actId="403"/>
          <ac:spMkLst>
            <pc:docMk/>
            <pc:sldMk cId="2210419637" sldId="711"/>
            <ac:spMk id="9" creationId="{00000000-0000-0000-0000-000000000000}"/>
          </ac:spMkLst>
        </pc:spChg>
      </pc:sldChg>
      <pc:sldChg chg="modSp mod">
        <pc:chgData name="Anatoliy Kigel" userId="7432c6c4687b0a9c" providerId="LiveId" clId="{FC472991-1D07-48CA-BFF7-B2F875CA9FF6}" dt="2022-01-12T07:47:32.785" v="70" actId="1035"/>
        <pc:sldMkLst>
          <pc:docMk/>
          <pc:sldMk cId="1516391349" sldId="713"/>
        </pc:sldMkLst>
        <pc:spChg chg="mod">
          <ac:chgData name="Anatoliy Kigel" userId="7432c6c4687b0a9c" providerId="LiveId" clId="{FC472991-1D07-48CA-BFF7-B2F875CA9FF6}" dt="2022-01-12T07:47:32.785" v="70" actId="1035"/>
          <ac:spMkLst>
            <pc:docMk/>
            <pc:sldMk cId="1516391349" sldId="713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7:06.460" v="61" actId="207"/>
          <ac:spMkLst>
            <pc:docMk/>
            <pc:sldMk cId="1516391349" sldId="713"/>
            <ac:spMk id="11" creationId="{00000000-0000-0000-0000-000000000000}"/>
          </ac:spMkLst>
        </pc:spChg>
      </pc:sldChg>
      <pc:sldChg chg="delSp modSp mod">
        <pc:chgData name="Anatoliy Kigel" userId="7432c6c4687b0a9c" providerId="LiveId" clId="{FC472991-1D07-48CA-BFF7-B2F875CA9FF6}" dt="2022-01-12T07:46:13.121" v="30" actId="1035"/>
        <pc:sldMkLst>
          <pc:docMk/>
          <pc:sldMk cId="2573887449" sldId="760"/>
        </pc:sldMkLst>
        <pc:spChg chg="mod">
          <ac:chgData name="Anatoliy Kigel" userId="7432c6c4687b0a9c" providerId="LiveId" clId="{FC472991-1D07-48CA-BFF7-B2F875CA9FF6}" dt="2022-01-12T07:46:12.442" v="28" actId="1035"/>
          <ac:spMkLst>
            <pc:docMk/>
            <pc:sldMk cId="2573887449" sldId="760"/>
            <ac:spMk id="9" creationId="{00000000-0000-0000-0000-000000000000}"/>
          </ac:spMkLst>
        </pc:spChg>
        <pc:spChg chg="del">
          <ac:chgData name="Anatoliy Kigel" userId="7432c6c4687b0a9c" providerId="LiveId" clId="{FC472991-1D07-48CA-BFF7-B2F875CA9FF6}" dt="2022-01-12T07:45:44.081" v="12" actId="478"/>
          <ac:spMkLst>
            <pc:docMk/>
            <pc:sldMk cId="2573887449" sldId="760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6:10.305" v="23" actId="1036"/>
          <ac:spMkLst>
            <pc:docMk/>
            <pc:sldMk cId="2573887449" sldId="760"/>
            <ac:spMk id="11" creationId="{00000000-0000-0000-0000-000000000000}"/>
          </ac:spMkLst>
        </pc:spChg>
        <pc:picChg chg="mod">
          <ac:chgData name="Anatoliy Kigel" userId="7432c6c4687b0a9c" providerId="LiveId" clId="{FC472991-1D07-48CA-BFF7-B2F875CA9FF6}" dt="2022-01-12T07:46:13.121" v="30" actId="1035"/>
          <ac:picMkLst>
            <pc:docMk/>
            <pc:sldMk cId="2573887449" sldId="760"/>
            <ac:picMk id="3074" creationId="{00000000-0000-0000-0000-000000000000}"/>
          </ac:picMkLst>
        </pc:picChg>
      </pc:sldChg>
    </pc:docChg>
  </pc:docChgLst>
  <pc:docChgLst>
    <pc:chgData name="Anatoliy Kigel" userId="7432c6c4687b0a9c" providerId="LiveId" clId="{9E4756DD-54A9-4982-8265-29ABFE1A582B}"/>
    <pc:docChg chg="delSld">
      <pc:chgData name="Anatoliy Kigel" userId="7432c6c4687b0a9c" providerId="LiveId" clId="{9E4756DD-54A9-4982-8265-29ABFE1A582B}" dt="2021-11-11T15:10:50.966" v="0" actId="47"/>
      <pc:docMkLst>
        <pc:docMk/>
      </pc:docMkLst>
      <pc:sldChg chg="del">
        <pc:chgData name="Anatoliy Kigel" userId="7432c6c4687b0a9c" providerId="LiveId" clId="{9E4756DD-54A9-4982-8265-29ABFE1A582B}" dt="2021-11-11T15:10:50.966" v="0" actId="47"/>
        <pc:sldMkLst>
          <pc:docMk/>
          <pc:sldMk cId="1242900387" sldId="708"/>
        </pc:sldMkLst>
      </pc:sldChg>
    </pc:docChg>
  </pc:docChgLst>
  <pc:docChgLst>
    <pc:chgData name="Anatoliy Kigel" userId="7432c6c4687b0a9c" providerId="LiveId" clId="{04E3ACC0-BF77-4055-A518-43777952D558}"/>
    <pc:docChg chg="undo custSel addSld modSld sldOrd">
      <pc:chgData name="Anatoliy Kigel" userId="7432c6c4687b0a9c" providerId="LiveId" clId="{04E3ACC0-BF77-4055-A518-43777952D558}" dt="2021-05-05T09:28:13.956" v="355" actId="113"/>
      <pc:docMkLst>
        <pc:docMk/>
      </pc:docMkLst>
      <pc:sldChg chg="modSp mod ord">
        <pc:chgData name="Anatoliy Kigel" userId="7432c6c4687b0a9c" providerId="LiveId" clId="{04E3ACC0-BF77-4055-A518-43777952D558}" dt="2021-05-05T09:28:13.956" v="355" actId="113"/>
        <pc:sldMkLst>
          <pc:docMk/>
          <pc:sldMk cId="1242900387" sldId="708"/>
        </pc:sldMkLst>
        <pc:spChg chg="mod">
          <ac:chgData name="Anatoliy Kigel" userId="7432c6c4687b0a9c" providerId="LiveId" clId="{04E3ACC0-BF77-4055-A518-43777952D558}" dt="2021-05-05T09:25:55.522" v="43" actId="1035"/>
          <ac:spMkLst>
            <pc:docMk/>
            <pc:sldMk cId="1242900387" sldId="708"/>
            <ac:spMk id="2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8:13.956" v="355" actId="113"/>
          <ac:spMkLst>
            <pc:docMk/>
            <pc:sldMk cId="1242900387" sldId="708"/>
            <ac:spMk id="3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5:28.771" v="30" actId="6549"/>
          <ac:spMkLst>
            <pc:docMk/>
            <pc:sldMk cId="1242900387" sldId="708"/>
            <ac:spMk id="5" creationId="{00000000-0000-0000-0000-000000000000}"/>
          </ac:spMkLst>
        </pc:spChg>
      </pc:sldChg>
      <pc:sldChg chg="add">
        <pc:chgData name="Anatoliy Kigel" userId="7432c6c4687b0a9c" providerId="LiveId" clId="{04E3ACC0-BF77-4055-A518-43777952D558}" dt="2021-05-05T09:25:15.975" v="0" actId="2890"/>
        <pc:sldMkLst>
          <pc:docMk/>
          <pc:sldMk cId="2295193409" sldId="761"/>
        </pc:sldMkLst>
      </pc:sldChg>
    </pc:docChg>
  </pc:docChgLst>
  <pc:docChgLst>
    <pc:chgData name="Anatoliy Kigel" userId="7432c6c4687b0a9c" providerId="LiveId" clId="{9BD6DAEA-88C4-4928-90D2-ACD9517BBA4D}"/>
    <pc:docChg chg="custSel delSld modSld">
      <pc:chgData name="Anatoliy Kigel" userId="7432c6c4687b0a9c" providerId="LiveId" clId="{9BD6DAEA-88C4-4928-90D2-ACD9517BBA4D}" dt="2022-07-07T04:50:57.615" v="76" actId="47"/>
      <pc:docMkLst>
        <pc:docMk/>
      </pc:docMkLst>
      <pc:sldChg chg="delSp modSp mod">
        <pc:chgData name="Anatoliy Kigel" userId="7432c6c4687b0a9c" providerId="LiveId" clId="{9BD6DAEA-88C4-4928-90D2-ACD9517BBA4D}" dt="2022-07-07T04:50:12.672" v="63" actId="1036"/>
        <pc:sldMkLst>
          <pc:docMk/>
          <pc:sldMk cId="507519320" sldId="690"/>
        </pc:sldMkLst>
        <pc:spChg chg="del">
          <ac:chgData name="Anatoliy Kigel" userId="7432c6c4687b0a9c" providerId="LiveId" clId="{9BD6DAEA-88C4-4928-90D2-ACD9517BBA4D}" dt="2022-07-07T04:50:05.101" v="54" actId="478"/>
          <ac:spMkLst>
            <pc:docMk/>
            <pc:sldMk cId="507519320" sldId="690"/>
            <ac:spMk id="6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12.672" v="63" actId="1036"/>
          <ac:spMkLst>
            <pc:docMk/>
            <pc:sldMk cId="507519320" sldId="690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3.134" v="52" actId="478"/>
          <ac:spMkLst>
            <pc:docMk/>
            <pc:sldMk cId="507519320" sldId="690"/>
            <ac:spMk id="11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4.480" v="53" actId="478"/>
          <ac:spMkLst>
            <pc:docMk/>
            <pc:sldMk cId="507519320" sldId="690"/>
            <ac:spMk id="12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6.061" v="55" actId="478"/>
          <ac:spMkLst>
            <pc:docMk/>
            <pc:sldMk cId="507519320" sldId="690"/>
            <ac:spMk id="13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0:20.085" v="66" actId="403"/>
        <pc:sldMkLst>
          <pc:docMk/>
          <pc:sldMk cId="2087704541" sldId="695"/>
        </pc:sldMkLst>
        <pc:spChg chg="del">
          <ac:chgData name="Anatoliy Kigel" userId="7432c6c4687b0a9c" providerId="LiveId" clId="{9BD6DAEA-88C4-4928-90D2-ACD9517BBA4D}" dt="2022-07-07T04:50:18.708" v="65" actId="478"/>
          <ac:spMkLst>
            <pc:docMk/>
            <pc:sldMk cId="2087704541" sldId="695"/>
            <ac:spMk id="6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20.085" v="66" actId="403"/>
          <ac:spMkLst>
            <pc:docMk/>
            <pc:sldMk cId="2087704541" sldId="695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17.260" v="64" actId="478"/>
          <ac:spMkLst>
            <pc:docMk/>
            <pc:sldMk cId="2087704541" sldId="69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9BD6DAEA-88C4-4928-90D2-ACD9517BBA4D}" dt="2022-07-07T04:50:41.350" v="75" actId="1036"/>
        <pc:sldMkLst>
          <pc:docMk/>
          <pc:sldMk cId="2826520153" sldId="698"/>
        </pc:sldMkLst>
        <pc:spChg chg="mod">
          <ac:chgData name="Anatoliy Kigel" userId="7432c6c4687b0a9c" providerId="LiveId" clId="{9BD6DAEA-88C4-4928-90D2-ACD9517BBA4D}" dt="2022-07-07T04:50:41.350" v="75" actId="1036"/>
          <ac:spMkLst>
            <pc:docMk/>
            <pc:sldMk cId="2826520153" sldId="698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38.339" v="69" actId="6549"/>
          <ac:spMkLst>
            <pc:docMk/>
            <pc:sldMk cId="2826520153" sldId="698"/>
            <ac:spMk id="12" creationId="{00000000-0000-0000-0000-000000000000}"/>
          </ac:spMkLst>
        </pc:spChg>
      </pc:sldChg>
      <pc:sldChg chg="del">
        <pc:chgData name="Anatoliy Kigel" userId="7432c6c4687b0a9c" providerId="LiveId" clId="{9BD6DAEA-88C4-4928-90D2-ACD9517BBA4D}" dt="2022-07-07T04:50:57.615" v="76" actId="47"/>
        <pc:sldMkLst>
          <pc:docMk/>
          <pc:sldMk cId="3681086597" sldId="709"/>
        </pc:sldMkLst>
      </pc:sldChg>
      <pc:sldChg chg="delSp modSp mod">
        <pc:chgData name="Anatoliy Kigel" userId="7432c6c4687b0a9c" providerId="LiveId" clId="{9BD6DAEA-88C4-4928-90D2-ACD9517BBA4D}" dt="2022-07-07T04:49:16.618" v="51" actId="6549"/>
        <pc:sldMkLst>
          <pc:docMk/>
          <pc:sldMk cId="2295193409" sldId="761"/>
        </pc:sldMkLst>
        <pc:spChg chg="del">
          <ac:chgData name="Anatoliy Kigel" userId="7432c6c4687b0a9c" providerId="LiveId" clId="{9BD6DAEA-88C4-4928-90D2-ACD9517BBA4D}" dt="2022-07-07T04:47:48.153" v="0" actId="478"/>
          <ac:spMkLst>
            <pc:docMk/>
            <pc:sldMk cId="2295193409" sldId="761"/>
            <ac:spMk id="2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49:05.101" v="35" actId="1035"/>
          <ac:spMkLst>
            <pc:docMk/>
            <pc:sldMk cId="2295193409" sldId="761"/>
            <ac:spMk id="3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49:16.618" v="51" actId="6549"/>
          <ac:spMkLst>
            <pc:docMk/>
            <pc:sldMk cId="2295193409" sldId="76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colum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xsltdev.ru/css/grid-gap/" TargetMode="External"/><Relationship Id="rId4" Type="http://schemas.openxmlformats.org/officeDocument/2006/relationships/hyperlink" Target="https://xsltdev.ru/css/grid-template-row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xsltdev.ru/css/grid-auto-r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6000" b="1" dirty="0">
                <a:solidFill>
                  <a:srgbClr val="FFFF00"/>
                </a:solidFill>
                <a:latin typeface="+mj-lt"/>
              </a:rPr>
              <a:t>Grid</a:t>
            </a:r>
            <a:endParaRPr lang="uk-UA" sz="6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260648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Grid</a:t>
            </a:r>
            <a:r>
              <a:rPr lang="en-US" sz="1600" dirty="0"/>
              <a:t> </a:t>
            </a:r>
            <a:r>
              <a:rPr lang="ru-RU" sz="1600" dirty="0"/>
              <a:t>мы можем включить для любого тега, применив </a:t>
            </a:r>
            <a:r>
              <a:rPr lang="en-US" sz="1600" b="1" dirty="0" err="1"/>
              <a:t>display:grid</a:t>
            </a:r>
            <a:r>
              <a:rPr lang="ru-RU" sz="1600" dirty="0"/>
              <a:t>, а далее при помощи свойств </a:t>
            </a:r>
            <a:r>
              <a:rPr lang="en-US" sz="1600" b="1" dirty="0"/>
              <a:t>grid-template-columns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grid-template-rows</a:t>
            </a:r>
            <a:r>
              <a:rPr lang="ru-RU" sz="1600" dirty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sz="1600" b="1" dirty="0" err="1"/>
              <a:t>fr</a:t>
            </a:r>
            <a:r>
              <a:rPr lang="en-US" sz="1600" dirty="0"/>
              <a:t> (</a:t>
            </a:r>
            <a:r>
              <a:rPr lang="ru-RU" sz="1600" dirty="0"/>
              <a:t>например: </a:t>
            </a:r>
            <a:r>
              <a:rPr lang="ru-RU" sz="1600" b="1" dirty="0"/>
              <a:t>2</a:t>
            </a:r>
            <a:r>
              <a:rPr lang="en-US" sz="1600" b="1" dirty="0"/>
              <a:t>.5</a:t>
            </a:r>
            <a:r>
              <a:rPr lang="it-IT" sz="1600" b="1" dirty="0"/>
              <a:t>fr</a:t>
            </a:r>
            <a:r>
              <a:rPr lang="en-US" sz="1600" dirty="0"/>
              <a:t>) </a:t>
            </a:r>
            <a:r>
              <a:rPr lang="ru-RU" sz="1600" dirty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sz="1600" b="1" dirty="0"/>
              <a:t>grid-gap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endParaRPr lang="uk-UA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12224" y="5013176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https://xsltdev.ru/css/grid-template-columns/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12224" y="5355788"/>
            <a:ext cx="3373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https://xsltdev.ru/css/grid-template-rows/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12224" y="5698400"/>
            <a:ext cx="2549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https://xsltdev.ru/css/grid-gap/</a:t>
            </a:r>
            <a:endParaRPr lang="uk-UA" sz="14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мы заранее не знаем сколько у нас будет элементов</a:t>
            </a:r>
            <a:r>
              <a:rPr lang="en-US" sz="2400" dirty="0"/>
              <a:t> (</a:t>
            </a:r>
            <a:r>
              <a:rPr lang="ru-RU" sz="2400" dirty="0"/>
              <a:t>и соответственно строк</a:t>
            </a:r>
            <a:r>
              <a:rPr lang="en-US" sz="2400" dirty="0"/>
              <a:t>)</a:t>
            </a:r>
            <a:r>
              <a:rPr lang="ru-RU" sz="2400" dirty="0"/>
              <a:t>, мы можем задавать высотку для всех возможных строк одним свойством: </a:t>
            </a:r>
            <a:r>
              <a:rPr lang="en-US" sz="2400" b="1" dirty="0"/>
              <a:t>grid-auto-rows: 200px</a:t>
            </a:r>
            <a:r>
              <a:rPr lang="en-US" sz="2400" dirty="0"/>
              <a:t>; 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68208" y="5661248"/>
            <a:ext cx="3041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https://xsltdev.ru/css/grid-auto-rows/</a:t>
            </a:r>
            <a:endParaRPr lang="uk-UA" sz="1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Grid – </a:t>
            </a:r>
            <a:r>
              <a:rPr lang="ru-RU" sz="4000" b="1" dirty="0"/>
              <a:t>функция </a:t>
            </a:r>
            <a:r>
              <a:rPr lang="en-US" sz="4000" b="1" dirty="0"/>
              <a:t>minmax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1916832"/>
            <a:ext cx="9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</a:t>
            </a:r>
            <a:r>
              <a:rPr lang="it-IT" sz="2800" b="1" dirty="0"/>
              <a:t>minmax()</a:t>
            </a:r>
            <a:r>
              <a:rPr lang="ru-RU" sz="2800" b="1" dirty="0"/>
              <a:t> </a:t>
            </a:r>
            <a:r>
              <a:rPr lang="ru-RU" sz="2800" dirty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/>
              <a:t> (</a:t>
            </a:r>
            <a:r>
              <a:rPr lang="ru-RU" sz="2800" dirty="0"/>
              <a:t>браузер будет стремится задать значение </a:t>
            </a:r>
            <a:r>
              <a:rPr lang="it-IT" sz="2800" dirty="0"/>
              <a:t>max</a:t>
            </a:r>
            <a:r>
              <a:rPr lang="ru-RU" sz="2800" dirty="0"/>
              <a:t>, но будет учитывать имеющиеся ограничения сетки в целом).</a:t>
            </a:r>
            <a:r>
              <a:rPr lang="it-IT" sz="2800" dirty="0"/>
              <a:t> </a:t>
            </a:r>
            <a:r>
              <a:rPr lang="ru-RU" sz="2800" dirty="0"/>
              <a:t> </a:t>
            </a:r>
            <a:endParaRPr lang="en-US" sz="2800" dirty="0"/>
          </a:p>
          <a:p>
            <a:endParaRPr lang="en-US" sz="2800" dirty="0"/>
          </a:p>
          <a:p>
            <a:pPr algn="ctr"/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minmax(100px, 1fr)</a:t>
            </a:r>
            <a:endParaRPr lang="ru-RU" sz="48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1168291"/>
            <a:ext cx="44033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Grid’</a:t>
            </a:r>
            <a:r>
              <a:rPr lang="ru-RU" sz="2000" dirty="0"/>
              <a:t>е есть понятие линии </a:t>
            </a:r>
            <a:r>
              <a:rPr lang="en-US" sz="2000" dirty="0"/>
              <a:t>(</a:t>
            </a:r>
            <a:r>
              <a:rPr lang="en-US" sz="2000" b="1" dirty="0"/>
              <a:t>lines</a:t>
            </a:r>
            <a:r>
              <a:rPr lang="ru-RU" sz="2000" dirty="0"/>
              <a:t>) - </a:t>
            </a:r>
            <a:r>
              <a:rPr lang="en-US" sz="2000" dirty="0"/>
              <a:t> </a:t>
            </a:r>
            <a:r>
              <a:rPr lang="ru-RU" sz="2000" dirty="0"/>
              <a:t>линии которая разделяет строки и/или столбцы в сетке.</a:t>
            </a:r>
            <a:r>
              <a:rPr lang="en-US" sz="2000" dirty="0"/>
              <a:t> </a:t>
            </a:r>
            <a:r>
              <a:rPr lang="ru-RU" sz="2000" dirty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sz="2000" b="1" dirty="0"/>
              <a:t>grid-column-start, grid-column-end, grid-row-start, grid-row-end</a:t>
            </a:r>
            <a:r>
              <a:rPr lang="en-US" sz="2000" dirty="0"/>
              <a:t> – </a:t>
            </a:r>
            <a:r>
              <a:rPr lang="ru-RU" sz="2000" dirty="0"/>
              <a:t>которые, соответственно, задают номера начальной и конечной вертикальной линии, и начальной и конечной горизонтальной линии.</a:t>
            </a:r>
            <a:r>
              <a:rPr lang="en-US" sz="2000" dirty="0"/>
              <a:t> </a:t>
            </a:r>
            <a:r>
              <a:rPr lang="ru-RU" sz="2000" b="1" i="1" dirty="0">
                <a:solidFill>
                  <a:srgbClr val="00B050"/>
                </a:solidFill>
              </a:rPr>
              <a:t>Но это далеко не самый удобный способ…</a:t>
            </a:r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Areas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CSS Grid </a:t>
            </a:r>
            <a:r>
              <a:rPr lang="ru-RU" sz="2000" dirty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sz="2000" b="1" dirty="0"/>
              <a:t>grid-area</a:t>
            </a:r>
            <a:r>
              <a:rPr lang="en-US" sz="2000" dirty="0"/>
              <a:t>. </a:t>
            </a:r>
            <a:r>
              <a:rPr lang="ru-RU" sz="2000" dirty="0"/>
              <a:t>А при помощи свойств </a:t>
            </a:r>
            <a:r>
              <a:rPr lang="en-US" sz="2000" b="1" dirty="0"/>
              <a:t>grid-template-areas</a:t>
            </a:r>
            <a:r>
              <a:rPr lang="en-US" sz="2000" dirty="0"/>
              <a:t> </a:t>
            </a:r>
            <a:r>
              <a:rPr lang="ru-RU" sz="2000" dirty="0"/>
              <a:t>мы задаём расположение элементов в сетке при помощи заданных имён элементов.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CSS Grid </a:t>
            </a:r>
            <a:r>
              <a:rPr lang="ru-RU" sz="2000" dirty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772217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Еще раз о </a:t>
            </a:r>
            <a:r>
              <a:rPr lang="en-US" sz="3200" b="1" dirty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https://youtu.be/-fDqBEjfzGo?t=</a:t>
            </a:r>
            <a:r>
              <a:rPr lang="en-US" sz="2000" b="1" dirty="0">
                <a:hlinkClick r:id="rId3"/>
              </a:rPr>
              <a:t>39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CSS Grid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721" y="3036004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721" y="440139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663952" y="1124744"/>
            <a:ext cx="54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r>
              <a:rPr lang="en-US" sz="4000" b="1" dirty="0"/>
              <a:t>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(полная версия страницы)</a:t>
            </a:r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3952" y="2819980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41853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CSS Animation</a:t>
            </a:r>
            <a:endParaRPr lang="ru-RU" sz="4000" i="1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  <a:endParaRPr lang="uk-UA" sz="2800" b="1" dirty="0"/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css anim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8760"/>
            <a:ext cx="6048672" cy="4188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Flexbox</a:t>
            </a:r>
            <a:r>
              <a:rPr lang="en-US" sz="8000" b="1" dirty="0"/>
              <a:t> – </a:t>
            </a:r>
            <a:r>
              <a:rPr lang="ru-RU" sz="8000" b="1" dirty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 </a:t>
            </a:r>
            <a:r>
              <a:rPr lang="it-IT" sz="2800" b="1" dirty="0"/>
              <a:t>Flexbox</a:t>
            </a:r>
            <a:r>
              <a:rPr lang="ru-RU" sz="2800" b="1" dirty="0"/>
              <a:t> есть проблемы со «сложным» расположением компонентов </a:t>
            </a:r>
            <a:r>
              <a:rPr lang="it-IT" sz="2800" b="1" dirty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CSS</a:t>
            </a:r>
            <a:r>
              <a:rPr lang="en-US" sz="8000" b="1" dirty="0">
                <a:solidFill>
                  <a:srgbClr val="FFFF00"/>
                </a:solidFill>
              </a:rPr>
              <a:t> Grid</a:t>
            </a:r>
            <a:r>
              <a:rPr lang="ru-RU" sz="8000" b="1" dirty="0">
                <a:solidFill>
                  <a:srgbClr val="FFFF00"/>
                </a:solidFill>
              </a:rPr>
              <a:t> </a:t>
            </a:r>
            <a:r>
              <a:rPr lang="ru-RU" sz="8000" b="1" dirty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r>
              <a:rPr lang="ru-RU" sz="3200" b="1" dirty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Grid </a:t>
            </a:r>
            <a:r>
              <a:rPr lang="ru-RU" sz="2400" dirty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6"/>
                </a:solidFill>
              </a:rPr>
              <a:t>Клонируйте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 err="1">
                <a:solidFill>
                  <a:schemeClr val="accent6"/>
                </a:solidFill>
              </a:rPr>
              <a:t>репозиторий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>
                <a:solidFill>
                  <a:schemeClr val="accent6"/>
                </a:solidFill>
              </a:rPr>
              <a:t>этого занятия</a:t>
            </a:r>
            <a:r>
              <a:rPr lang="ru-RU" sz="2800" dirty="0"/>
              <a:t>, в нём </a:t>
            </a:r>
            <a:r>
              <a:rPr lang="ru-RU" sz="2800"/>
              <a:t>будет 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5569</TotalTime>
  <Words>607</Words>
  <Application>Microsoft Office PowerPoint</Application>
  <PresentationFormat>Широкий екран</PresentationFormat>
  <Paragraphs>68</Paragraphs>
  <Slides>26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884</cp:revision>
  <dcterms:created xsi:type="dcterms:W3CDTF">2014-11-20T09:08:59Z</dcterms:created>
  <dcterms:modified xsi:type="dcterms:W3CDTF">2022-07-07T04:51:06Z</dcterms:modified>
</cp:coreProperties>
</file>