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modSld">
      <pc:chgData name="Anatoliy Kigel" userId="7432c6c4687b0a9c" providerId="LiveId" clId="{C65FAFAE-A7C6-4403-B2FE-4F16F78D55F7}" dt="2022-07-20T06:14:54.381" v="9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web45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website</a:t>
            </a:r>
            <a:endParaRPr lang="uk-UA" sz="5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C00000"/>
                </a:solidFill>
              </a:rPr>
              <a:t>WEB45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rgbClr val="3333CC"/>
                </a:solidFill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900</Words>
  <Application>Microsoft Office PowerPoint</Application>
  <PresentationFormat>Широкий екран</PresentationFormat>
  <Paragraphs>135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2022-07-20T06:14:55Z</dcterms:modified>
</cp:coreProperties>
</file>