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394" r:id="rId22"/>
    <p:sldId id="395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257"/>
            <p14:sldId id="260"/>
            <p14:sldId id="261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94"/>
            <p14:sldId id="395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FAFAE-A7C6-4403-B2FE-4F16F78D55F7}" v="2" dt="2022-07-20T06:35:57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>
      <p:cViewPr varScale="1">
        <p:scale>
          <a:sx n="108" d="100"/>
          <a:sy n="108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CD4028F6-0983-40BE-96C5-7B3BCDB202FC}"/>
    <pc:docChg chg="undo custSel modSld">
      <pc:chgData name="Anatoliy Kigel" userId="7432c6c4687b0a9c" providerId="LiveId" clId="{CD4028F6-0983-40BE-96C5-7B3BCDB202FC}" dt="2021-06-28T17:30:49.388" v="19" actId="20577"/>
      <pc:docMkLst>
        <pc:docMk/>
      </pc:docMkLst>
      <pc:sldChg chg="modSp mod">
        <pc:chgData name="Anatoliy Kigel" userId="7432c6c4687b0a9c" providerId="LiveId" clId="{CD4028F6-0983-40BE-96C5-7B3BCDB202FC}" dt="2021-06-28T17:30:38.434" v="12" actId="20577"/>
        <pc:sldMkLst>
          <pc:docMk/>
          <pc:sldMk cId="3928218066" sldId="260"/>
        </pc:sldMkLst>
        <pc:spChg chg="mod">
          <ac:chgData name="Anatoliy Kigel" userId="7432c6c4687b0a9c" providerId="LiveId" clId="{CD4028F6-0983-40BE-96C5-7B3BCDB202FC}" dt="2021-06-28T17:30:30.463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38.434" v="12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D4028F6-0983-40BE-96C5-7B3BCDB202FC}" dt="2021-06-28T17:30:49.388" v="19" actId="20577"/>
        <pc:sldMkLst>
          <pc:docMk/>
          <pc:sldMk cId="599313642" sldId="302"/>
        </pc:sldMkLst>
        <pc:spChg chg="mod">
          <ac:chgData name="Anatoliy Kigel" userId="7432c6c4687b0a9c" providerId="LiveId" clId="{CD4028F6-0983-40BE-96C5-7B3BCDB202FC}" dt="2021-06-28T17:30:45.772" v="14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D4028F6-0983-40BE-96C5-7B3BCDB202FC}" dt="2021-06-28T17:30:49.388" v="19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9F95820F-F509-418B-82B8-792B22D34A7F}"/>
    <pc:docChg chg="custSel delSld modSld modSection">
      <pc:chgData name="Anatoliy Kigel" userId="7432c6c4687b0a9c" providerId="LiveId" clId="{9F95820F-F509-418B-82B8-792B22D34A7F}" dt="2022-06-03T17:02:18.368" v="33"/>
      <pc:docMkLst>
        <pc:docMk/>
      </pc:docMkLst>
      <pc:sldChg chg="del">
        <pc:chgData name="Anatoliy Kigel" userId="7432c6c4687b0a9c" providerId="LiveId" clId="{9F95820F-F509-418B-82B8-792B22D34A7F}" dt="2022-05-30T16:54:17.691" v="0" actId="47"/>
        <pc:sldMkLst>
          <pc:docMk/>
          <pc:sldMk cId="3693897669" sldId="259"/>
        </pc:sldMkLst>
      </pc:sldChg>
      <pc:sldChg chg="modSp mod">
        <pc:chgData name="Anatoliy Kigel" userId="7432c6c4687b0a9c" providerId="LiveId" clId="{9F95820F-F509-418B-82B8-792B22D34A7F}" dt="2022-05-30T16:54:25.622" v="7" actId="20577"/>
        <pc:sldMkLst>
          <pc:docMk/>
          <pc:sldMk cId="3928218066" sldId="260"/>
        </pc:sldMkLst>
        <pc:spChg chg="mod">
          <ac:chgData name="Anatoliy Kigel" userId="7432c6c4687b0a9c" providerId="LiveId" clId="{9F95820F-F509-418B-82B8-792B22D34A7F}" dt="2022-05-30T16:54:20.599" v="2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5-30T16:54:25.622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delSp modSp mod">
        <pc:chgData name="Anatoliy Kigel" userId="7432c6c4687b0a9c" providerId="LiveId" clId="{9F95820F-F509-418B-82B8-792B22D34A7F}" dt="2022-06-01T06:46:33.404" v="31" actId="1035"/>
        <pc:sldMkLst>
          <pc:docMk/>
          <pc:sldMk cId="1136467543" sldId="286"/>
        </pc:sldMkLst>
        <pc:spChg chg="mod">
          <ac:chgData name="Anatoliy Kigel" userId="7432c6c4687b0a9c" providerId="LiveId" clId="{9F95820F-F509-418B-82B8-792B22D34A7F}" dt="2022-06-01T06:46:25.179" v="14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32.254" v="28" actId="1036"/>
          <ac:spMkLst>
            <pc:docMk/>
            <pc:sldMk cId="1136467543" sldId="286"/>
            <ac:spMk id="9" creationId="{00000000-0000-0000-0000-000000000000}"/>
          </ac:spMkLst>
        </pc:spChg>
        <pc:spChg chg="del">
          <ac:chgData name="Anatoliy Kigel" userId="7432c6c4687b0a9c" providerId="LiveId" clId="{9F95820F-F509-418B-82B8-792B22D34A7F}" dt="2022-06-01T06:46:23.378" v="9" actId="478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9F95820F-F509-418B-82B8-792B22D34A7F}" dt="2022-06-01T06:46:33.404" v="31" actId="1035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9F95820F-F509-418B-82B8-792B22D34A7F}" dt="2022-06-01T06:46:28.622" v="20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9F95820F-F509-418B-82B8-792B22D34A7F}" dt="2022-06-01T06:46:30.262" v="24" actId="1036"/>
          <ac:picMkLst>
            <pc:docMk/>
            <pc:sldMk cId="1136467543" sldId="286"/>
            <ac:picMk id="25606" creationId="{00000000-0000-0000-0000-000000000000}"/>
          </ac:picMkLst>
        </pc:picChg>
      </pc:sldChg>
      <pc:sldChg chg="modSp mod">
        <pc:chgData name="Anatoliy Kigel" userId="7432c6c4687b0a9c" providerId="LiveId" clId="{9F95820F-F509-418B-82B8-792B22D34A7F}" dt="2022-06-03T17:02:18.368" v="33"/>
        <pc:sldMkLst>
          <pc:docMk/>
          <pc:sldMk cId="2134033093" sldId="290"/>
        </pc:sldMkLst>
        <pc:spChg chg="mod">
          <ac:chgData name="Anatoliy Kigel" userId="7432c6c4687b0a9c" providerId="LiveId" clId="{9F95820F-F509-418B-82B8-792B22D34A7F}" dt="2022-06-03T17:02:18.368" v="33"/>
          <ac:spMkLst>
            <pc:docMk/>
            <pc:sldMk cId="2134033093" sldId="290"/>
            <ac:spMk id="7" creationId="{00000000-0000-0000-0000-000000000000}"/>
          </ac:spMkLst>
        </pc:spChg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17623490" sldId="296"/>
        </pc:sldMkLst>
      </pc:sldChg>
      <pc:sldChg chg="del">
        <pc:chgData name="Anatoliy Kigel" userId="7432c6c4687b0a9c" providerId="LiveId" clId="{9F95820F-F509-418B-82B8-792B22D34A7F}" dt="2022-05-30T16:54:49.505" v="8" actId="47"/>
        <pc:sldMkLst>
          <pc:docMk/>
          <pc:sldMk cId="599313642" sldId="302"/>
        </pc:sldMkLst>
      </pc:sldChg>
    </pc:docChg>
  </pc:docChgLst>
  <pc:docChgLst>
    <pc:chgData name="Anatoliy Kigel" userId="7432c6c4687b0a9c" providerId="LiveId" clId="{763D4391-3334-4BFD-872C-04389E7DFA5A}"/>
    <pc:docChg chg="custSel delSld modSld modSection">
      <pc:chgData name="Anatoliy Kigel" userId="7432c6c4687b0a9c" providerId="LiveId" clId="{763D4391-3334-4BFD-872C-04389E7DFA5A}" dt="2022-01-09T11:07:54.216" v="152" actId="1076"/>
      <pc:docMkLst>
        <pc:docMk/>
      </pc:docMkLst>
      <pc:sldChg chg="modSp mod">
        <pc:chgData name="Anatoliy Kigel" userId="7432c6c4687b0a9c" providerId="LiveId" clId="{763D4391-3334-4BFD-872C-04389E7DFA5A}" dt="2022-01-09T10:56:34.261" v="8" actId="20577"/>
        <pc:sldMkLst>
          <pc:docMk/>
          <pc:sldMk cId="3928218066" sldId="260"/>
        </pc:sldMkLst>
        <pc:spChg chg="mod">
          <ac:chgData name="Anatoliy Kigel" userId="7432c6c4687b0a9c" providerId="LiveId" clId="{763D4391-3334-4BFD-872C-04389E7DFA5A}" dt="2022-01-09T10:56:30.104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34.261" v="8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763D4391-3334-4BFD-872C-04389E7DFA5A}" dt="2022-01-09T11:06:14.117" v="130" actId="403"/>
        <pc:sldMkLst>
          <pc:docMk/>
          <pc:sldMk cId="551157161" sldId="263"/>
        </pc:sldMkLst>
        <pc:spChg chg="mod">
          <ac:chgData name="Anatoliy Kigel" userId="7432c6c4687b0a9c" providerId="LiveId" clId="{763D4391-3334-4BFD-872C-04389E7DFA5A}" dt="2022-01-09T11:06:14.117" v="130" actId="403"/>
          <ac:spMkLst>
            <pc:docMk/>
            <pc:sldMk cId="551157161" sldId="263"/>
            <ac:spMk id="4" creationId="{00000000-0000-0000-0000-000000000000}"/>
          </ac:spMkLst>
        </pc:spChg>
      </pc:sldChg>
      <pc:sldChg chg="addSp delSp modSp mod">
        <pc:chgData name="Anatoliy Kigel" userId="7432c6c4687b0a9c" providerId="LiveId" clId="{763D4391-3334-4BFD-872C-04389E7DFA5A}" dt="2022-01-09T11:06:51.940" v="139" actId="1035"/>
        <pc:sldMkLst>
          <pc:docMk/>
          <pc:sldMk cId="3430239916" sldId="264"/>
        </pc:sldMkLst>
        <pc:spChg chg="mod">
          <ac:chgData name="Anatoliy Kigel" userId="7432c6c4687b0a9c" providerId="LiveId" clId="{763D4391-3334-4BFD-872C-04389E7DFA5A}" dt="2022-01-09T11:06:51.940" v="139" actId="1035"/>
          <ac:spMkLst>
            <pc:docMk/>
            <pc:sldMk cId="3430239916" sldId="264"/>
            <ac:spMk id="2" creationId="{00000000-0000-0000-0000-000000000000}"/>
          </ac:spMkLst>
        </pc:spChg>
        <pc:spChg chg="del">
          <ac:chgData name="Anatoliy Kigel" userId="7432c6c4687b0a9c" providerId="LiveId" clId="{763D4391-3334-4BFD-872C-04389E7DFA5A}" dt="2022-01-09T11:06:19.824" v="131" actId="478"/>
          <ac:spMkLst>
            <pc:docMk/>
            <pc:sldMk cId="3430239916" sldId="264"/>
            <ac:spMk id="3" creationId="{00000000-0000-0000-0000-000000000000}"/>
          </ac:spMkLst>
        </pc:spChg>
        <pc:spChg chg="add mod">
          <ac:chgData name="Anatoliy Kigel" userId="7432c6c4687b0a9c" providerId="LiveId" clId="{763D4391-3334-4BFD-872C-04389E7DFA5A}" dt="2022-01-09T11:06:20.060" v="132"/>
          <ac:spMkLst>
            <pc:docMk/>
            <pc:sldMk cId="3430239916" sldId="264"/>
            <ac:spMk id="11" creationId="{92EF89CD-D3BC-47D8-BA34-9FA67D491868}"/>
          </ac:spMkLst>
        </pc:spChg>
        <pc:grpChg chg="mod">
          <ac:chgData name="Anatoliy Kigel" userId="7432c6c4687b0a9c" providerId="LiveId" clId="{763D4391-3334-4BFD-872C-04389E7DFA5A}" dt="2022-01-09T11:06:49.757" v="135" actId="1035"/>
          <ac:grpSpMkLst>
            <pc:docMk/>
            <pc:sldMk cId="3430239916" sldId="264"/>
            <ac:grpSpMk id="5" creationId="{00000000-0000-0000-0000-000000000000}"/>
          </ac:grpSpMkLst>
        </pc:grp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17" creationId="{00000000-0000-0000-0000-000000000000}"/>
          </ac:picMkLst>
        </pc:picChg>
        <pc:picChg chg="mod">
          <ac:chgData name="Anatoliy Kigel" userId="7432c6c4687b0a9c" providerId="LiveId" clId="{763D4391-3334-4BFD-872C-04389E7DFA5A}" dt="2022-01-09T11:06:49.757" v="135" actId="1035"/>
          <ac:picMkLst>
            <pc:docMk/>
            <pc:sldMk cId="3430239916" sldId="264"/>
            <ac:picMk id="20" creationId="{00000000-0000-0000-0000-000000000000}"/>
          </ac:picMkLst>
        </pc:picChg>
      </pc:sldChg>
      <pc:sldChg chg="modSp mod">
        <pc:chgData name="Anatoliy Kigel" userId="7432c6c4687b0a9c" providerId="LiveId" clId="{763D4391-3334-4BFD-872C-04389E7DFA5A}" dt="2022-01-09T11:06:10.019" v="129" actId="1036"/>
        <pc:sldMkLst>
          <pc:docMk/>
          <pc:sldMk cId="2560431116" sldId="265"/>
        </pc:sldMkLst>
        <pc:spChg chg="mod">
          <ac:chgData name="Anatoliy Kigel" userId="7432c6c4687b0a9c" providerId="LiveId" clId="{763D4391-3334-4BFD-872C-04389E7DFA5A}" dt="2022-01-09T11:05:50.139" v="121" actId="20577"/>
          <ac:spMkLst>
            <pc:docMk/>
            <pc:sldMk cId="2560431116" sldId="265"/>
            <ac:spMk id="5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1:06:10.019" v="129" actId="1036"/>
          <ac:spMkLst>
            <pc:docMk/>
            <pc:sldMk cId="2560431116" sldId="265"/>
            <ac:spMk id="17" creationId="{00000000-0000-0000-0000-000000000000}"/>
          </ac:spMkLst>
        </pc:spChg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2595998150" sldId="266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206142669" sldId="267"/>
        </pc:sldMkLst>
      </pc:sldChg>
      <pc:sldChg chg="del">
        <pc:chgData name="Anatoliy Kigel" userId="7432c6c4687b0a9c" providerId="LiveId" clId="{763D4391-3334-4BFD-872C-04389E7DFA5A}" dt="2022-01-09T10:57:18.542" v="18" actId="47"/>
        <pc:sldMkLst>
          <pc:docMk/>
          <pc:sldMk cId="1784252791" sldId="268"/>
        </pc:sldMkLst>
      </pc:sldChg>
      <pc:sldChg chg="modSp mod">
        <pc:chgData name="Anatoliy Kigel" userId="7432c6c4687b0a9c" providerId="LiveId" clId="{763D4391-3334-4BFD-872C-04389E7DFA5A}" dt="2022-01-09T11:07:54.216" v="152" actId="1076"/>
        <pc:sldMkLst>
          <pc:docMk/>
          <pc:sldMk cId="3063730818" sldId="295"/>
        </pc:sldMkLst>
        <pc:spChg chg="mod">
          <ac:chgData name="Anatoliy Kigel" userId="7432c6c4687b0a9c" providerId="LiveId" clId="{763D4391-3334-4BFD-872C-04389E7DFA5A}" dt="2022-01-09T11:07:50.382" v="147" actId="14100"/>
          <ac:spMkLst>
            <pc:docMk/>
            <pc:sldMk cId="3063730818" sldId="295"/>
            <ac:spMk id="3" creationId="{00000000-0000-0000-0000-000000000000}"/>
          </ac:spMkLst>
        </pc:spChg>
        <pc:picChg chg="mod">
          <ac:chgData name="Anatoliy Kigel" userId="7432c6c4687b0a9c" providerId="LiveId" clId="{763D4391-3334-4BFD-872C-04389E7DFA5A}" dt="2022-01-09T11:07:54.216" v="152" actId="1076"/>
          <ac:picMkLst>
            <pc:docMk/>
            <pc:sldMk cId="3063730818" sldId="295"/>
            <ac:picMk id="1026" creationId="{E98A6534-EC32-424A-B588-008EAFD5CF1D}"/>
          </ac:picMkLst>
        </pc:picChg>
      </pc:sldChg>
      <pc:sldChg chg="modSp mod">
        <pc:chgData name="Anatoliy Kigel" userId="7432c6c4687b0a9c" providerId="LiveId" clId="{763D4391-3334-4BFD-872C-04389E7DFA5A}" dt="2022-01-09T10:56:45.841" v="17" actId="20577"/>
        <pc:sldMkLst>
          <pc:docMk/>
          <pc:sldMk cId="599313642" sldId="302"/>
        </pc:sldMkLst>
        <pc:spChg chg="mod">
          <ac:chgData name="Anatoliy Kigel" userId="7432c6c4687b0a9c" providerId="LiveId" clId="{763D4391-3334-4BFD-872C-04389E7DFA5A}" dt="2022-01-09T10:56:42.130" v="10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763D4391-3334-4BFD-872C-04389E7DFA5A}" dt="2022-01-09T10:56:45.841" v="1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DBBE828-6D70-4F0D-9DD0-E666E70807B9}"/>
    <pc:docChg chg="addSld delSld modSld modSection">
      <pc:chgData name="Anatoliy Kigel" userId="7432c6c4687b0a9c" providerId="LiveId" clId="{2DBBE828-6D70-4F0D-9DD0-E666E70807B9}" dt="2021-02-02T21:44:42.244" v="2" actId="20577"/>
      <pc:docMkLst>
        <pc:docMk/>
      </pc:docMkLst>
      <pc:sldChg chg="modSp mod">
        <pc:chgData name="Anatoliy Kigel" userId="7432c6c4687b0a9c" providerId="LiveId" clId="{2DBBE828-6D70-4F0D-9DD0-E666E70807B9}" dt="2021-02-02T21:44:42.244" v="2" actId="20577"/>
        <pc:sldMkLst>
          <pc:docMk/>
          <pc:sldMk cId="3139661526" sldId="261"/>
        </pc:sldMkLst>
        <pc:spChg chg="mod">
          <ac:chgData name="Anatoliy Kigel" userId="7432c6c4687b0a9c" providerId="LiveId" clId="{2DBBE828-6D70-4F0D-9DD0-E666E70807B9}" dt="2021-02-02T21:44:42.244" v="2" actId="20577"/>
          <ac:spMkLst>
            <pc:docMk/>
            <pc:sldMk cId="3139661526" sldId="261"/>
            <ac:spMk id="2" creationId="{00000000-0000-0000-0000-000000000000}"/>
          </ac:spMkLst>
        </pc:spChg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86787160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102476631" sldId="285"/>
        </pc:sldMkLst>
      </pc:sldChg>
      <pc:sldChg chg="del">
        <pc:chgData name="Anatoliy Kigel" userId="7432c6c4687b0a9c" providerId="LiveId" clId="{2DBBE828-6D70-4F0D-9DD0-E666E70807B9}" dt="2021-02-02T13:04:12.166" v="0" actId="2696"/>
        <pc:sldMkLst>
          <pc:docMk/>
          <pc:sldMk cId="1226791743" sldId="286"/>
        </pc:sldMkLst>
      </pc:sldChg>
      <pc:sldChg chg="add">
        <pc:chgData name="Anatoliy Kigel" userId="7432c6c4687b0a9c" providerId="LiveId" clId="{2DBBE828-6D70-4F0D-9DD0-E666E70807B9}" dt="2021-02-02T13:04:18.196" v="1"/>
        <pc:sldMkLst>
          <pc:docMk/>
          <pc:sldMk cId="3162015940" sldId="286"/>
        </pc:sldMkLst>
      </pc:sldChg>
    </pc:docChg>
  </pc:docChgLst>
  <pc:docChgLst>
    <pc:chgData name="Anatoliy Kigel" userId="7432c6c4687b0a9c" providerId="LiveId" clId="{F41384BC-1466-49C1-AD56-815DF52AC4D0}"/>
    <pc:docChg chg="custSel addSld modSld modSection">
      <pc:chgData name="Anatoliy Kigel" userId="7432c6c4687b0a9c" providerId="LiveId" clId="{F41384BC-1466-49C1-AD56-815DF52AC4D0}" dt="2021-03-22T09:07:52.075" v="44" actId="478"/>
      <pc:docMkLst>
        <pc:docMk/>
      </pc:docMkLst>
      <pc:sldChg chg="addSp delSp modSp">
        <pc:chgData name="Anatoliy Kigel" userId="7432c6c4687b0a9c" providerId="LiveId" clId="{F41384BC-1466-49C1-AD56-815DF52AC4D0}" dt="2021-03-22T09:07:25.670" v="22"/>
        <pc:sldMkLst>
          <pc:docMk/>
          <pc:sldMk cId="0" sldId="257"/>
        </pc:sldMkLst>
        <pc:picChg chg="add del mod">
          <ac:chgData name="Anatoliy Kigel" userId="7432c6c4687b0a9c" providerId="LiveId" clId="{F41384BC-1466-49C1-AD56-815DF52AC4D0}" dt="2021-03-22T09:07:25.670" v="22"/>
          <ac:picMkLst>
            <pc:docMk/>
            <pc:sldMk cId="0" sldId="257"/>
            <ac:picMk id="3" creationId="{EBF12080-9A01-4322-9446-8EED23354718}"/>
          </ac:picMkLst>
        </pc:picChg>
      </pc:sldChg>
      <pc:sldChg chg="modSp mod">
        <pc:chgData name="Anatoliy Kigel" userId="7432c6c4687b0a9c" providerId="LiveId" clId="{F41384BC-1466-49C1-AD56-815DF52AC4D0}" dt="2021-03-22T09:05:52.697" v="13" actId="6549"/>
        <pc:sldMkLst>
          <pc:docMk/>
          <pc:sldMk cId="3928218066" sldId="260"/>
        </pc:sldMkLst>
        <pc:spChg chg="mod">
          <ac:chgData name="Anatoliy Kigel" userId="7432c6c4687b0a9c" providerId="LiveId" clId="{F41384BC-1466-49C1-AD56-815DF52AC4D0}" dt="2021-03-22T09:05:43.742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5:52.697" v="13" actId="6549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41384BC-1466-49C1-AD56-815DF52AC4D0}" dt="2021-03-22T09:06:16.504" v="20" actId="20577"/>
        <pc:sldMkLst>
          <pc:docMk/>
          <pc:sldMk cId="599313642" sldId="302"/>
        </pc:sldMkLst>
        <pc:spChg chg="mod">
          <ac:chgData name="Anatoliy Kigel" userId="7432c6c4687b0a9c" providerId="LiveId" clId="{F41384BC-1466-49C1-AD56-815DF52AC4D0}" dt="2021-03-22T09:06:12.409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F41384BC-1466-49C1-AD56-815DF52AC4D0}" dt="2021-03-22T09:06:16.504" v="20" actId="20577"/>
          <ac:spMkLst>
            <pc:docMk/>
            <pc:sldMk cId="599313642" sldId="302"/>
            <ac:spMk id="10" creationId="{00000000-0000-0000-0000-000000000000}"/>
          </ac:spMkLst>
        </pc:spChg>
      </pc:sldChg>
      <pc:sldChg chg="delSp modSp add mod">
        <pc:chgData name="Anatoliy Kigel" userId="7432c6c4687b0a9c" providerId="LiveId" clId="{F41384BC-1466-49C1-AD56-815DF52AC4D0}" dt="2021-03-22T09:07:52.075" v="44" actId="478"/>
        <pc:sldMkLst>
          <pc:docMk/>
          <pc:sldMk cId="3410126731" sldId="396"/>
        </pc:sldMkLst>
        <pc:spChg chg="del">
          <ac:chgData name="Anatoliy Kigel" userId="7432c6c4687b0a9c" providerId="LiveId" clId="{F41384BC-1466-49C1-AD56-815DF52AC4D0}" dt="2021-03-22T09:07:40.060" v="32" actId="478"/>
          <ac:spMkLst>
            <pc:docMk/>
            <pc:sldMk cId="3410126731" sldId="396"/>
            <ac:spMk id="6" creationId="{00000000-0000-0000-0000-000000000000}"/>
          </ac:spMkLst>
        </pc:spChg>
        <pc:spChg chg="del mod">
          <ac:chgData name="Anatoliy Kigel" userId="7432c6c4687b0a9c" providerId="LiveId" clId="{F41384BC-1466-49C1-AD56-815DF52AC4D0}" dt="2021-03-22T09:07:52.075" v="44" actId="478"/>
          <ac:spMkLst>
            <pc:docMk/>
            <pc:sldMk cId="3410126731" sldId="396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CC1D60BE-B53C-4A76-8698-CB4700C8A7F8}"/>
    <pc:docChg chg="modSld">
      <pc:chgData name="Anatoliy Kigel" userId="7432c6c4687b0a9c" providerId="LiveId" clId="{CC1D60BE-B53C-4A76-8698-CB4700C8A7F8}" dt="2021-09-30T17:08:54.877" v="52" actId="404"/>
      <pc:docMkLst>
        <pc:docMk/>
      </pc:docMkLst>
      <pc:sldChg chg="modSp mod">
        <pc:chgData name="Anatoliy Kigel" userId="7432c6c4687b0a9c" providerId="LiveId" clId="{CC1D60BE-B53C-4A76-8698-CB4700C8A7F8}" dt="2021-09-30T17:08:54.877" v="52" actId="404"/>
        <pc:sldMkLst>
          <pc:docMk/>
          <pc:sldMk cId="0" sldId="257"/>
        </pc:sldMkLst>
        <pc:spChg chg="mod">
          <ac:chgData name="Anatoliy Kigel" userId="7432c6c4687b0a9c" providerId="LiveId" clId="{CC1D60BE-B53C-4A76-8698-CB4700C8A7F8}" dt="2021-09-30T17:08:54.877" v="52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04.717" v="5" actId="20577"/>
        <pc:sldMkLst>
          <pc:docMk/>
          <pc:sldMk cId="3928218066" sldId="260"/>
        </pc:sldMkLst>
        <pc:spChg chg="mod">
          <ac:chgData name="Anatoliy Kigel" userId="7432c6c4687b0a9c" providerId="LiveId" clId="{CC1D60BE-B53C-4A76-8698-CB4700C8A7F8}" dt="2021-09-25T11:17:01.780" v="0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04.717" v="5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CC1D60BE-B53C-4A76-8698-CB4700C8A7F8}" dt="2021-09-25T11:17:12.165" v="11" actId="20577"/>
        <pc:sldMkLst>
          <pc:docMk/>
          <pc:sldMk cId="599313642" sldId="302"/>
        </pc:sldMkLst>
        <pc:spChg chg="mod">
          <ac:chgData name="Anatoliy Kigel" userId="7432c6c4687b0a9c" providerId="LiveId" clId="{CC1D60BE-B53C-4A76-8698-CB4700C8A7F8}" dt="2021-09-25T11:17:09.282" v="6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CC1D60BE-B53C-4A76-8698-CB4700C8A7F8}" dt="2021-09-25T11:17:12.165" v="11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899CA57C-1BD6-4D26-94DA-3F2D9E03A69A}"/>
    <pc:docChg chg="undo custSel addSld delSld modSld modSection">
      <pc:chgData name="Anatoliy Kigel" userId="7432c6c4687b0a9c" providerId="LiveId" clId="{899CA57C-1BD6-4D26-94DA-3F2D9E03A69A}" dt="2021-11-22T08:43:50.396" v="676" actId="1076"/>
      <pc:docMkLst>
        <pc:docMk/>
      </pc:docMkLst>
      <pc:sldChg chg="modSp mod">
        <pc:chgData name="Anatoliy Kigel" userId="7432c6c4687b0a9c" providerId="LiveId" clId="{899CA57C-1BD6-4D26-94DA-3F2D9E03A69A}" dt="2021-11-22T08:38:25.286" v="597" actId="404"/>
        <pc:sldMkLst>
          <pc:docMk/>
          <pc:sldMk cId="0" sldId="257"/>
        </pc:sldMkLst>
        <pc:spChg chg="mod">
          <ac:chgData name="Anatoliy Kigel" userId="7432c6c4687b0a9c" providerId="LiveId" clId="{899CA57C-1BD6-4D26-94DA-3F2D9E03A69A}" dt="2021-11-22T08:38:25.286" v="597" actId="404"/>
          <ac:spMkLst>
            <pc:docMk/>
            <pc:sldMk cId="0" sldId="2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55.817" v="604" actId="404"/>
        <pc:sldMkLst>
          <pc:docMk/>
          <pc:sldMk cId="3928218066" sldId="260"/>
        </pc:sldMkLst>
        <pc:spChg chg="mod">
          <ac:chgData name="Anatoliy Kigel" userId="7432c6c4687b0a9c" providerId="LiveId" clId="{899CA57C-1BD6-4D26-94DA-3F2D9E03A69A}" dt="2021-11-22T08:12:21.571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12:24.931" v="8" actId="20577"/>
          <ac:spMkLst>
            <pc:docMk/>
            <pc:sldMk cId="3928218066" sldId="260"/>
            <ac:spMk id="10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8:55.817" v="604" actId="404"/>
          <ac:spMkLst>
            <pc:docMk/>
            <pc:sldMk cId="3928218066" sldId="26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8:44.198" v="600" actId="403"/>
        <pc:sldMkLst>
          <pc:docMk/>
          <pc:sldMk cId="3139661526" sldId="261"/>
        </pc:sldMkLst>
        <pc:spChg chg="mod">
          <ac:chgData name="Anatoliy Kigel" userId="7432c6c4687b0a9c" providerId="LiveId" clId="{899CA57C-1BD6-4D26-94DA-3F2D9E03A69A}" dt="2021-11-22T08:38:44.198" v="600" actId="403"/>
          <ac:spMkLst>
            <pc:docMk/>
            <pc:sldMk cId="3139661526" sldId="261"/>
            <ac:spMk id="2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40:58.680" v="648" actId="20577"/>
        <pc:sldMkLst>
          <pc:docMk/>
          <pc:sldMk cId="1206142669" sldId="267"/>
        </pc:sldMkLst>
        <pc:spChg chg="mod">
          <ac:chgData name="Anatoliy Kigel" userId="7432c6c4687b0a9c" providerId="LiveId" clId="{899CA57C-1BD6-4D26-94DA-3F2D9E03A69A}" dt="2021-11-22T08:40:58.680" v="648" actId="20577"/>
          <ac:spMkLst>
            <pc:docMk/>
            <pc:sldMk cId="1206142669" sldId="267"/>
            <ac:spMk id="2" creationId="{00000000-0000-0000-0000-000000000000}"/>
          </ac:spMkLst>
        </pc:spChg>
      </pc:sldChg>
      <pc:sldChg chg="modSp">
        <pc:chgData name="Anatoliy Kigel" userId="7432c6c4687b0a9c" providerId="LiveId" clId="{899CA57C-1BD6-4D26-94DA-3F2D9E03A69A}" dt="2021-11-22T08:43:50.396" v="676" actId="1076"/>
        <pc:sldMkLst>
          <pc:docMk/>
          <pc:sldMk cId="3873601693" sldId="270"/>
        </pc:sldMkLst>
        <pc:picChg chg="mod">
          <ac:chgData name="Anatoliy Kigel" userId="7432c6c4687b0a9c" providerId="LiveId" clId="{899CA57C-1BD6-4D26-94DA-3F2D9E03A69A}" dt="2021-11-22T08:43:50.396" v="676" actId="1076"/>
          <ac:picMkLst>
            <pc:docMk/>
            <pc:sldMk cId="3873601693" sldId="270"/>
            <ac:picMk id="2" creationId="{00000000-0000-0000-0000-000000000000}"/>
          </ac:picMkLst>
        </pc:picChg>
      </pc:sldChg>
      <pc:sldChg chg="addSp delSp modSp mod">
        <pc:chgData name="Anatoliy Kigel" userId="7432c6c4687b0a9c" providerId="LiveId" clId="{899CA57C-1BD6-4D26-94DA-3F2D9E03A69A}" dt="2021-11-22T08:43:31.781" v="675" actId="1036"/>
        <pc:sldMkLst>
          <pc:docMk/>
          <pc:sldMk cId="3665213549" sldId="271"/>
        </pc:sldMkLst>
        <pc:spChg chg="del mod">
          <ac:chgData name="Anatoliy Kigel" userId="7432c6c4687b0a9c" providerId="LiveId" clId="{899CA57C-1BD6-4D26-94DA-3F2D9E03A69A}" dt="2021-11-22T08:43:29.887" v="672" actId="478"/>
          <ac:spMkLst>
            <pc:docMk/>
            <pc:sldMk cId="3665213549" sldId="271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43:31.781" v="675" actId="1036"/>
          <ac:spMkLst>
            <pc:docMk/>
            <pc:sldMk cId="3665213549" sldId="271"/>
            <ac:spMk id="10" creationId="{BC08CFC9-3325-4B95-8FE6-0CAD728C92D9}"/>
          </ac:spMkLst>
        </pc:spChg>
      </pc:sldChg>
      <pc:sldChg chg="modSp mod">
        <pc:chgData name="Anatoliy Kigel" userId="7432c6c4687b0a9c" providerId="LiveId" clId="{899CA57C-1BD6-4D26-94DA-3F2D9E03A69A}" dt="2021-11-22T08:43:20.803" v="671" actId="14100"/>
        <pc:sldMkLst>
          <pc:docMk/>
          <pc:sldMk cId="1197816528" sldId="272"/>
        </pc:sldMkLst>
        <pc:spChg chg="mod">
          <ac:chgData name="Anatoliy Kigel" userId="7432c6c4687b0a9c" providerId="LiveId" clId="{899CA57C-1BD6-4D26-94DA-3F2D9E03A69A}" dt="2021-11-22T08:43:20.803" v="671" actId="14100"/>
          <ac:spMkLst>
            <pc:docMk/>
            <pc:sldMk cId="1197816528" sldId="272"/>
            <ac:spMk id="9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56.253" v="593" actId="20577"/>
        <pc:sldMkLst>
          <pc:docMk/>
          <pc:sldMk cId="2745726497" sldId="279"/>
        </pc:sldMkLst>
        <pc:spChg chg="mod">
          <ac:chgData name="Anatoliy Kigel" userId="7432c6c4687b0a9c" providerId="LiveId" clId="{899CA57C-1BD6-4D26-94DA-3F2D9E03A69A}" dt="2021-11-22T08:37:56.253" v="593" actId="20577"/>
          <ac:spMkLst>
            <pc:docMk/>
            <pc:sldMk cId="2745726497" sldId="279"/>
            <ac:spMk id="6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9.281" v="590" actId="14100"/>
        <pc:sldMkLst>
          <pc:docMk/>
          <pc:sldMk cId="604731523" sldId="280"/>
        </pc:sldMkLst>
        <pc:spChg chg="mod">
          <ac:chgData name="Anatoliy Kigel" userId="7432c6c4687b0a9c" providerId="LiveId" clId="{899CA57C-1BD6-4D26-94DA-3F2D9E03A69A}" dt="2021-11-22T08:36:42.574" v="579" actId="14100"/>
          <ac:spMkLst>
            <pc:docMk/>
            <pc:sldMk cId="604731523" sldId="280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39.281" v="590" actId="14100"/>
          <ac:spMkLst>
            <pc:docMk/>
            <pc:sldMk cId="604731523" sldId="280"/>
            <ac:spMk id="3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37:33.034" v="588" actId="14100"/>
        <pc:sldMkLst>
          <pc:docMk/>
          <pc:sldMk cId="626738471" sldId="281"/>
        </pc:sldMkLst>
        <pc:spChg chg="mod">
          <ac:chgData name="Anatoliy Kigel" userId="7432c6c4687b0a9c" providerId="LiveId" clId="{899CA57C-1BD6-4D26-94DA-3F2D9E03A69A}" dt="2021-11-22T08:37:33.034" v="588" actId="14100"/>
          <ac:spMkLst>
            <pc:docMk/>
            <pc:sldMk cId="626738471" sldId="281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7:20.625" v="586" actId="1076"/>
          <ac:spMkLst>
            <pc:docMk/>
            <pc:sldMk cId="626738471" sldId="281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867871601" sldId="285"/>
        </pc:sldMkLst>
      </pc:sldChg>
      <pc:sldChg chg="delSp modSp add mod">
        <pc:chgData name="Anatoliy Kigel" userId="7432c6c4687b0a9c" providerId="LiveId" clId="{899CA57C-1BD6-4D26-94DA-3F2D9E03A69A}" dt="2021-11-22T08:36:07.252" v="571" actId="1036"/>
        <pc:sldMkLst>
          <pc:docMk/>
          <pc:sldMk cId="1106840640" sldId="285"/>
        </pc:sldMkLst>
        <pc:spChg chg="mod">
          <ac:chgData name="Anatoliy Kigel" userId="7432c6c4687b0a9c" providerId="LiveId" clId="{899CA57C-1BD6-4D26-94DA-3F2D9E03A69A}" dt="2021-11-22T08:35:50.828" v="558" actId="1036"/>
          <ac:spMkLst>
            <pc:docMk/>
            <pc:sldMk cId="1106840640" sldId="28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5.110" v="569" actId="403"/>
          <ac:spMkLst>
            <pc:docMk/>
            <pc:sldMk cId="1106840640" sldId="285"/>
            <ac:spMk id="3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5:57.180" v="562" actId="1036"/>
          <ac:spMkLst>
            <pc:docMk/>
            <pc:sldMk cId="1106840640" sldId="285"/>
            <ac:spMk id="7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01.052" v="567" actId="1035"/>
          <ac:spMkLst>
            <pc:docMk/>
            <pc:sldMk cId="1106840640" sldId="285"/>
            <ac:spMk id="8" creationId="{00000000-0000-0000-0000-000000000000}"/>
          </ac:spMkLst>
        </pc:spChg>
        <pc:spChg chg="del mod">
          <ac:chgData name="Anatoliy Kigel" userId="7432c6c4687b0a9c" providerId="LiveId" clId="{899CA57C-1BD6-4D26-94DA-3F2D9E03A69A}" dt="2021-11-22T08:35:49.420" v="553" actId="478"/>
          <ac:spMkLst>
            <pc:docMk/>
            <pc:sldMk cId="1106840640" sldId="285"/>
            <ac:spMk id="9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6:07.252" v="571" actId="1036"/>
          <ac:picMkLst>
            <pc:docMk/>
            <pc:sldMk cId="1106840640" sldId="285"/>
            <ac:picMk id="14" creationId="{00000000-0000-0000-0000-000000000000}"/>
          </ac:picMkLst>
        </pc:picChg>
      </pc:sldChg>
      <pc:sldChg chg="addSp modSp add mod">
        <pc:chgData name="Anatoliy Kigel" userId="7432c6c4687b0a9c" providerId="LiveId" clId="{899CA57C-1BD6-4D26-94DA-3F2D9E03A69A}" dt="2021-11-22T08:34:38.078" v="541" actId="1036"/>
        <pc:sldMkLst>
          <pc:docMk/>
          <pc:sldMk cId="1136467543" sldId="286"/>
        </pc:sldMkLst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3:29.315" v="474" actId="1035"/>
          <ac:spMkLst>
            <pc:docMk/>
            <pc:sldMk cId="1136467543" sldId="286"/>
            <ac:spMk id="9" creationId="{00000000-0000-0000-0000-000000000000}"/>
          </ac:spMkLst>
        </pc:spChg>
        <pc:spChg chg="add mod">
          <ac:chgData name="Anatoliy Kigel" userId="7432c6c4687b0a9c" providerId="LiveId" clId="{899CA57C-1BD6-4D26-94DA-3F2D9E03A69A}" dt="2021-11-22T08:34:33.042" v="535" actId="6549"/>
          <ac:spMkLst>
            <pc:docMk/>
            <pc:sldMk cId="1136467543" sldId="286"/>
            <ac:spMk id="12" creationId="{5EBB2F12-01F3-477A-AD10-E7A9F63E40B7}"/>
          </ac:spMkLst>
        </pc:spChg>
        <pc:spChg chg="mod">
          <ac:chgData name="Anatoliy Kigel" userId="7432c6c4687b0a9c" providerId="LiveId" clId="{899CA57C-1BD6-4D26-94DA-3F2D9E03A69A}" dt="2021-11-22T08:33:21.336" v="470" actId="14100"/>
          <ac:spMkLst>
            <pc:docMk/>
            <pc:sldMk cId="1136467543" sldId="286"/>
            <ac:spMk id="58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84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4:38.078" v="541" actId="1036"/>
          <ac:spMkLst>
            <pc:docMk/>
            <pc:sldMk cId="1136467543" sldId="286"/>
            <ac:spMk id="90" creationId="{00000000-0000-0000-0000-000000000000}"/>
          </ac:spMkLst>
        </pc:sp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2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33:47.725" v="479" actId="1035"/>
          <ac:picMkLst>
            <pc:docMk/>
            <pc:sldMk cId="1136467543" sldId="286"/>
            <ac:picMk id="25606" creationId="{00000000-0000-0000-0000-000000000000}"/>
          </ac:picMkLst>
        </pc:picChg>
      </pc:sldChg>
      <pc:sldChg chg="del">
        <pc:chgData name="Anatoliy Kigel" userId="7432c6c4687b0a9c" providerId="LiveId" clId="{899CA57C-1BD6-4D26-94DA-3F2D9E03A69A}" dt="2021-11-22T08:12:54.611" v="16" actId="2696"/>
        <pc:sldMkLst>
          <pc:docMk/>
          <pc:sldMk cId="3162015940" sldId="286"/>
        </pc:sldMkLst>
      </pc:sldChg>
      <pc:sldChg chg="modSp mod">
        <pc:chgData name="Anatoliy Kigel" userId="7432c6c4687b0a9c" providerId="LiveId" clId="{899CA57C-1BD6-4D26-94DA-3F2D9E03A69A}" dt="2021-11-22T08:28:54.733" v="371" actId="6549"/>
        <pc:sldMkLst>
          <pc:docMk/>
          <pc:sldMk cId="3931189480" sldId="293"/>
        </pc:sldMkLst>
        <pc:spChg chg="mod">
          <ac:chgData name="Anatoliy Kigel" userId="7432c6c4687b0a9c" providerId="LiveId" clId="{899CA57C-1BD6-4D26-94DA-3F2D9E03A69A}" dt="2021-11-22T08:28:54.733" v="371" actId="6549"/>
          <ac:spMkLst>
            <pc:docMk/>
            <pc:sldMk cId="3931189480" sldId="293"/>
            <ac:spMk id="11" creationId="{00000000-0000-0000-0000-000000000000}"/>
          </ac:spMkLst>
        </pc:spChg>
      </pc:sldChg>
      <pc:sldChg chg="modSp mod">
        <pc:chgData name="Anatoliy Kigel" userId="7432c6c4687b0a9c" providerId="LiveId" clId="{899CA57C-1BD6-4D26-94DA-3F2D9E03A69A}" dt="2021-11-22T08:19:33.016" v="216" actId="20577"/>
        <pc:sldMkLst>
          <pc:docMk/>
          <pc:sldMk cId="2717058134" sldId="294"/>
        </pc:sldMkLst>
        <pc:spChg chg="mod">
          <ac:chgData name="Anatoliy Kigel" userId="7432c6c4687b0a9c" providerId="LiveId" clId="{899CA57C-1BD6-4D26-94DA-3F2D9E03A69A}" dt="2021-11-22T08:19:33.016" v="216" actId="20577"/>
          <ac:spMkLst>
            <pc:docMk/>
            <pc:sldMk cId="2717058134" sldId="29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899CA57C-1BD6-4D26-94DA-3F2D9E03A69A}" dt="2021-11-22T08:32:00.239" v="465" actId="1035"/>
        <pc:sldMkLst>
          <pc:docMk/>
          <pc:sldMk cId="3063730818" sldId="295"/>
        </pc:sldMkLst>
        <pc:spChg chg="mod">
          <ac:chgData name="Anatoliy Kigel" userId="7432c6c4687b0a9c" providerId="LiveId" clId="{899CA57C-1BD6-4D26-94DA-3F2D9E03A69A}" dt="2021-11-22T08:32:00.239" v="465" actId="1035"/>
          <ac:spMkLst>
            <pc:docMk/>
            <pc:sldMk cId="3063730818" sldId="295"/>
            <ac:spMk id="3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4:13.315" v="27" actId="478"/>
          <ac:spMkLst>
            <pc:docMk/>
            <pc:sldMk cId="3063730818" sldId="295"/>
            <ac:spMk id="4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03.747" v="186" actId="478"/>
          <ac:spMkLst>
            <pc:docMk/>
            <pc:sldMk cId="3063730818" sldId="295"/>
            <ac:spMk id="5" creationId="{00000000-0000-0000-0000-000000000000}"/>
          </ac:spMkLst>
        </pc:spChg>
        <pc:spChg chg="add del mod">
          <ac:chgData name="Anatoliy Kigel" userId="7432c6c4687b0a9c" providerId="LiveId" clId="{899CA57C-1BD6-4D26-94DA-3F2D9E03A69A}" dt="2021-11-22T08:26:37.576" v="345"/>
          <ac:spMkLst>
            <pc:docMk/>
            <pc:sldMk cId="3063730818" sldId="295"/>
            <ac:spMk id="8" creationId="{65E968DE-E9FA-45DE-A46B-83161595F2E3}"/>
          </ac:spMkLst>
        </pc:spChg>
        <pc:spChg chg="add mod">
          <ac:chgData name="Anatoliy Kigel" userId="7432c6c4687b0a9c" providerId="LiveId" clId="{899CA57C-1BD6-4D26-94DA-3F2D9E03A69A}" dt="2021-11-22T08:29:55.650" v="418" actId="1036"/>
          <ac:spMkLst>
            <pc:docMk/>
            <pc:sldMk cId="3063730818" sldId="295"/>
            <ac:spMk id="10" creationId="{8FA622E4-C4C0-42CF-94B7-9DCBAB5E658A}"/>
          </ac:spMkLst>
        </pc:spChg>
        <pc:picChg chg="add mod">
          <ac:chgData name="Anatoliy Kigel" userId="7432c6c4687b0a9c" providerId="LiveId" clId="{899CA57C-1BD6-4D26-94DA-3F2D9E03A69A}" dt="2021-11-22T08:30:42.743" v="453" actId="14100"/>
          <ac:picMkLst>
            <pc:docMk/>
            <pc:sldMk cId="3063730818" sldId="295"/>
            <ac:picMk id="1026" creationId="{E98A6534-EC32-424A-B588-008EAFD5CF1D}"/>
          </ac:picMkLst>
        </pc:picChg>
        <pc:picChg chg="del">
          <ac:chgData name="Anatoliy Kigel" userId="7432c6c4687b0a9c" providerId="LiveId" clId="{899CA57C-1BD6-4D26-94DA-3F2D9E03A69A}" dt="2021-11-22T08:14:10.661" v="26" actId="478"/>
          <ac:picMkLst>
            <pc:docMk/>
            <pc:sldMk cId="3063730818" sldId="295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15:27.033" v="215" actId="20577"/>
        <pc:sldMkLst>
          <pc:docMk/>
          <pc:sldMk cId="17623490" sldId="296"/>
        </pc:sldMkLst>
        <pc:spChg chg="mod">
          <ac:chgData name="Anatoliy Kigel" userId="7432c6c4687b0a9c" providerId="LiveId" clId="{899CA57C-1BD6-4D26-94DA-3F2D9E03A69A}" dt="2021-11-22T08:15:27.033" v="215" actId="20577"/>
          <ac:spMkLst>
            <pc:docMk/>
            <pc:sldMk cId="17623490" sldId="296"/>
            <ac:spMk id="5" creationId="{00000000-0000-0000-0000-000000000000}"/>
          </ac:spMkLst>
        </pc:spChg>
      </pc:sldChg>
      <pc:sldChg chg="delSp modSp mod">
        <pc:chgData name="Anatoliy Kigel" userId="7432c6c4687b0a9c" providerId="LiveId" clId="{899CA57C-1BD6-4D26-94DA-3F2D9E03A69A}" dt="2021-11-22T08:15:16.619" v="196" actId="1035"/>
        <pc:sldMkLst>
          <pc:docMk/>
          <pc:sldMk cId="599313642" sldId="302"/>
        </pc:sldMkLst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2" creationId="{00000000-0000-0000-0000-000000000000}"/>
          </ac:spMkLst>
        </pc:spChg>
        <pc:spChg chg="del">
          <ac:chgData name="Anatoliy Kigel" userId="7432c6c4687b0a9c" providerId="LiveId" clId="{899CA57C-1BD6-4D26-94DA-3F2D9E03A69A}" dt="2021-11-22T08:15:12.466" v="187" actId="478"/>
          <ac:spMkLst>
            <pc:docMk/>
            <pc:sldMk cId="599313642" sldId="302"/>
            <ac:spMk id="9" creationId="{EFAA4FC1-39B0-41F2-8E6F-4C8C1D25F20A}"/>
          </ac:spMkLst>
        </pc:spChg>
        <pc:spChg chg="mod">
          <ac:chgData name="Anatoliy Kigel" userId="7432c6c4687b0a9c" providerId="LiveId" clId="{899CA57C-1BD6-4D26-94DA-3F2D9E03A69A}" dt="2021-11-22T08:15:16.619" v="196" actId="1035"/>
          <ac:spMkLst>
            <pc:docMk/>
            <pc:sldMk cId="599313642" sldId="302"/>
            <ac:spMk id="10" creationId="{00000000-0000-0000-0000-000000000000}"/>
          </ac:spMkLst>
        </pc:spChg>
        <pc:grpChg chg="mod">
          <ac:chgData name="Anatoliy Kigel" userId="7432c6c4687b0a9c" providerId="LiveId" clId="{899CA57C-1BD6-4D26-94DA-3F2D9E03A69A}" dt="2021-11-22T08:15:16.619" v="196" actId="1035"/>
          <ac:grpSpMkLst>
            <pc:docMk/>
            <pc:sldMk cId="599313642" sldId="302"/>
            <ac:grpSpMk id="4" creationId="{00000000-0000-0000-0000-000000000000}"/>
          </ac:grpSpMkLst>
        </pc:grp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7" creationId="{00000000-0000-0000-0000-000000000000}"/>
          </ac:picMkLst>
        </pc:picChg>
        <pc:picChg chg="mod">
          <ac:chgData name="Anatoliy Kigel" userId="7432c6c4687b0a9c" providerId="LiveId" clId="{899CA57C-1BD6-4D26-94DA-3F2D9E03A69A}" dt="2021-11-22T08:15:16.619" v="196" actId="1035"/>
          <ac:picMkLst>
            <pc:docMk/>
            <pc:sldMk cId="599313642" sldId="302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899CA57C-1BD6-4D26-94DA-3F2D9E03A69A}" dt="2021-11-22T08:36:26.018" v="575" actId="403"/>
        <pc:sldMkLst>
          <pc:docMk/>
          <pc:sldMk cId="2992149249" sldId="395"/>
        </pc:sldMkLst>
        <pc:spChg chg="mod">
          <ac:chgData name="Anatoliy Kigel" userId="7432c6c4687b0a9c" providerId="LiveId" clId="{899CA57C-1BD6-4D26-94DA-3F2D9E03A69A}" dt="2021-11-22T08:36:23.552" v="574" actId="6549"/>
          <ac:spMkLst>
            <pc:docMk/>
            <pc:sldMk cId="2992149249" sldId="395"/>
            <ac:spMk id="2" creationId="{00000000-0000-0000-0000-000000000000}"/>
          </ac:spMkLst>
        </pc:spChg>
        <pc:spChg chg="mod">
          <ac:chgData name="Anatoliy Kigel" userId="7432c6c4687b0a9c" providerId="LiveId" clId="{899CA57C-1BD6-4D26-94DA-3F2D9E03A69A}" dt="2021-11-22T08:36:26.018" v="575" actId="403"/>
          <ac:spMkLst>
            <pc:docMk/>
            <pc:sldMk cId="2992149249" sldId="395"/>
            <ac:spMk id="6" creationId="{00000000-0000-0000-0000-000000000000}"/>
          </ac:spMkLst>
        </pc:spChg>
      </pc:sldChg>
      <pc:sldChg chg="del">
        <pc:chgData name="Anatoliy Kigel" userId="7432c6c4687b0a9c" providerId="LiveId" clId="{899CA57C-1BD6-4D26-94DA-3F2D9E03A69A}" dt="2021-11-22T08:39:36.272" v="605" actId="47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073896AF-F8FF-4C0C-BE50-26F02D3F6483}"/>
    <pc:docChg chg="modSld">
      <pc:chgData name="Anatoliy Kigel" userId="7432c6c4687b0a9c" providerId="LiveId" clId="{073896AF-F8FF-4C0C-BE50-26F02D3F6483}" dt="2021-08-31T09:56:08.126" v="27" actId="20577"/>
      <pc:docMkLst>
        <pc:docMk/>
      </pc:docMkLst>
      <pc:sldChg chg="modSp mod">
        <pc:chgData name="Anatoliy Kigel" userId="7432c6c4687b0a9c" providerId="LiveId" clId="{073896AF-F8FF-4C0C-BE50-26F02D3F6483}" dt="2021-08-31T09:55:52.733" v="11" actId="20577"/>
        <pc:sldMkLst>
          <pc:docMk/>
          <pc:sldMk cId="3928218066" sldId="260"/>
        </pc:sldMkLst>
        <pc:spChg chg="mod">
          <ac:chgData name="Anatoliy Kigel" userId="7432c6c4687b0a9c" providerId="LiveId" clId="{073896AF-F8FF-4C0C-BE50-26F02D3F6483}" dt="2021-08-31T09:55:48.789" v="3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5:52.733" v="11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73896AF-F8FF-4C0C-BE50-26F02D3F6483}" dt="2021-08-31T09:56:08.126" v="27" actId="20577"/>
        <pc:sldMkLst>
          <pc:docMk/>
          <pc:sldMk cId="599313642" sldId="302"/>
        </pc:sldMkLst>
        <pc:spChg chg="mod">
          <ac:chgData name="Anatoliy Kigel" userId="7432c6c4687b0a9c" providerId="LiveId" clId="{073896AF-F8FF-4C0C-BE50-26F02D3F6483}" dt="2021-08-31T09:56:02.805" v="15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073896AF-F8FF-4C0C-BE50-26F02D3F6483}" dt="2021-08-31T09:56:08.126" v="27" actId="20577"/>
          <ac:spMkLst>
            <pc:docMk/>
            <pc:sldMk cId="599313642" sldId="302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C65FAFAE-A7C6-4403-B2FE-4F16F78D55F7}"/>
    <pc:docChg chg="undo custSel modSld">
      <pc:chgData name="Anatoliy Kigel" userId="7432c6c4687b0a9c" providerId="LiveId" clId="{C65FAFAE-A7C6-4403-B2FE-4F16F78D55F7}" dt="2022-07-20T06:36:05.100" v="59" actId="1076"/>
      <pc:docMkLst>
        <pc:docMk/>
      </pc:docMkLst>
      <pc:sldChg chg="modSp mod">
        <pc:chgData name="Anatoliy Kigel" userId="7432c6c4687b0a9c" providerId="LiveId" clId="{C65FAFAE-A7C6-4403-B2FE-4F16F78D55F7}" dt="2022-07-20T06:14:54.381" v="9" actId="20577"/>
        <pc:sldMkLst>
          <pc:docMk/>
          <pc:sldMk cId="3928218066" sldId="260"/>
        </pc:sldMkLst>
        <pc:spChg chg="mod">
          <ac:chgData name="Anatoliy Kigel" userId="7432c6c4687b0a9c" providerId="LiveId" clId="{C65FAFAE-A7C6-4403-B2FE-4F16F78D55F7}" dt="2022-07-20T06:14:54.381" v="9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14:50.061" v="7" actId="207"/>
          <ac:spMkLst>
            <pc:docMk/>
            <pc:sldMk cId="3928218066" sldId="260"/>
            <ac:spMk id="10" creationId="{00000000-0000-0000-0000-000000000000}"/>
          </ac:spMkLst>
        </pc:spChg>
      </pc:sldChg>
      <pc:sldChg chg="addSp delSp modSp mod">
        <pc:chgData name="Anatoliy Kigel" userId="7432c6c4687b0a9c" providerId="LiveId" clId="{C65FAFAE-A7C6-4403-B2FE-4F16F78D55F7}" dt="2022-07-20T06:36:05.100" v="59" actId="1076"/>
        <pc:sldMkLst>
          <pc:docMk/>
          <pc:sldMk cId="2134033093" sldId="290"/>
        </pc:sldMkLst>
        <pc:spChg chg="add del mod">
          <ac:chgData name="Anatoliy Kigel" userId="7432c6c4687b0a9c" providerId="LiveId" clId="{C65FAFAE-A7C6-4403-B2FE-4F16F78D55F7}" dt="2022-07-20T06:35:58.929" v="57" actId="6549"/>
          <ac:spMkLst>
            <pc:docMk/>
            <pc:sldMk cId="2134033093" sldId="290"/>
            <ac:spMk id="7" creationId="{00000000-0000-0000-0000-000000000000}"/>
          </ac:spMkLst>
        </pc:spChg>
        <pc:spChg chg="mod">
          <ac:chgData name="Anatoliy Kigel" userId="7432c6c4687b0a9c" providerId="LiveId" clId="{C65FAFAE-A7C6-4403-B2FE-4F16F78D55F7}" dt="2022-07-20T06:34:58.909" v="46" actId="1036"/>
          <ac:spMkLst>
            <pc:docMk/>
            <pc:sldMk cId="2134033093" sldId="290"/>
            <ac:spMk id="8" creationId="{00000000-0000-0000-0000-000000000000}"/>
          </ac:spMkLst>
        </pc:spChg>
        <pc:spChg chg="add mod">
          <ac:chgData name="Anatoliy Kigel" userId="7432c6c4687b0a9c" providerId="LiveId" clId="{C65FAFAE-A7C6-4403-B2FE-4F16F78D55F7}" dt="2022-07-20T06:35:52.082" v="51" actId="1035"/>
          <ac:spMkLst>
            <pc:docMk/>
            <pc:sldMk cId="2134033093" sldId="290"/>
            <ac:spMk id="9" creationId="{5299C90D-AC5D-D642-A49A-283196750356}"/>
          </ac:spMkLst>
        </pc:spChg>
        <pc:picChg chg="mod">
          <ac:chgData name="Anatoliy Kigel" userId="7432c6c4687b0a9c" providerId="LiveId" clId="{C65FAFAE-A7C6-4403-B2FE-4F16F78D55F7}" dt="2022-07-20T06:36:05.100" v="59" actId="1076"/>
          <ac:picMkLst>
            <pc:docMk/>
            <pc:sldMk cId="2134033093" sldId="290"/>
            <ac:picMk id="2" creationId="{00000000-0000-0000-0000-000000000000}"/>
          </ac:picMkLst>
        </pc:picChg>
      </pc:sldChg>
    </pc:docChg>
  </pc:docChgLst>
  <pc:docChgLst>
    <pc:chgData name="Anatoliy Kigel" userId="7432c6c4687b0a9c" providerId="LiveId" clId="{811541E5-4FA4-4E7F-8C1A-E36EC8893D05}"/>
    <pc:docChg chg="undo custSel addSld delSld modSld">
      <pc:chgData name="Anatoliy Kigel" userId="7432c6c4687b0a9c" providerId="LiveId" clId="{811541E5-4FA4-4E7F-8C1A-E36EC8893D05}" dt="2021-05-07T11:13:20.286" v="30" actId="1076"/>
      <pc:docMkLst>
        <pc:docMk/>
      </pc:docMkLst>
      <pc:sldChg chg="modSp mod">
        <pc:chgData name="Anatoliy Kigel" userId="7432c6c4687b0a9c" providerId="LiveId" clId="{811541E5-4FA4-4E7F-8C1A-E36EC8893D05}" dt="2021-05-07T11:12:55.476" v="7" actId="20577"/>
        <pc:sldMkLst>
          <pc:docMk/>
          <pc:sldMk cId="3928218066" sldId="260"/>
        </pc:sldMkLst>
        <pc:spChg chg="mod">
          <ac:chgData name="Anatoliy Kigel" userId="7432c6c4687b0a9c" providerId="LiveId" clId="{811541E5-4FA4-4E7F-8C1A-E36EC8893D05}" dt="2021-05-07T11:12:51.717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2:55.476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811541E5-4FA4-4E7F-8C1A-E36EC8893D05}" dt="2021-05-07T11:13:20.286" v="30" actId="1076"/>
        <pc:sldMkLst>
          <pc:docMk/>
          <pc:sldMk cId="599313642" sldId="302"/>
        </pc:sldMkLst>
        <pc:spChg chg="mod">
          <ac:chgData name="Anatoliy Kigel" userId="7432c6c4687b0a9c" providerId="LiveId" clId="{811541E5-4FA4-4E7F-8C1A-E36EC8893D05}" dt="2021-05-07T11:13:07.925" v="11" actId="20577"/>
          <ac:spMkLst>
            <pc:docMk/>
            <pc:sldMk cId="599313642" sldId="302"/>
            <ac:spMk id="2" creationId="{00000000-0000-0000-0000-000000000000}"/>
          </ac:spMkLst>
        </pc:spChg>
        <pc:spChg chg="mod">
          <ac:chgData name="Anatoliy Kigel" userId="7432c6c4687b0a9c" providerId="LiveId" clId="{811541E5-4FA4-4E7F-8C1A-E36EC8893D05}" dt="2021-05-07T11:13:20.286" v="30" actId="1076"/>
          <ac:spMkLst>
            <pc:docMk/>
            <pc:sldMk cId="599313642" sldId="302"/>
            <ac:spMk id="10" creationId="{00000000-0000-0000-0000-000000000000}"/>
          </ac:spMkLst>
        </pc:spChg>
      </pc:sldChg>
      <pc:sldChg chg="add del">
        <pc:chgData name="Anatoliy Kigel" userId="7432c6c4687b0a9c" providerId="LiveId" clId="{811541E5-4FA4-4E7F-8C1A-E36EC8893D05}" dt="2021-05-07T11:13:04.816" v="9"/>
        <pc:sldMkLst>
          <pc:docMk/>
          <pc:sldMk cId="2874574352" sldId="396"/>
        </pc:sldMkLst>
      </pc:sldChg>
    </pc:docChg>
  </pc:docChgLst>
  <pc:docChgLst>
    <pc:chgData name="Anatoliy Kigel" userId="7432c6c4687b0a9c" providerId="LiveId" clId="{6FA691ED-D887-4145-AD61-004EE313239B}"/>
    <pc:docChg chg="undo custSel addSld modSld modSection">
      <pc:chgData name="Anatoliy Kigel" userId="7432c6c4687b0a9c" providerId="LiveId" clId="{6FA691ED-D887-4145-AD61-004EE313239B}" dt="2021-07-01T09:41:48.790" v="159" actId="1035"/>
      <pc:docMkLst>
        <pc:docMk/>
      </pc:docMkLst>
      <pc:sldChg chg="addSp delSp modSp mod">
        <pc:chgData name="Anatoliy Kigel" userId="7432c6c4687b0a9c" providerId="LiveId" clId="{6FA691ED-D887-4145-AD61-004EE313239B}" dt="2021-07-01T09:41:48.790" v="159" actId="1035"/>
        <pc:sldMkLst>
          <pc:docMk/>
          <pc:sldMk cId="3693897669" sldId="259"/>
        </pc:sldMkLst>
        <pc:spChg chg="mod">
          <ac:chgData name="Anatoliy Kigel" userId="7432c6c4687b0a9c" providerId="LiveId" clId="{6FA691ED-D887-4145-AD61-004EE313239B}" dt="2021-07-01T09:40:17.940" v="107" actId="1076"/>
          <ac:spMkLst>
            <pc:docMk/>
            <pc:sldMk cId="3693897669" sldId="259"/>
            <ac:spMk id="5" creationId="{00000000-0000-0000-0000-000000000000}"/>
          </ac:spMkLst>
        </pc:spChg>
        <pc:spChg chg="add mod">
          <ac:chgData name="Anatoliy Kigel" userId="7432c6c4687b0a9c" providerId="LiveId" clId="{6FA691ED-D887-4145-AD61-004EE313239B}" dt="2021-07-01T09:41:48.790" v="159" actId="1035"/>
          <ac:spMkLst>
            <pc:docMk/>
            <pc:sldMk cId="3693897669" sldId="259"/>
            <ac:spMk id="7" creationId="{1F00C898-4ED6-4DEF-8DBF-56B90085A80C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8" creationId="{40657345-AA51-4BAF-BAA9-38E5041C497A}"/>
          </ac:spMkLst>
        </pc:spChg>
        <pc:spChg chg="add mod">
          <ac:chgData name="Anatoliy Kigel" userId="7432c6c4687b0a9c" providerId="LiveId" clId="{6FA691ED-D887-4145-AD61-004EE313239B}" dt="2021-07-01T09:41:46.510" v="155" actId="1036"/>
          <ac:spMkLst>
            <pc:docMk/>
            <pc:sldMk cId="3693897669" sldId="259"/>
            <ac:spMk id="9" creationId="{2BF6AC8A-8C1F-42F3-BCA6-20457708C9E1}"/>
          </ac:spMkLst>
        </pc:spChg>
        <pc:picChg chg="add del mod">
          <ac:chgData name="Anatoliy Kigel" userId="7432c6c4687b0a9c" providerId="LiveId" clId="{6FA691ED-D887-4145-AD61-004EE313239B}" dt="2021-07-01T09:37:12.033" v="4" actId="478"/>
          <ac:picMkLst>
            <pc:docMk/>
            <pc:sldMk cId="3693897669" sldId="259"/>
            <ac:picMk id="3" creationId="{9984F647-BF3F-4002-BC45-1D87068ACD6B}"/>
          </ac:picMkLst>
        </pc:picChg>
        <pc:picChg chg="add mod">
          <ac:chgData name="Anatoliy Kigel" userId="7432c6c4687b0a9c" providerId="LiveId" clId="{6FA691ED-D887-4145-AD61-004EE313239B}" dt="2021-07-01T09:41:46.510" v="155" actId="1036"/>
          <ac:picMkLst>
            <pc:docMk/>
            <pc:sldMk cId="3693897669" sldId="259"/>
            <ac:picMk id="6" creationId="{7ECA7CBD-6B7E-48B4-BB3C-8091CA930A95}"/>
          </ac:picMkLst>
        </pc:picChg>
      </pc:sldChg>
      <pc:sldChg chg="add">
        <pc:chgData name="Anatoliy Kigel" userId="7432c6c4687b0a9c" providerId="LiveId" clId="{6FA691ED-D887-4145-AD61-004EE313239B}" dt="2021-07-01T09:35:38.305" v="0" actId="2890"/>
        <pc:sldMkLst>
          <pc:docMk/>
          <pc:sldMk cId="2575180217" sldId="396"/>
        </pc:sldMkLst>
      </pc:sldChg>
    </pc:docChg>
  </pc:docChgLst>
  <pc:docChgLst>
    <pc:chgData name="Anatoliy Kigel" userId="7432c6c4687b0a9c" providerId="LiveId" clId="{92A8ADEE-453E-4C6D-B3FD-6C87386FDB4C}"/>
    <pc:docChg chg="delSld modSection">
      <pc:chgData name="Anatoliy Kigel" userId="7432c6c4687b0a9c" providerId="LiveId" clId="{92A8ADEE-453E-4C6D-B3FD-6C87386FDB4C}" dt="2021-03-22T09:13:53.619" v="0" actId="47"/>
      <pc:docMkLst>
        <pc:docMk/>
      </pc:docMkLst>
      <pc:sldChg chg="del">
        <pc:chgData name="Anatoliy Kigel" userId="7432c6c4687b0a9c" providerId="LiveId" clId="{92A8ADEE-453E-4C6D-B3FD-6C87386FDB4C}" dt="2021-03-22T09:13:53.619" v="0" actId="47"/>
        <pc:sldMkLst>
          <pc:docMk/>
          <pc:sldMk cId="3410126731" sldId="396"/>
        </pc:sldMkLst>
      </pc:sldChg>
    </pc:docChg>
  </pc:docChgLst>
  <pc:docChgLst>
    <pc:chgData name="Anatoliy Kigel" userId="7432c6c4687b0a9c" providerId="LiveId" clId="{140F0F78-7E10-4230-A6A4-83C983F3794B}"/>
    <pc:docChg chg="custSel addSld delSld modSld modSection">
      <pc:chgData name="Anatoliy Kigel" userId="7432c6c4687b0a9c" providerId="LiveId" clId="{140F0F78-7E10-4230-A6A4-83C983F3794B}" dt="2021-01-31T03:57:48.156" v="43" actId="2696"/>
      <pc:docMkLst>
        <pc:docMk/>
      </pc:docMkLst>
      <pc:sldChg chg="modSp mod">
        <pc:chgData name="Anatoliy Kigel" userId="7432c6c4687b0a9c" providerId="LiveId" clId="{140F0F78-7E10-4230-A6A4-83C983F3794B}" dt="2021-01-29T17:45:33.358" v="7" actId="20577"/>
        <pc:sldMkLst>
          <pc:docMk/>
          <pc:sldMk cId="3928218066" sldId="260"/>
        </pc:sldMkLst>
        <pc:spChg chg="mod">
          <ac:chgData name="Anatoliy Kigel" userId="7432c6c4687b0a9c" providerId="LiveId" clId="{140F0F78-7E10-4230-A6A4-83C983F3794B}" dt="2021-01-29T17:45:25.551" v="1" actId="20577"/>
          <ac:spMkLst>
            <pc:docMk/>
            <pc:sldMk cId="3928218066" sldId="260"/>
            <ac:spMk id="2" creationId="{00000000-0000-0000-0000-000000000000}"/>
          </ac:spMkLst>
        </pc:spChg>
        <pc:spChg chg="mod">
          <ac:chgData name="Anatoliy Kigel" userId="7432c6c4687b0a9c" providerId="LiveId" clId="{140F0F78-7E10-4230-A6A4-83C983F3794B}" dt="2021-01-29T17:45:33.358" v="7" actId="20577"/>
          <ac:spMkLst>
            <pc:docMk/>
            <pc:sldMk cId="3928218066" sldId="260"/>
            <ac:spMk id="10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1.556" v="29" actId="404"/>
        <pc:sldMkLst>
          <pc:docMk/>
          <pc:sldMk cId="3747979264" sldId="269"/>
        </pc:sldMkLst>
        <pc:spChg chg="mod">
          <ac:chgData name="Anatoliy Kigel" userId="7432c6c4687b0a9c" providerId="LiveId" clId="{140F0F78-7E10-4230-A6A4-83C983F3794B}" dt="2021-01-31T03:57:21.556" v="29" actId="404"/>
          <ac:spMkLst>
            <pc:docMk/>
            <pc:sldMk cId="3747979264" sldId="269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25.786" v="32" actId="20577"/>
        <pc:sldMkLst>
          <pc:docMk/>
          <pc:sldMk cId="3816190750" sldId="275"/>
        </pc:sldMkLst>
        <pc:spChg chg="mod">
          <ac:chgData name="Anatoliy Kigel" userId="7432c6c4687b0a9c" providerId="LiveId" clId="{140F0F78-7E10-4230-A6A4-83C983F3794B}" dt="2021-01-31T03:57:25.786" v="32" actId="20577"/>
          <ac:spMkLst>
            <pc:docMk/>
            <pc:sldMk cId="3816190750" sldId="275"/>
            <ac:spMk id="5" creationId="{00000000-0000-0000-0000-000000000000}"/>
          </ac:spMkLst>
        </pc:spChg>
      </pc:sldChg>
      <pc:sldChg chg="modSp mod">
        <pc:chgData name="Anatoliy Kigel" userId="7432c6c4687b0a9c" providerId="LiveId" clId="{140F0F78-7E10-4230-A6A4-83C983F3794B}" dt="2021-01-31T03:57:37.413" v="42" actId="20577"/>
        <pc:sldMkLst>
          <pc:docMk/>
          <pc:sldMk cId="3089917501" sldId="284"/>
        </pc:sldMkLst>
        <pc:spChg chg="mod">
          <ac:chgData name="Anatoliy Kigel" userId="7432c6c4687b0a9c" providerId="LiveId" clId="{140F0F78-7E10-4230-A6A4-83C983F3794B}" dt="2021-01-31T03:57:37.413" v="42" actId="20577"/>
          <ac:spMkLst>
            <pc:docMk/>
            <pc:sldMk cId="3089917501" sldId="284"/>
            <ac:spMk id="5" creationId="{00000000-0000-0000-0000-000000000000}"/>
          </ac:spMkLst>
        </pc:spChg>
      </pc:sldChg>
      <pc:sldChg chg="del">
        <pc:chgData name="Anatoliy Kigel" userId="7432c6c4687b0a9c" providerId="LiveId" clId="{140F0F78-7E10-4230-A6A4-83C983F3794B}" dt="2021-01-31T03:57:48.156" v="43" actId="2696"/>
        <pc:sldMkLst>
          <pc:docMk/>
          <pc:sldMk cId="8605600" sldId="291"/>
        </pc:sldMkLst>
      </pc:sldChg>
      <pc:sldChg chg="del">
        <pc:chgData name="Anatoliy Kigel" userId="7432c6c4687b0a9c" providerId="LiveId" clId="{140F0F78-7E10-4230-A6A4-83C983F3794B}" dt="2021-01-29T17:45:55.036" v="17" actId="47"/>
        <pc:sldMkLst>
          <pc:docMk/>
          <pc:sldMk cId="3795132776" sldId="301"/>
        </pc:sldMkLst>
      </pc:sldChg>
      <pc:sldChg chg="addSp delSp modSp add mod">
        <pc:chgData name="Anatoliy Kigel" userId="7432c6c4687b0a9c" providerId="LiveId" clId="{140F0F78-7E10-4230-A6A4-83C983F3794B}" dt="2021-01-29T17:45:53.540" v="16" actId="1035"/>
        <pc:sldMkLst>
          <pc:docMk/>
          <pc:sldMk cId="599313642" sldId="302"/>
        </pc:sldMkLst>
        <pc:spChg chg="add mod">
          <ac:chgData name="Anatoliy Kigel" userId="7432c6c4687b0a9c" providerId="LiveId" clId="{140F0F78-7E10-4230-A6A4-83C983F3794B}" dt="2021-01-29T17:45:53.540" v="16" actId="1035"/>
          <ac:spMkLst>
            <pc:docMk/>
            <pc:sldMk cId="599313642" sldId="302"/>
            <ac:spMk id="9" creationId="{EFAA4FC1-39B0-41F2-8E6F-4C8C1D25F20A}"/>
          </ac:spMkLst>
        </pc:spChg>
        <pc:spChg chg="del">
          <ac:chgData name="Anatoliy Kigel" userId="7432c6c4687b0a9c" providerId="LiveId" clId="{140F0F78-7E10-4230-A6A4-83C983F3794B}" dt="2021-01-29T17:45:51.261" v="9" actId="478"/>
          <ac:spMkLst>
            <pc:docMk/>
            <pc:sldMk cId="599313642" sldId="30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140F0F78-7E10-4230-A6A4-83C983F3794B}" dt="2021-01-31T03:57:30.311" v="33" actId="20577"/>
        <pc:sldMkLst>
          <pc:docMk/>
          <pc:sldMk cId="1199415110" sldId="394"/>
        </pc:sldMkLst>
        <pc:spChg chg="mod">
          <ac:chgData name="Anatoliy Kigel" userId="7432c6c4687b0a9c" providerId="LiveId" clId="{140F0F78-7E10-4230-A6A4-83C983F3794B}" dt="2021-01-31T03:57:30.311" v="33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140F0F78-7E10-4230-A6A4-83C983F3794B}" dt="2021-01-31T03:57:02.438" v="18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BAE25142-3F58-497C-947C-2BC92FA6FA95}"/>
    <pc:docChg chg="modSld">
      <pc:chgData name="Anatoliy Kigel" userId="7432c6c4687b0a9c" providerId="LiveId" clId="{BAE25142-3F58-497C-947C-2BC92FA6FA95}" dt="2022-06-02T18:30:40.890" v="0"/>
      <pc:docMkLst>
        <pc:docMk/>
      </pc:docMkLst>
      <pc:sldChg chg="modSp mod">
        <pc:chgData name="Anatoliy Kigel" userId="7432c6c4687b0a9c" providerId="LiveId" clId="{BAE25142-3F58-497C-947C-2BC92FA6FA95}" dt="2022-06-02T18:30:40.890" v="0"/>
        <pc:sldMkLst>
          <pc:docMk/>
          <pc:sldMk cId="2134033093" sldId="290"/>
        </pc:sldMkLst>
        <pc:spChg chg="mod">
          <ac:chgData name="Anatoliy Kigel" userId="7432c6c4687b0a9c" providerId="LiveId" clId="{BAE25142-3F58-497C-947C-2BC92FA6FA95}" dt="2022-06-02T18:30:40.890" v="0"/>
          <ac:spMkLst>
            <pc:docMk/>
            <pc:sldMk cId="2134033093" sldId="29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20.07.2022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html/img/alig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2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9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align</a:t>
            </a:r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8059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438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20.07.2022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im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html/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neocitie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html-css.co.ua/dovidnuk-html-ta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s.in.ua/html/tag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71780?hl=uk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+mj-lt"/>
              </a:rPr>
              <a:t>Основы программирования и веб-разработка</a:t>
            </a:r>
            <a:endParaRPr lang="uk-UA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2504" y="921584"/>
            <a:ext cx="5715026" cy="120032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endParaRPr lang="uk-U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318795"/>
            <a:ext cx="4812617" cy="2718188"/>
            <a:chOff x="4550537" y="1381065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381065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791267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2400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400" dirty="0"/>
                <a:t>А это просто текст курсивом...</a:t>
              </a:r>
              <a:endParaRPr lang="uk-UA" sz="24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042783" y="2626907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8">
            <a:extLst>
              <a:ext uri="{FF2B5EF4-FFF2-40B4-BE49-F238E27FC236}">
                <a16:creationId xmlns:a16="http://schemas.microsoft.com/office/drawing/2014/main" id="{BC08CFC9-3325-4B95-8FE6-0CAD728C92D9}"/>
              </a:ext>
            </a:extLst>
          </p:cNvPr>
          <p:cNvSpPr/>
          <p:nvPr/>
        </p:nvSpPr>
        <p:spPr>
          <a:xfrm>
            <a:off x="2014767" y="5253007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652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81742" y="12078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9848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14767" y="5304401"/>
            <a:ext cx="7096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</a:t>
            </a:r>
            <a:r>
              <a:rPr lang="ru-RU" sz="2400" i="1" dirty="0"/>
              <a:t>оборачивая фрагменты текста тегами</a:t>
            </a:r>
            <a:r>
              <a:rPr lang="ru-RU" sz="2400" dirty="0"/>
              <a:t>) и оформление (</a:t>
            </a:r>
            <a:r>
              <a:rPr lang="ru-RU" sz="2400" i="1" dirty="0"/>
              <a:t>которое теги задают обёрнутому тексту</a:t>
            </a:r>
            <a:r>
              <a:rPr lang="ru-RU" sz="2400" dirty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4767" y="953434"/>
            <a:ext cx="7096815" cy="1323439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заголовок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  <a:r>
              <a:rPr lang="ru-RU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А это просто текст курсивом...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493478" y="2492896"/>
            <a:ext cx="4812617" cy="2718188"/>
            <a:chOff x="4550537" y="1555166"/>
            <a:chExt cx="4748197" cy="2718188"/>
          </a:xfrm>
        </p:grpSpPr>
        <p:pic>
          <p:nvPicPr>
            <p:cNvPr id="1026" name="Picture 2" descr="Ð ÐµÐ·ÑÐ»ÑÑÐ°Ñ Ð¿Ð¾ÑÑÐºÑ Ð·Ð¾Ð±ÑÐ°Ð¶ÐµÐ½Ñ Ð·Ð° Ð·Ð°Ð¿Ð¸ÑÐ¾Ð¼ &quot;browser window&quot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37" y="1555166"/>
              <a:ext cx="4118645" cy="271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4726734" y="1965368"/>
              <a:ext cx="4572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3600" b="1" dirty="0"/>
                <a:t>Это заголовок </a:t>
              </a:r>
            </a:p>
            <a:p>
              <a:endParaRPr lang="ru-RU" sz="2400" dirty="0"/>
            </a:p>
            <a:p>
              <a:r>
                <a:rPr lang="ru-RU" sz="2000" i="1" dirty="0"/>
                <a:t>А это просто текст курсивом...</a:t>
              </a:r>
              <a:endParaRPr lang="uk-UA" sz="2000" i="1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 rot="2300017">
            <a:off x="5119046" y="2781868"/>
            <a:ext cx="1140161" cy="5994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81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63552" y="447753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HTML | </a:t>
            </a:r>
            <a:r>
              <a:rPr lang="ru-RU" sz="3200" b="1" dirty="0" err="1"/>
              <a:t>HyperText</a:t>
            </a:r>
            <a:r>
              <a:rPr lang="ru-RU" sz="3200" b="1" dirty="0"/>
              <a:t> </a:t>
            </a:r>
            <a:r>
              <a:rPr lang="ru-RU" sz="3200" b="1" dirty="0" err="1"/>
              <a:t>Markup</a:t>
            </a:r>
            <a:r>
              <a:rPr lang="ru-RU" sz="3200" b="1" dirty="0"/>
              <a:t> </a:t>
            </a:r>
            <a:r>
              <a:rPr lang="ru-RU" sz="3200" b="1" dirty="0" err="1"/>
              <a:t>Language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23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otep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87" y="1124744"/>
            <a:ext cx="3096491" cy="1258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0" y="1166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Текстовый редактор </a:t>
            </a:r>
            <a:r>
              <a:rPr lang="en-US" sz="3200" b="1" dirty="0"/>
              <a:t>| </a:t>
            </a:r>
            <a:r>
              <a:rPr lang="ru-RU" sz="3200" b="1" dirty="0"/>
              <a:t>Редактор кода</a:t>
            </a:r>
            <a:endParaRPr lang="uk-UA" sz="24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4" descr="http://screenshots.en.sftcdn.net/en/scrn/31000/31829/notepad-06-700x4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5545" y="1922938"/>
            <a:ext cx="3538773" cy="2441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7320136" y="1074216"/>
            <a:ext cx="3450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HTML</a:t>
            </a:r>
            <a:r>
              <a:rPr lang="ru-RU" sz="2200" dirty="0"/>
              <a:t> – текстовый формат, и для его создания подойдёт любой текстовый редактор. </a:t>
            </a:r>
          </a:p>
          <a:p>
            <a:endParaRPr lang="ru-RU" sz="2200" dirty="0"/>
          </a:p>
          <a:p>
            <a:r>
              <a:rPr lang="ru-RU" sz="2200" dirty="0"/>
              <a:t>Однако для написания кода удобнее использовать редакторы с «подсветкой» синтаксиса.</a:t>
            </a:r>
          </a:p>
          <a:p>
            <a:endParaRPr lang="ru-RU" sz="2200" b="1" dirty="0"/>
          </a:p>
          <a:p>
            <a:r>
              <a:rPr lang="en-US" sz="2200" b="1" dirty="0"/>
              <a:t>Visual Studio Code </a:t>
            </a:r>
            <a:r>
              <a:rPr lang="ru-RU" sz="2200" dirty="0"/>
              <a:t>один из таких редакторов. </a:t>
            </a:r>
            <a:endParaRPr lang="uk-UA" sz="2200" dirty="0"/>
          </a:p>
        </p:txBody>
      </p:sp>
      <p:pic>
        <p:nvPicPr>
          <p:cNvPr id="2050" name="Picture 2" descr="GitHub - microsoft/vscode: Visual Studio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861047"/>
            <a:ext cx="4598822" cy="34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352901" y="5549170"/>
            <a:ext cx="3499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hlinkClick r:id="rId5"/>
              </a:rPr>
              <a:t>https://code.visualstudio.com/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575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HTML</a:t>
            </a:r>
            <a:r>
              <a:rPr lang="ru-RU" sz="8000" b="1" dirty="0"/>
              <a:t>-документ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81619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</a:t>
            </a:r>
            <a:r>
              <a:rPr lang="uk-UA" sz="3200" dirty="0" err="1"/>
              <a:t>непарными</a:t>
            </a:r>
            <a:r>
              <a:rPr lang="ru-RU" sz="3200" dirty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77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HTML | </a:t>
            </a:r>
            <a:r>
              <a:rPr lang="ru-RU" sz="4000" b="1" dirty="0" err="1">
                <a:solidFill>
                  <a:srgbClr val="0070C0"/>
                </a:solidFill>
              </a:rPr>
              <a:t>HyperText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rgbClr val="00B050"/>
                </a:solidFill>
              </a:rPr>
              <a:t>Markup</a:t>
            </a:r>
            <a:r>
              <a:rPr lang="ru-RU" sz="4000" b="1" dirty="0"/>
              <a:t> </a:t>
            </a:r>
            <a:r>
              <a:rPr lang="ru-RU" sz="4000" b="1" dirty="0" err="1">
                <a:solidFill>
                  <a:schemeClr val="accent6">
                    <a:lumMod val="75000"/>
                  </a:schemeClr>
                </a:solidFill>
              </a:rPr>
              <a:t>Language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7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HTML</a:t>
            </a:r>
            <a:r>
              <a:rPr lang="ru-RU" sz="3600" b="1" dirty="0"/>
              <a:t>-документ</a:t>
            </a:r>
            <a:r>
              <a:rPr lang="en-US" sz="3600" b="1" dirty="0"/>
              <a:t>…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03512" y="1419808"/>
            <a:ext cx="9289032" cy="4248472"/>
          </a:xfrm>
          <a:prstGeom prst="rect">
            <a:avLst/>
          </a:prstGeom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6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1340767"/>
            <a:ext cx="8740779" cy="53138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Древовидная</a:t>
            </a:r>
            <a:r>
              <a:rPr lang="en-US" sz="3600" b="1" dirty="0"/>
              <a:t> </a:t>
            </a:r>
            <a:r>
              <a:rPr lang="ru-RU" sz="3600" b="1" dirty="0"/>
              <a:t>структура </a:t>
            </a:r>
            <a:r>
              <a:rPr lang="en-US" sz="3600" b="1" dirty="0"/>
              <a:t>HTML</a:t>
            </a:r>
            <a:r>
              <a:rPr lang="ru-RU" sz="3600" b="1" dirty="0"/>
              <a:t> документа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80361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7747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/>
              <a:t>Заголовки, параграф</a:t>
            </a:r>
            <a:r>
              <a:rPr lang="ru-RU" sz="5400" b="1" dirty="0"/>
              <a:t>ы, строки…</a:t>
            </a:r>
            <a:endParaRPr lang="uk-UA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278092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&lt;h6&gt;, &lt;div&gt;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&lt;u&gt;, &lt;a&gt;, &lt;</a:t>
            </a:r>
            <a:r>
              <a:rPr lang="en-US" sz="40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4000" b="1" dirty="0">
                <a:latin typeface="Courier New" pitchFamily="49" charset="0"/>
                <a:cs typeface="Courier New" pitchFamily="49" charset="0"/>
              </a:rPr>
              <a:t>&gt;, &lt;span&gt;</a:t>
            </a:r>
            <a:r>
              <a:rPr lang="ru-RU" sz="4000" b="1" dirty="0">
                <a:latin typeface="Courier New" pitchFamily="49" charset="0"/>
                <a:cs typeface="Courier New" pitchFamily="49" charset="0"/>
              </a:rPr>
              <a:t>...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466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Тег для вставки изображений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13285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</a:rPr>
              <a:t>img</a:t>
            </a:r>
            <a:r>
              <a:rPr lang="ru-RU" sz="4000" b="1" dirty="0">
                <a:solidFill>
                  <a:srgbClr val="0070C0"/>
                </a:solidFill>
              </a:rPr>
              <a:t> </a:t>
            </a:r>
            <a:r>
              <a:rPr lang="en-US" sz="4000" b="1" dirty="0" err="1">
                <a:solidFill>
                  <a:srgbClr val="00B050"/>
                </a:solidFill>
              </a:rPr>
              <a:t>src</a:t>
            </a:r>
            <a:r>
              <a:rPr lang="en-US" sz="4000" b="1" dirty="0">
                <a:solidFill>
                  <a:srgbClr val="00B050"/>
                </a:solidFill>
              </a:rPr>
              <a:t>=“./cat.jpg”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alt=“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Это кот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sz="4000" b="1" dirty="0">
                <a:solidFill>
                  <a:srgbClr val="0070C0"/>
                </a:solidFill>
              </a:rPr>
              <a:t>&gt;</a:t>
            </a:r>
            <a:endParaRPr lang="uk-UA" sz="16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9576" y="3573016"/>
            <a:ext cx="8388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img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ru-RU" sz="2400" dirty="0"/>
              <a:t>непарный тег предназначен для вставки изображений нас страницу (ссылка на файл с изображением указывается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src</a:t>
            </a:r>
            <a:r>
              <a:rPr lang="ru-RU" sz="2400" dirty="0"/>
              <a:t>)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тега: </a:t>
            </a:r>
            <a:r>
              <a:rPr lang="en-US" sz="2400" b="1" dirty="0">
                <a:hlinkClick r:id="rId3"/>
              </a:rPr>
              <a:t>https://webref.ru/html/img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0473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515719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web45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website</a:t>
            </a:r>
            <a:endParaRPr lang="uk-UA" sz="54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136560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0150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Наша группа</a:t>
            </a:r>
            <a:r>
              <a:rPr lang="en-US" sz="6600" b="1" dirty="0">
                <a:solidFill>
                  <a:srgbClr val="0070C0"/>
                </a:solidFill>
              </a:rPr>
              <a:t>:</a:t>
            </a:r>
            <a:r>
              <a:rPr lang="ru-RU" sz="6600" b="1" dirty="0">
                <a:solidFill>
                  <a:srgbClr val="0070C0"/>
                </a:solidFill>
              </a:rPr>
              <a:t> </a:t>
            </a:r>
            <a:r>
              <a:rPr lang="en-US" sz="8000" b="1">
                <a:solidFill>
                  <a:srgbClr val="C00000"/>
                </a:solidFill>
              </a:rPr>
              <a:t>WEB45</a:t>
            </a:r>
            <a:endParaRPr lang="ru-RU" sz="6600" b="1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511824" y="3501008"/>
            <a:ext cx="2997146" cy="1152128"/>
            <a:chOff x="5516438" y="3825044"/>
            <a:chExt cx="2997146" cy="1152128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438" y="3825044"/>
              <a:ext cx="1152128" cy="1152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6" name="Picture 2" descr="https://image.flaticon.com/icons/png/512/25/2543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755" y="3865693"/>
              <a:ext cx="1070829" cy="1070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Заголовок 1"/>
          <p:cNvSpPr txBox="1">
            <a:spLocks/>
          </p:cNvSpPr>
          <p:nvPr/>
        </p:nvSpPr>
        <p:spPr>
          <a:xfrm>
            <a:off x="0" y="18926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dirty="0"/>
              <a:t>Если возникают вопросы или </a:t>
            </a:r>
          </a:p>
          <a:p>
            <a:pPr algn="ctr">
              <a:spcBef>
                <a:spcPct val="0"/>
              </a:spcBef>
              <a:defRPr/>
            </a:pPr>
            <a:r>
              <a:rPr lang="uk-UA" sz="4000" b="1" dirty="0">
                <a:latin typeface="+mj-lt"/>
                <a:ea typeface="+mj-ea"/>
                <a:cs typeface="+mj-cs"/>
              </a:rPr>
              <a:t>О </a:t>
            </a:r>
            <a:r>
              <a:rPr lang="ru-RU" sz="4000" b="1" dirty="0">
                <a:latin typeface="+mj-lt"/>
                <a:ea typeface="+mj-ea"/>
                <a:cs typeface="+mj-cs"/>
              </a:rPr>
              <a:t>взаимодействии</a:t>
            </a:r>
            <a:endParaRPr lang="ru-RU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821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358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Тег для ссылок</a:t>
            </a:r>
            <a:endParaRPr lang="uk-UA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5760" y="1746379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&lt;a</a:t>
            </a:r>
            <a:r>
              <a:rPr lang="ru-RU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B050"/>
                </a:solidFill>
              </a:rPr>
              <a:t>href</a:t>
            </a:r>
            <a:r>
              <a:rPr lang="en-US" sz="3600" b="1" dirty="0">
                <a:solidFill>
                  <a:srgbClr val="00B050"/>
                </a:solidFill>
              </a:rPr>
              <a:t>=“http://itc.ua”</a:t>
            </a:r>
            <a:r>
              <a:rPr lang="en-US" sz="3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	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Перейти на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ITC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&lt;/a&gt;</a:t>
            </a:r>
            <a:endParaRPr lang="uk-UA" sz="1400" dirty="0">
              <a:solidFill>
                <a:srgbClr val="0070C0"/>
              </a:solidFill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568" y="400506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>
                <a:solidFill>
                  <a:srgbClr val="0070C0"/>
                </a:solidFill>
              </a:rPr>
              <a:t>&lt;a&gt;</a:t>
            </a:r>
            <a:r>
              <a:rPr lang="en-US" sz="2400" b="1" dirty="0"/>
              <a:t> </a:t>
            </a:r>
            <a:r>
              <a:rPr lang="ru-RU" sz="2400" dirty="0"/>
              <a:t>парный тег предназначен для создания гиперссылок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HTML</a:t>
            </a:r>
            <a:r>
              <a:rPr lang="ru-RU" sz="2400" dirty="0"/>
              <a:t> документе, адрес на который ведёт ссылка задаётся при помощи атрибута </a:t>
            </a:r>
            <a:r>
              <a:rPr lang="en-US" sz="2400" b="1" dirty="0" err="1">
                <a:solidFill>
                  <a:srgbClr val="00B050"/>
                </a:solidFill>
              </a:rPr>
              <a:t>href</a:t>
            </a:r>
            <a:r>
              <a:rPr lang="en-US" sz="2400" dirty="0"/>
              <a:t>. </a:t>
            </a:r>
            <a:r>
              <a:rPr lang="ru-RU" sz="2400" dirty="0"/>
              <a:t>Подробнее о других атрибутах тега</a:t>
            </a:r>
            <a:r>
              <a:rPr lang="ru-RU" sz="2400" b="1" dirty="0"/>
              <a:t>: </a:t>
            </a:r>
            <a:r>
              <a:rPr lang="en-US" sz="2400" b="1" dirty="0">
                <a:hlinkClick r:id="rId3"/>
              </a:rPr>
              <a:t>https://webref.ru/html/a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626738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3. </a:t>
            </a:r>
            <a:r>
              <a:rPr lang="ru-RU" sz="7200" b="1" dirty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Live Server – </a:t>
            </a:r>
            <a:r>
              <a:rPr lang="ru-RU" sz="2800" dirty="0"/>
              <a:t>расширение</a:t>
            </a:r>
            <a:r>
              <a:rPr lang="uk-UA" sz="2800" dirty="0"/>
              <a:t> к </a:t>
            </a:r>
            <a:r>
              <a:rPr lang="en-US" sz="2800" b="1" dirty="0"/>
              <a:t>Visual Studio Code </a:t>
            </a:r>
            <a:r>
              <a:rPr lang="ru-RU" sz="2800" dirty="0"/>
              <a:t>позволяющая </a:t>
            </a:r>
            <a:br>
              <a:rPr lang="en-US" sz="2800" dirty="0"/>
            </a:br>
            <a:r>
              <a:rPr lang="ru-RU" sz="2800" dirty="0"/>
              <a:t>запускать локальный</a:t>
            </a:r>
            <a:r>
              <a:rPr lang="ru-RU" sz="2800" b="1" dirty="0"/>
              <a:t> веб-сервер</a:t>
            </a:r>
            <a:r>
              <a:rPr lang="ru-RU" sz="2800" dirty="0"/>
              <a:t> с целью отладки и тестирования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4. </a:t>
            </a:r>
            <a:r>
              <a:rPr lang="ru-RU" sz="8000" b="1" dirty="0"/>
              <a:t>Хостинг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08991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29" name="Picture 9" descr="http://drtapac.biz/wp-content/uploads/2016/05/crosley-1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3354800"/>
            <a:ext cx="1679106" cy="1442352"/>
          </a:xfrm>
          <a:prstGeom prst="rect">
            <a:avLst/>
          </a:prstGeom>
          <a:noFill/>
        </p:spPr>
      </p:pic>
      <p:pic>
        <p:nvPicPr>
          <p:cNvPr id="14" name="Picture 2" descr="http://winetwork.ru/images/configure%20routers/static%20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2" y="1235166"/>
            <a:ext cx="5107748" cy="255387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2855640" y="5139189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IP-</a:t>
            </a:r>
            <a:r>
              <a:rPr lang="ru-RU" sz="2800" b="1" dirty="0"/>
              <a:t>адрес</a:t>
            </a:r>
            <a:r>
              <a:rPr lang="uk-UA" sz="2800" b="1" dirty="0"/>
              <a:t> </a:t>
            </a:r>
            <a:r>
              <a:rPr lang="ru-RU" sz="2800" dirty="0"/>
              <a:t>уникальный сетевой адрес узла в компьютерной сети</a:t>
            </a:r>
            <a:r>
              <a:rPr lang="en-US" sz="2800" dirty="0"/>
              <a:t> (</a:t>
            </a:r>
            <a:r>
              <a:rPr lang="uk-UA" sz="2800" dirty="0" err="1"/>
              <a:t>Интернете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334397"/>
            <a:ext cx="1219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Адресация в Интернете</a:t>
            </a:r>
            <a:r>
              <a:rPr lang="en-US" sz="4000" b="1" dirty="0"/>
              <a:t> / IP </a:t>
            </a:r>
            <a:r>
              <a:rPr lang="ru-RU" sz="4000" b="1" dirty="0"/>
              <a:t>адрес</a:t>
            </a:r>
            <a:endParaRPr lang="uk-UA" sz="40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23593" y="4010703"/>
            <a:ext cx="9768408" cy="498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IPv6:</a:t>
            </a:r>
            <a:r>
              <a:rPr lang="ru-RU" sz="3600" dirty="0"/>
              <a:t> </a:t>
            </a:r>
            <a:r>
              <a:rPr lang="en-US" sz="3600" b="1" dirty="0"/>
              <a:t>2001:0db8:11a3:09d7:1f34:8a2e:07a0:765d </a:t>
            </a:r>
            <a:r>
              <a:rPr lang="en-US" sz="3600" dirty="0"/>
              <a:t> </a:t>
            </a:r>
            <a:endParaRPr lang="uk-UA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71464" y="1988840"/>
            <a:ext cx="6984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/>
              <a:t>IPv4: </a:t>
            </a:r>
            <a:r>
              <a:rPr lang="en-US" sz="3600" b="1" dirty="0"/>
              <a:t>77.222.150.27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84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0" y="260648"/>
            <a:ext cx="12192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DNS – </a:t>
            </a:r>
            <a:r>
              <a:rPr lang="ru-RU" sz="3200" b="1" dirty="0">
                <a:latin typeface="+mj-lt"/>
                <a:ea typeface="+mj-ea"/>
                <a:cs typeface="+mj-cs"/>
              </a:rPr>
              <a:t>всемирная «адресная книга»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003992" y="4500409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wikipedia.org</a:t>
            </a:r>
            <a:endParaRPr lang="uk-UA" sz="3200" b="1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820419" y="4500409"/>
            <a:ext cx="2803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91.198.174.192</a:t>
            </a:r>
            <a:endParaRPr lang="uk-UA" sz="3200" b="1" dirty="0"/>
          </a:p>
        </p:txBody>
      </p:sp>
      <p:sp>
        <p:nvSpPr>
          <p:cNvPr id="90" name="Стрелка вправо 89"/>
          <p:cNvSpPr/>
          <p:nvPr/>
        </p:nvSpPr>
        <p:spPr>
          <a:xfrm>
            <a:off x="5879976" y="4540765"/>
            <a:ext cx="724416" cy="504056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0231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(Domain Name System</a:t>
            </a:r>
            <a:r>
              <a:rPr lang="ru-RU" sz="2400" b="1" dirty="0"/>
              <a:t> – Система Доменных Имён</a:t>
            </a:r>
            <a:r>
              <a:rPr lang="en-US" sz="2400" b="1" dirty="0"/>
              <a:t>) </a:t>
            </a:r>
            <a:endParaRPr lang="uk-UA" sz="2400" b="1" dirty="0"/>
          </a:p>
        </p:txBody>
      </p:sp>
      <p:pic>
        <p:nvPicPr>
          <p:cNvPr id="25602" name="Picture 2" descr="http://www.yellowpages.com.iq/img/yellow_page_pdf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728" y="1625055"/>
            <a:ext cx="3319264" cy="2524025"/>
          </a:xfrm>
          <a:prstGeom prst="rect">
            <a:avLst/>
          </a:prstGeom>
          <a:noFill/>
        </p:spPr>
      </p:pic>
      <p:pic>
        <p:nvPicPr>
          <p:cNvPr id="25606" name="Picture 6" descr="http://nicksherman.com/articles/bellCentennial/inU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1625055"/>
            <a:ext cx="3272880" cy="245466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1559496" y="5334307"/>
            <a:ext cx="9289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Основная задача </a:t>
            </a:r>
            <a:r>
              <a:rPr lang="en-US" sz="2400" b="1" dirty="0"/>
              <a:t>DNS </a:t>
            </a:r>
            <a:r>
              <a:rPr lang="ru-RU" sz="2400" dirty="0"/>
              <a:t>сообщать </a:t>
            </a:r>
            <a:r>
              <a:rPr lang="en-US" sz="2400" b="1" dirty="0"/>
              <a:t>IP-</a:t>
            </a:r>
            <a:r>
              <a:rPr lang="ru-RU" sz="2400" b="1" dirty="0"/>
              <a:t>адрес </a:t>
            </a:r>
            <a:r>
              <a:rPr lang="ru-RU" sz="2400" dirty="0"/>
              <a:t>компьютера который скрывается под тем или иным доменным именем.</a:t>
            </a:r>
            <a:r>
              <a:rPr lang="en-US" sz="2400" dirty="0"/>
              <a:t> 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3646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5560" y="40466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NeoCities.org – </a:t>
            </a:r>
            <a:r>
              <a:rPr lang="ru-RU" sz="3600" b="1" dirty="0"/>
              <a:t>статический хостинг</a:t>
            </a:r>
            <a:endParaRPr lang="en-US" sz="3600" b="1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4112" y="1340768"/>
            <a:ext cx="343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Статический хостинг </a:t>
            </a:r>
            <a:r>
              <a:rPr lang="ru-RU" sz="2000" dirty="0"/>
              <a:t>– хостинг которых предлагает только размещение файлов сайта. Подходит для сайтов которым не нужны серверные инструменты (например: </a:t>
            </a:r>
            <a:r>
              <a:rPr lang="en-US" sz="2000" dirty="0"/>
              <a:t>PHP </a:t>
            </a:r>
            <a:r>
              <a:rPr lang="ru-RU" sz="2000" dirty="0"/>
              <a:t>сценарии, база данных и т.п.).</a:t>
            </a:r>
            <a:endParaRPr lang="uk-UA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3676" y="4365104"/>
            <a:ext cx="3448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>
                <a:hlinkClick r:id="rId2"/>
              </a:rPr>
              <a:t>https://neocities.org/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02" y="1253890"/>
            <a:ext cx="4365323" cy="289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799857" y="4941169"/>
            <a:ext cx="540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i="1" dirty="0"/>
              <a:t>Примечание: </a:t>
            </a:r>
            <a:r>
              <a:rPr lang="ru-RU" sz="2000" i="1" dirty="0"/>
              <a:t>имя файла главной страницы должно быть </a:t>
            </a:r>
            <a:r>
              <a:rPr lang="en-US" sz="2000" b="1" i="1" dirty="0">
                <a:solidFill>
                  <a:srgbClr val="FF0000"/>
                </a:solidFill>
              </a:rPr>
              <a:t>index.html</a:t>
            </a:r>
            <a:r>
              <a:rPr lang="en-US" sz="2000" i="1" dirty="0"/>
              <a:t> </a:t>
            </a:r>
            <a:r>
              <a:rPr lang="ru-RU" sz="2000" i="1" dirty="0"/>
              <a:t>имена остальных страниц могут быть любыми.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2257134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831295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944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  <a:hlinkClick r:id="rId2"/>
              </a:rPr>
              <a:t>https://html-css.co.ua/dovidnuk-html-tags/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Справочники по </a:t>
            </a:r>
            <a:r>
              <a:rPr lang="en-US" sz="32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784" y="1075882"/>
            <a:ext cx="6434432" cy="3939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9C90D-AC5D-D642-A49A-283196750356}"/>
              </a:ext>
            </a:extLst>
          </p:cNvPr>
          <p:cNvSpPr txBox="1"/>
          <p:nvPr/>
        </p:nvSpPr>
        <p:spPr>
          <a:xfrm>
            <a:off x="0" y="530120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hlinkClick r:id="rId4"/>
              </a:rPr>
              <a:t>https://css.in.ua/html/tags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997123"/>
          </a:xfrm>
        </p:spPr>
        <p:txBody>
          <a:bodyPr>
            <a:normAutofit/>
          </a:bodyPr>
          <a:lstStyle/>
          <a:p>
            <a:r>
              <a:rPr lang="ru-RU" sz="5400" b="1" dirty="0"/>
              <a:t>Что нам понадобится?</a:t>
            </a:r>
            <a:endParaRPr lang="uk-UA" sz="5400" b="1" dirty="0"/>
          </a:p>
        </p:txBody>
      </p:sp>
      <p:sp>
        <p:nvSpPr>
          <p:cNvPr id="5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65304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071664" y="1988840"/>
            <a:ext cx="5879357" cy="1271862"/>
            <a:chOff x="3669451" y="1199181"/>
            <a:chExt cx="5710042" cy="1271862"/>
          </a:xfrm>
        </p:grpSpPr>
        <p:sp>
          <p:nvSpPr>
            <p:cNvPr id="8" name="TextBox 7"/>
            <p:cNvSpPr txBox="1"/>
            <p:nvPr/>
          </p:nvSpPr>
          <p:spPr>
            <a:xfrm>
              <a:off x="6519675" y="1481169"/>
              <a:ext cx="2859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Браузер</a:t>
              </a:r>
              <a:r>
                <a:rPr lang="ru-RU" sz="4000" b="1" dirty="0">
                  <a:solidFill>
                    <a:srgbClr val="0070C0"/>
                  </a:solidFill>
                </a:rPr>
                <a:t>(ы)</a:t>
              </a: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669451" y="1199181"/>
              <a:ext cx="2424664" cy="1271862"/>
              <a:chOff x="1415479" y="1220886"/>
              <a:chExt cx="2424664" cy="1271862"/>
            </a:xfrm>
          </p:grpSpPr>
          <p:pic>
            <p:nvPicPr>
              <p:cNvPr id="14" name="Picture 6" descr="https://lh3.ggpht.com/O0aW5qsyCkR2i7Bu-jUU1b5BWA_NygJ6ui4MgaAvL7gfqvVWqkOBscDaq4pn-vkwByUx=w3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415479" y="1250491"/>
                <a:ext cx="1242257" cy="1242257"/>
              </a:xfrm>
              <a:prstGeom prst="rect">
                <a:avLst/>
              </a:prstGeom>
              <a:noFill/>
            </p:spPr>
          </p:pic>
          <p:pic>
            <p:nvPicPr>
              <p:cNvPr id="15" name="Picture 6" descr="https://upload.wikimedia.org/wikipedia/commons/thumb/a/a0/Firefox_logo%2C_2019.svg/1200px-Firefox_logo%2C_2019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8556" y="1220886"/>
                <a:ext cx="1318359" cy="1242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https://upload.wikimedia.org/wikipedia/ru/thumb/9/98/Microsoft_Edge_logo_%282019%29.svg/1200px-Microsoft_Edge_logo_%282019%29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070" y="1252365"/>
                <a:ext cx="1209073" cy="1209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Группа 8"/>
          <p:cNvGrpSpPr/>
          <p:nvPr/>
        </p:nvGrpSpPr>
        <p:grpSpPr>
          <a:xfrm>
            <a:off x="2401775" y="4221088"/>
            <a:ext cx="7388450" cy="1603602"/>
            <a:chOff x="3084879" y="3875910"/>
            <a:chExt cx="7388450" cy="1603602"/>
          </a:xfrm>
        </p:grpSpPr>
        <p:sp>
          <p:nvSpPr>
            <p:cNvPr id="10" name="TextBox 9"/>
            <p:cNvSpPr txBox="1"/>
            <p:nvPr/>
          </p:nvSpPr>
          <p:spPr>
            <a:xfrm>
              <a:off x="4911708" y="3875910"/>
              <a:ext cx="4608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Visual Studio Code</a:t>
              </a:r>
              <a:endParaRPr lang="ru-RU" sz="4000" b="1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84697" y="4509120"/>
              <a:ext cx="568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400" i="1" dirty="0"/>
                <a:t>Или любой другой текстовый редактор</a:t>
              </a:r>
              <a:endParaRPr lang="uk-UA" sz="2400" i="1" dirty="0"/>
            </a:p>
          </p:txBody>
        </p:sp>
        <p:pic>
          <p:nvPicPr>
            <p:cNvPr id="13" name="Picture 2" descr="Visual Studio Code — Википеди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879" y="4000387"/>
              <a:ext cx="1479125" cy="147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4911708" y="4941168"/>
              <a:ext cx="4821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hlinkClick r:id="rId6"/>
                </a:rPr>
                <a:t>https://code.visualstudio.com/</a:t>
              </a:r>
              <a:endParaRPr lang="ru-RU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66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45713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28592" y="404664"/>
            <a:ext cx="6863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/>
              <a:t>Домашнее задание</a:t>
            </a:r>
            <a:endParaRPr lang="ru-RU" sz="4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40016" y="3380799"/>
            <a:ext cx="5400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Lorem ipsum </a:t>
            </a:r>
            <a:r>
              <a:rPr lang="en-US" sz="2400" dirty="0"/>
              <a:t>–</a:t>
            </a:r>
            <a:r>
              <a:rPr lang="uk-UA" sz="2400" dirty="0"/>
              <a:t> генератор </a:t>
            </a:r>
            <a:r>
              <a:rPr lang="ru-RU" sz="2400" dirty="0"/>
              <a:t>текста</a:t>
            </a:r>
            <a:r>
              <a:rPr lang="uk-UA" sz="2400" dirty="0"/>
              <a:t> вам </a:t>
            </a:r>
            <a:r>
              <a:rPr lang="ru-RU" sz="2400" dirty="0"/>
              <a:t>поможет</a:t>
            </a:r>
            <a:r>
              <a:rPr lang="uk-UA" sz="2400" dirty="0"/>
              <a:t>. </a:t>
            </a:r>
            <a:r>
              <a:rPr lang="en-US" sz="2400" dirty="0"/>
              <a:t> </a:t>
            </a:r>
            <a:r>
              <a:rPr lang="uk-UA" sz="2400" dirty="0"/>
              <a:t>Команда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lorem100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/>
              <a:t>Visual Studio Code</a:t>
            </a:r>
            <a:endParaRPr lang="ru-RU" sz="2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575" r="8544"/>
          <a:stretch/>
        </p:blipFill>
        <p:spPr>
          <a:xfrm>
            <a:off x="0" y="0"/>
            <a:ext cx="5328592" cy="6875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273924" y="1412776"/>
            <a:ext cx="515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</a:t>
            </a:r>
            <a:r>
              <a:rPr lang="uk-UA" sz="2400" dirty="0"/>
              <a:t> </a:t>
            </a:r>
            <a:r>
              <a:rPr lang="en-US" sz="2400" b="1" dirty="0"/>
              <a:t>HTML</a:t>
            </a:r>
            <a:r>
              <a:rPr lang="uk-UA" sz="2400" b="1" dirty="0"/>
              <a:t>-документ</a:t>
            </a:r>
            <a:r>
              <a:rPr lang="uk-UA" sz="2400" dirty="0"/>
              <a:t>, и </a:t>
            </a:r>
            <a:r>
              <a:rPr lang="ru-RU" sz="2400" dirty="0"/>
              <a:t>под</a:t>
            </a:r>
            <a:r>
              <a:rPr lang="uk-UA" sz="2400" dirty="0"/>
              <a:t> </a:t>
            </a:r>
            <a:r>
              <a:rPr lang="ru-RU" sz="2400" dirty="0"/>
              <a:t>именем</a:t>
            </a:r>
            <a:r>
              <a:rPr lang="uk-UA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uk-UA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выгрузите его на хостинг. Ссылку на </a:t>
            </a:r>
            <a:r>
              <a:rPr lang="ru-RU" sz="2400" b="1" dirty="0">
                <a:latin typeface="+mj-lt"/>
                <a:cs typeface="Courier New" panose="02070309020205020404" pitchFamily="49" charset="0"/>
              </a:rPr>
              <a:t>ваш хостинг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сбрасывайте в группу в телеграмме.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40016" y="4892967"/>
            <a:ext cx="54006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Как встроить </a:t>
            </a:r>
            <a:r>
              <a:rPr lang="en-US" sz="2400" b="1" dirty="0" err="1"/>
              <a:t>youtube</a:t>
            </a:r>
            <a:r>
              <a:rPr lang="uk-UA" sz="2400" dirty="0"/>
              <a:t>-</a:t>
            </a:r>
            <a:r>
              <a:rPr lang="uk-UA" sz="2400" dirty="0" err="1"/>
              <a:t>плеер</a:t>
            </a:r>
            <a:r>
              <a:rPr lang="uk-UA" sz="2400" dirty="0"/>
              <a:t> на свою </a:t>
            </a:r>
            <a:r>
              <a:rPr lang="ru-RU" sz="2400" dirty="0"/>
              <a:t>страницу</a:t>
            </a:r>
            <a:r>
              <a:rPr lang="uk-UA" sz="2400" dirty="0"/>
              <a:t>: </a:t>
            </a:r>
            <a:r>
              <a:rPr lang="en-US" sz="2000" b="1" dirty="0">
                <a:hlinkClick r:id="rId3"/>
              </a:rPr>
              <a:t>https://support.google.com/youtube/answer/171780?hl=uk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93118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096000" y="2204864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Структура проекта</a:t>
            </a:r>
          </a:p>
          <a:p>
            <a:r>
              <a:rPr lang="ru-RU" sz="3600" b="1" dirty="0" err="1">
                <a:solidFill>
                  <a:srgbClr val="0070C0"/>
                </a:solidFill>
              </a:rPr>
              <a:t>Блочно</a:t>
            </a:r>
            <a:r>
              <a:rPr lang="ru-RU" sz="3600" b="1" dirty="0">
                <a:solidFill>
                  <a:srgbClr val="0070C0"/>
                </a:solidFill>
              </a:rPr>
              <a:t>/строчная модель документа </a:t>
            </a:r>
          </a:p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Семантика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rgbClr val="7030A0"/>
                </a:solidFill>
              </a:rPr>
              <a:t>Валидация разметки</a:t>
            </a:r>
            <a:endParaRPr lang="ru-RU" sz="3600" b="1" dirty="0"/>
          </a:p>
        </p:txBody>
      </p:sp>
      <p:pic>
        <p:nvPicPr>
          <p:cNvPr id="1026" name="Picture 2" descr="структура проекта">
            <a:extLst>
              <a:ext uri="{FF2B5EF4-FFF2-40B4-BE49-F238E27FC236}">
                <a16:creationId xmlns:a16="http://schemas.microsoft.com/office/drawing/2014/main" id="{E98A6534-EC32-424A-B588-008EAFD5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9" y="2060848"/>
            <a:ext cx="5841418" cy="32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119336" y="34543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  <a:endParaRPr lang="uk-UA" sz="5400" b="1" dirty="0"/>
          </a:p>
        </p:txBody>
      </p:sp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Поехали!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75214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564904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13800" b="1" dirty="0">
                <a:latin typeface="+mj-lt"/>
                <a:ea typeface="+mj-ea"/>
                <a:cs typeface="+mj-cs"/>
              </a:rPr>
              <a:t>О чём </a:t>
            </a:r>
            <a:r>
              <a:rPr lang="ru-RU" sz="13800" dirty="0">
                <a:latin typeface="+mj-lt"/>
                <a:ea typeface="+mj-ea"/>
                <a:cs typeface="+mj-cs"/>
              </a:rPr>
              <a:t>курс?</a:t>
            </a:r>
            <a:endParaRPr lang="uk-UA" sz="138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11208568" y="6182456"/>
            <a:ext cx="648072" cy="43204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/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1" y="1628800"/>
            <a:ext cx="7176120" cy="4018946"/>
            <a:chOff x="0" y="1066238"/>
            <a:chExt cx="8035343" cy="4018946"/>
          </a:xfrm>
        </p:grpSpPr>
        <p:pic>
          <p:nvPicPr>
            <p:cNvPr id="17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134"/>
            <a:stretch/>
          </p:blipFill>
          <p:spPr bwMode="auto">
            <a:xfrm>
              <a:off x="0" y="1066238"/>
              <a:ext cx="1043608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ÐÐ¾Ð²âÑÐ·Ð°Ð½Ðµ Ð·Ð¾Ð±ÑÐ°Ð¶ÐµÐ½Ð½Ñ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71" y="1066238"/>
              <a:ext cx="7020272" cy="401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7752184" y="2204864"/>
            <a:ext cx="410445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World Wide Web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всемирная паутина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распределённый сервис дающий доступ к связанным документам – всего лишь одни из многих сервисов работающий в Интернете.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EF89CD-D3BC-47D8-BA34-9FA67D491868}"/>
              </a:ext>
            </a:extLst>
          </p:cNvPr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43023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72200"/>
            <a:ext cx="648072" cy="41992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90" name="AutoShape 2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2" name="AutoShape 4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94" name="AutoShape 6" descr="Картинки по запросу Apache Software Foundati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415480" y="1556792"/>
            <a:ext cx="9361040" cy="2880320"/>
            <a:chOff x="323529" y="1524000"/>
            <a:chExt cx="8496943" cy="2409056"/>
          </a:xfrm>
        </p:grpSpPr>
        <p:pic>
          <p:nvPicPr>
            <p:cNvPr id="16" name="Picture 2" descr="http://www.julepmedia.com/wp-content/uploads/2013/08/Julep-Media-Responsive-Website-on-Deskto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9" y="2014373"/>
              <a:ext cx="2016224" cy="1702659"/>
            </a:xfrm>
            <a:prstGeom prst="rect">
              <a:avLst/>
            </a:prstGeom>
            <a:noFill/>
          </p:spPr>
        </p:pic>
        <p:pic>
          <p:nvPicPr>
            <p:cNvPr id="19463" name="Picture 7" descr="http://www.androidpolice.com/wp-content/uploads/2015/04/nexus2cee_thumb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79712" y="1700808"/>
              <a:ext cx="648072" cy="648072"/>
            </a:xfrm>
            <a:prstGeom prst="rect">
              <a:avLst/>
            </a:prstGeom>
            <a:noFill/>
          </p:spPr>
        </p:pic>
        <p:sp>
          <p:nvSpPr>
            <p:cNvPr id="14" name="Двойная стрелка влево/вправо 13"/>
            <p:cNvSpPr/>
            <p:nvPr/>
          </p:nvSpPr>
          <p:spPr>
            <a:xfrm>
              <a:off x="3591584" y="2480997"/>
              <a:ext cx="2222277" cy="543272"/>
            </a:xfrm>
            <a:prstGeom prst="left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 descr="http://muristech.com/wp-content/uploads/2014/05/HP-serv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095511" y="1700808"/>
              <a:ext cx="1724961" cy="2232248"/>
            </a:xfrm>
            <a:prstGeom prst="rect">
              <a:avLst/>
            </a:prstGeom>
            <a:noFill/>
          </p:spPr>
        </p:pic>
        <p:pic>
          <p:nvPicPr>
            <p:cNvPr id="19" name="Picture 8" descr="https://media.licdn.com/mpr/mpr/shrink_200_200/AAEAAQAAAAAAAAcIAAAAJDUwZmI4N2IwLTZmNzctNDdmZS1hZTBiLWYxNTUwZDk2NmFiNQ.png"/>
            <p:cNvPicPr>
              <a:picLocks noChangeAspect="1" noChangeArrowheads="1"/>
            </p:cNvPicPr>
            <p:nvPr/>
          </p:nvPicPr>
          <p:blipFill>
            <a:blip r:embed="rId6" cstate="print"/>
            <a:srcRect l="20787" r="20787"/>
            <a:stretch>
              <a:fillRect/>
            </a:stretch>
          </p:blipFill>
          <p:spPr bwMode="auto">
            <a:xfrm>
              <a:off x="6854536" y="1524000"/>
              <a:ext cx="481950" cy="824880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orld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ide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4400" b="1" dirty="0"/>
              <a:t>eb / </a:t>
            </a:r>
            <a:r>
              <a:rPr lang="ru-RU" sz="4400" b="1" dirty="0"/>
              <a:t>Всемирная паутина</a:t>
            </a:r>
            <a:endParaRPr lang="uk-UA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85867" y="4595644"/>
            <a:ext cx="99227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основе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WWW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лежит «общение» двух программ.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Веб-сервер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программное обеспечение, принимающий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запросы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от клиентов, обычно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веб-браузеров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 выдающий им 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ответы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Их общение регламентирует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 протоколом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HyperText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Transfer Protocol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6043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</a:t>
            </a:r>
            <a:r>
              <a:rPr lang="ru-RU" sz="7200" b="1" dirty="0"/>
              <a:t>Зачем нужен</a:t>
            </a:r>
            <a:r>
              <a:rPr lang="en-US" sz="7200" b="1" dirty="0"/>
              <a:t> HTML?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74797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776" y="404665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Зачем нужен </a:t>
            </a:r>
            <a:r>
              <a:rPr lang="en-US" sz="3200" b="1" dirty="0"/>
              <a:t>HTML?</a:t>
            </a:r>
          </a:p>
        </p:txBody>
      </p:sp>
      <p:pic>
        <p:nvPicPr>
          <p:cNvPr id="1026" name="Picture 2" descr="https://static-content.springer.com/lookinside/art%3A10.1007%2FBF02838662/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361807"/>
            <a:ext cx="4083744" cy="6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7320136" y="1196752"/>
            <a:ext cx="3816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HTML</a:t>
            </a:r>
            <a:r>
              <a:rPr lang="en-US" sz="2400" i="1" dirty="0"/>
              <a:t> </a:t>
            </a:r>
            <a:r>
              <a:rPr lang="ru-RU" sz="2400" i="1" dirty="0"/>
              <a:t>задумывался как средство переноса документации в электронный вид. Текстовый формат хорош для этого, но есть проблемы с оформлением текста…</a:t>
            </a:r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cer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4435522"/>
            <a:ext cx="1612652" cy="161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01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911</Words>
  <Application>Microsoft Office PowerPoint</Application>
  <PresentationFormat>Широкий екран</PresentationFormat>
  <Paragraphs>136</Paragraphs>
  <Slides>33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Что нам понадобится?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644</cp:revision>
  <dcterms:created xsi:type="dcterms:W3CDTF">2014-11-20T09:08:59Z</dcterms:created>
  <dcterms:modified xsi:type="dcterms:W3CDTF">2022-07-20T06:36:07Z</dcterms:modified>
</cp:coreProperties>
</file>