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AFAE-A7C6-4403-B2FE-4F16F78D55F7}" v="2" dt="2022-07-20T06:35:5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65FAFAE-A7C6-4403-B2FE-4F16F78D55F7}"/>
    <pc:docChg chg="undo custSel delSld modSld modSection">
      <pc:chgData name="Anatoliy Kigel" userId="7432c6c4687b0a9c" providerId="LiveId" clId="{C65FAFAE-A7C6-4403-B2FE-4F16F78D55F7}" dt="2022-07-24T16:50:13.772" v="61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65FAFAE-A7C6-4403-B2FE-4F16F78D55F7}" dt="2022-07-24T16:50:13.772" v="61" actId="20577"/>
        <pc:sldMkLst>
          <pc:docMk/>
          <pc:sldMk cId="3089917501" sldId="284"/>
        </pc:sldMkLst>
        <pc:spChg chg="mod">
          <ac:chgData name="Anatoliy Kigel" userId="7432c6c4687b0a9c" providerId="LiveId" clId="{C65FAFAE-A7C6-4403-B2FE-4F16F78D55F7}" dt="2022-07-24T16:50:13.772" v="61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1199415110" sldId="394"/>
        </pc:sldMkLst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tml-css.co.ua/dovidnuk-html-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.in.ua/html/tag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web45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website</a:t>
            </a:r>
            <a:endParaRPr lang="uk-UA" sz="5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C00000"/>
                </a:solidFill>
              </a:rPr>
              <a:t>WEB45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  <a:hlinkClick r:id="rId2"/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hlinkClick r:id="rId4"/>
              </a:rPr>
              <a:t>https://css.in.ua/html/tags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869</Words>
  <Application>Microsoft Office PowerPoint</Application>
  <PresentationFormat>Широкий екран</PresentationFormat>
  <Paragraphs>129</Paragraphs>
  <Slides>31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2022-07-24T16:50:20Z</dcterms:modified>
</cp:coreProperties>
</file>