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2" r:id="rId2"/>
    <p:sldId id="362" r:id="rId3"/>
    <p:sldId id="363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99" r:id="rId30"/>
    <p:sldId id="289" r:id="rId31"/>
    <p:sldId id="364" r:id="rId32"/>
    <p:sldId id="291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362"/>
            <p14:sldId id="363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99"/>
            <p14:sldId id="289"/>
            <p14:sldId id="36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08740-7723-4130-A11B-EF0437E0B5DC}" v="6" dt="2022-07-31T18:49:48.281"/>
    <p1510:client id="{8790D3F7-37B1-4D51-8054-B1C9014E5803}" v="1" dt="2022-08-01T07:12:2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8790D3F7-37B1-4D51-8054-B1C9014E5803}"/>
    <pc:docChg chg="modSld">
      <pc:chgData name="Anatoliy Kigel" userId="7432c6c4687b0a9c" providerId="LiveId" clId="{8790D3F7-37B1-4D51-8054-B1C9014E5803}" dt="2022-08-01T07:12:25.563" v="8" actId="6549"/>
      <pc:docMkLst>
        <pc:docMk/>
      </pc:docMkLst>
      <pc:sldChg chg="modSp mod">
        <pc:chgData name="Anatoliy Kigel" userId="7432c6c4687b0a9c" providerId="LiveId" clId="{8790D3F7-37B1-4D51-8054-B1C9014E5803}" dt="2022-08-01T07:12:02.219" v="5" actId="1036"/>
        <pc:sldMkLst>
          <pc:docMk/>
          <pc:sldMk cId="1305377077" sldId="289"/>
        </pc:sldMkLst>
        <pc:spChg chg="mod">
          <ac:chgData name="Anatoliy Kigel" userId="7432c6c4687b0a9c" providerId="LiveId" clId="{8790D3F7-37B1-4D51-8054-B1C9014E5803}" dt="2022-08-01T07:12:02.219" v="5" actId="1036"/>
          <ac:spMkLst>
            <pc:docMk/>
            <pc:sldMk cId="1305377077" sldId="289"/>
            <ac:spMk id="15" creationId="{00000000-0000-0000-0000-000000000000}"/>
          </ac:spMkLst>
        </pc:spChg>
      </pc:sldChg>
      <pc:sldChg chg="modSp mod">
        <pc:chgData name="Anatoliy Kigel" userId="7432c6c4687b0a9c" providerId="LiveId" clId="{8790D3F7-37B1-4D51-8054-B1C9014E5803}" dt="2022-08-01T07:12:25.563" v="8" actId="6549"/>
        <pc:sldMkLst>
          <pc:docMk/>
          <pc:sldMk cId="1833914875" sldId="299"/>
        </pc:sldMkLst>
        <pc:spChg chg="mod">
          <ac:chgData name="Anatoliy Kigel" userId="7432c6c4687b0a9c" providerId="LiveId" clId="{8790D3F7-37B1-4D51-8054-B1C9014E5803}" dt="2022-08-01T07:12:25.563" v="8" actId="6549"/>
          <ac:spMkLst>
            <pc:docMk/>
            <pc:sldMk cId="1833914875" sldId="299"/>
            <ac:spMk id="3" creationId="{DFBE72CF-F9F5-9791-2512-D10BD9F85CC1}"/>
          </ac:spMkLst>
        </pc:spChg>
      </pc:sldChg>
    </pc:docChg>
  </pc:docChgLst>
  <pc:docChgLst>
    <pc:chgData name="Anatoliy Kigel" userId="7432c6c4687b0a9c" providerId="LiveId" clId="{E68C3C30-56CE-4ED1-BBD4-1E517B62AFB4}"/>
    <pc:docChg chg="custSel addSld delSld modSld modSection">
      <pc:chgData name="Anatoliy Kigel" userId="7432c6c4687b0a9c" providerId="LiveId" clId="{E68C3C30-56CE-4ED1-BBD4-1E517B62AFB4}" dt="2021-12-08T08:24:29.808" v="138" actId="47"/>
      <pc:docMkLst>
        <pc:docMk/>
      </pc:docMkLst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157215366" sldId="258"/>
        </pc:sldMkLst>
      </pc:sldChg>
      <pc:sldChg chg="del">
        <pc:chgData name="Anatoliy Kigel" userId="7432c6c4687b0a9c" providerId="LiveId" clId="{E68C3C30-56CE-4ED1-BBD4-1E517B62AFB4}" dt="2021-12-08T08:18:05.295" v="7" actId="47"/>
        <pc:sldMkLst>
          <pc:docMk/>
          <pc:sldMk cId="3369205468" sldId="259"/>
        </pc:sldMkLst>
      </pc:sldChg>
      <pc:sldChg chg="modSp mod">
        <pc:chgData name="Anatoliy Kigel" userId="7432c6c4687b0a9c" providerId="LiveId" clId="{E68C3C30-56CE-4ED1-BBD4-1E517B62AFB4}" dt="2021-12-08T08:18:26.686" v="19" actId="1076"/>
        <pc:sldMkLst>
          <pc:docMk/>
          <pc:sldMk cId="2793501215" sldId="262"/>
        </pc:sldMkLst>
        <pc:spChg chg="mod">
          <ac:chgData name="Anatoliy Kigel" userId="7432c6c4687b0a9c" providerId="LiveId" clId="{E68C3C30-56CE-4ED1-BBD4-1E517B62AFB4}" dt="2021-12-08T08:18:26.686" v="19" actId="1076"/>
          <ac:spMkLst>
            <pc:docMk/>
            <pc:sldMk cId="2793501215" sldId="262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E68C3C30-56CE-4ED1-BBD4-1E517B62AFB4}" dt="2021-12-08T08:21:23.700" v="41" actId="403"/>
        <pc:sldMkLst>
          <pc:docMk/>
          <pc:sldMk cId="102787947" sldId="271"/>
        </pc:sldMkLst>
        <pc:spChg chg="mod">
          <ac:chgData name="Anatoliy Kigel" userId="7432c6c4687b0a9c" providerId="LiveId" clId="{E68C3C30-56CE-4ED1-BBD4-1E517B62AFB4}" dt="2021-12-08T08:21:23.700" v="41" actId="403"/>
          <ac:spMkLst>
            <pc:docMk/>
            <pc:sldMk cId="102787947" sldId="271"/>
            <ac:spMk id="3" creationId="{00000000-0000-0000-0000-000000000000}"/>
          </ac:spMkLst>
        </pc:spChg>
        <pc:spChg chg="mod">
          <ac:chgData name="Anatoliy Kigel" userId="7432c6c4687b0a9c" providerId="LiveId" clId="{E68C3C30-56CE-4ED1-BBD4-1E517B62AFB4}" dt="2021-12-08T08:21:16.554" v="36" actId="14100"/>
          <ac:spMkLst>
            <pc:docMk/>
            <pc:sldMk cId="102787947" sldId="271"/>
            <ac:spMk id="10" creationId="{00000000-0000-0000-0000-000000000000}"/>
          </ac:spMkLst>
        </pc:spChg>
        <pc:picChg chg="add mod">
          <ac:chgData name="Anatoliy Kigel" userId="7432c6c4687b0a9c" providerId="LiveId" clId="{E68C3C30-56CE-4ED1-BBD4-1E517B62AFB4}" dt="2021-12-08T08:21:21.050" v="38" actId="1440"/>
          <ac:picMkLst>
            <pc:docMk/>
            <pc:sldMk cId="102787947" sldId="271"/>
            <ac:picMk id="4" creationId="{527E2C53-D68C-441D-8598-38DB0CEA7B10}"/>
          </ac:picMkLst>
        </pc:picChg>
        <pc:picChg chg="del">
          <ac:chgData name="Anatoliy Kigel" userId="7432c6c4687b0a9c" providerId="LiveId" clId="{E68C3C30-56CE-4ED1-BBD4-1E517B62AFB4}" dt="2021-12-08T08:20:56.943" v="23" actId="478"/>
          <ac:picMkLst>
            <pc:docMk/>
            <pc:sldMk cId="102787947" sldId="271"/>
            <ac:picMk id="6" creationId="{00000000-0000-0000-0000-000000000000}"/>
          </ac:picMkLst>
        </pc:picChg>
      </pc:sldChg>
      <pc:sldChg chg="del">
        <pc:chgData name="Anatoliy Kigel" userId="7432c6c4687b0a9c" providerId="LiveId" clId="{E68C3C30-56CE-4ED1-BBD4-1E517B62AFB4}" dt="2021-12-08T08:22:13.026" v="43" actId="47"/>
        <pc:sldMkLst>
          <pc:docMk/>
          <pc:sldMk cId="4089884000" sldId="290"/>
        </pc:sldMkLst>
      </pc:sldChg>
      <pc:sldChg chg="addSp delSp modSp mod">
        <pc:chgData name="Anatoliy Kigel" userId="7432c6c4687b0a9c" providerId="LiveId" clId="{E68C3C30-56CE-4ED1-BBD4-1E517B62AFB4}" dt="2021-12-08T08:24:21.995" v="137" actId="1036"/>
        <pc:sldMkLst>
          <pc:docMk/>
          <pc:sldMk cId="2174076186" sldId="291"/>
        </pc:sldMkLst>
        <pc:spChg chg="mod">
          <ac:chgData name="Anatoliy Kigel" userId="7432c6c4687b0a9c" providerId="LiveId" clId="{E68C3C30-56CE-4ED1-BBD4-1E517B62AFB4}" dt="2021-12-08T08:22:31.106" v="54" actId="1035"/>
          <ac:spMkLst>
            <pc:docMk/>
            <pc:sldMk cId="2174076186" sldId="291"/>
            <ac:spMk id="9" creationId="{00000000-0000-0000-0000-000000000000}"/>
          </ac:spMkLst>
        </pc:spChg>
        <pc:spChg chg="del mod">
          <ac:chgData name="Anatoliy Kigel" userId="7432c6c4687b0a9c" providerId="LiveId" clId="{E68C3C30-56CE-4ED1-BBD4-1E517B62AFB4}" dt="2021-12-08T08:22:33.924" v="56" actId="478"/>
          <ac:spMkLst>
            <pc:docMk/>
            <pc:sldMk cId="2174076186" sldId="291"/>
            <ac:spMk id="10" creationId="{00000000-0000-0000-0000-000000000000}"/>
          </ac:spMkLst>
        </pc:spChg>
        <pc:spChg chg="del">
          <ac:chgData name="Anatoliy Kigel" userId="7432c6c4687b0a9c" providerId="LiveId" clId="{E68C3C30-56CE-4ED1-BBD4-1E517B62AFB4}" dt="2021-12-08T08:22:19.786" v="44" actId="478"/>
          <ac:spMkLst>
            <pc:docMk/>
            <pc:sldMk cId="2174076186" sldId="291"/>
            <ac:spMk id="11" creationId="{00000000-0000-0000-0000-000000000000}"/>
          </ac:spMkLst>
        </pc:spChg>
        <pc:spChg chg="add mod">
          <ac:chgData name="Anatoliy Kigel" userId="7432c6c4687b0a9c" providerId="LiveId" clId="{E68C3C30-56CE-4ED1-BBD4-1E517B62AFB4}" dt="2021-12-08T08:23:22.483" v="129" actId="1036"/>
          <ac:spMkLst>
            <pc:docMk/>
            <pc:sldMk cId="2174076186" sldId="291"/>
            <ac:spMk id="12" creationId="{5966E830-EACF-4BF8-9C90-B819D3D8E635}"/>
          </ac:spMkLst>
        </pc:spChg>
        <pc:picChg chg="mod">
          <ac:chgData name="Anatoliy Kigel" userId="7432c6c4687b0a9c" providerId="LiveId" clId="{E68C3C30-56CE-4ED1-BBD4-1E517B62AFB4}" dt="2021-12-08T08:24:21.995" v="137" actId="1036"/>
          <ac:picMkLst>
            <pc:docMk/>
            <pc:sldMk cId="2174076186" sldId="291"/>
            <ac:picMk id="5122" creationId="{00000000-0000-0000-0000-000000000000}"/>
          </ac:picMkLst>
        </pc:picChg>
      </pc:sldChg>
      <pc:sldChg chg="modSp mod">
        <pc:chgData name="Anatoliy Kigel" userId="7432c6c4687b0a9c" providerId="LiveId" clId="{E68C3C30-56CE-4ED1-BBD4-1E517B62AFB4}" dt="2021-12-08T08:17:32.254" v="0" actId="403"/>
        <pc:sldMkLst>
          <pc:docMk/>
          <pc:sldMk cId="3744853815" sldId="292"/>
        </pc:sldMkLst>
        <pc:spChg chg="mod">
          <ac:chgData name="Anatoliy Kigel" userId="7432c6c4687b0a9c" providerId="LiveId" clId="{E68C3C30-56CE-4ED1-BBD4-1E517B62AFB4}" dt="2021-12-08T08:17:32.254" v="0" actId="403"/>
          <ac:spMkLst>
            <pc:docMk/>
            <pc:sldMk cId="3744853815" sldId="292"/>
            <ac:spMk id="9" creationId="{00000000-0000-0000-0000-000000000000}"/>
          </ac:spMkLst>
        </pc:spChg>
      </pc:sldChg>
      <pc:sldChg chg="modSp mod">
        <pc:chgData name="Anatoliy Kigel" userId="7432c6c4687b0a9c" providerId="LiveId" clId="{E68C3C30-56CE-4ED1-BBD4-1E517B62AFB4}" dt="2021-12-08T08:19:12.253" v="22" actId="207"/>
        <pc:sldMkLst>
          <pc:docMk/>
          <pc:sldMk cId="2942600784" sldId="295"/>
        </pc:sldMkLst>
        <pc:spChg chg="mod">
          <ac:chgData name="Anatoliy Kigel" userId="7432c6c4687b0a9c" providerId="LiveId" clId="{E68C3C30-56CE-4ED1-BBD4-1E517B62AFB4}" dt="2021-12-08T08:19:12.253" v="22" actId="207"/>
          <ac:spMkLst>
            <pc:docMk/>
            <pc:sldMk cId="2942600784" sldId="295"/>
            <ac:spMk id="13" creationId="{00000000-0000-0000-0000-000000000000}"/>
          </ac:spMkLst>
        </pc:spChg>
      </pc:sldChg>
      <pc:sldChg chg="modSp add mod">
        <pc:chgData name="Anatoliy Kigel" userId="7432c6c4687b0a9c" providerId="LiveId" clId="{E68C3C30-56CE-4ED1-BBD4-1E517B62AFB4}" dt="2021-12-08T08:18:12.537" v="18" actId="20577"/>
        <pc:sldMkLst>
          <pc:docMk/>
          <pc:sldMk cId="1238102294" sldId="362"/>
        </pc:sldMkLst>
        <pc:spChg chg="mod">
          <ac:chgData name="Anatoliy Kigel" userId="7432c6c4687b0a9c" providerId="LiveId" clId="{E68C3C30-56CE-4ED1-BBD4-1E517B62AFB4}" dt="2021-12-08T08:18:12.537" v="18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add">
        <pc:chgData name="Anatoliy Kigel" userId="7432c6c4687b0a9c" providerId="LiveId" clId="{E68C3C30-56CE-4ED1-BBD4-1E517B62AFB4}" dt="2021-12-08T08:17:54.201" v="1"/>
        <pc:sldMkLst>
          <pc:docMk/>
          <pc:sldMk cId="694098066" sldId="363"/>
        </pc:sldMkLst>
      </pc:sldChg>
      <pc:sldChg chg="add">
        <pc:chgData name="Anatoliy Kigel" userId="7432c6c4687b0a9c" providerId="LiveId" clId="{E68C3C30-56CE-4ED1-BBD4-1E517B62AFB4}" dt="2021-12-08T08:22:11.556" v="42"/>
        <pc:sldMkLst>
          <pc:docMk/>
          <pc:sldMk cId="2717058134" sldId="364"/>
        </pc:sldMkLst>
      </pc:sldChg>
      <pc:sldChg chg="add del">
        <pc:chgData name="Anatoliy Kigel" userId="7432c6c4687b0a9c" providerId="LiveId" clId="{E68C3C30-56CE-4ED1-BBD4-1E517B62AFB4}" dt="2021-12-08T08:24:29.808" v="138" actId="47"/>
        <pc:sldMkLst>
          <pc:docMk/>
          <pc:sldMk cId="3063730818" sldId="365"/>
        </pc:sldMkLst>
      </pc:sldChg>
    </pc:docChg>
  </pc:docChgLst>
  <pc:docChgLst>
    <pc:chgData name="Anatoliy Kigel" userId="7432c6c4687b0a9c" providerId="LiveId" clId="{6DB8321C-CD3C-4FB6-9D81-4B0234E6D730}"/>
    <pc:docChg chg="undo redo custSel addSld delSld modSld sldOrd modSection">
      <pc:chgData name="Anatoliy Kigel" userId="7432c6c4687b0a9c" providerId="LiveId" clId="{6DB8321C-CD3C-4FB6-9D81-4B0234E6D730}" dt="2022-06-09T06:36:55.696" v="818"/>
      <pc:docMkLst>
        <pc:docMk/>
      </pc:docMkLst>
      <pc:sldChg chg="addSp delSp modSp mod">
        <pc:chgData name="Anatoliy Kigel" userId="7432c6c4687b0a9c" providerId="LiveId" clId="{6DB8321C-CD3C-4FB6-9D81-4B0234E6D730}" dt="2022-06-07T09:54:42.984" v="255" actId="22"/>
        <pc:sldMkLst>
          <pc:docMk/>
          <pc:sldMk cId="3967490426" sldId="269"/>
        </pc:sldMkLst>
        <pc:spChg chg="mod">
          <ac:chgData name="Anatoliy Kigel" userId="7432c6c4687b0a9c" providerId="LiveId" clId="{6DB8321C-CD3C-4FB6-9D81-4B0234E6D730}" dt="2022-06-07T09:53:22.043" v="249" actId="1035"/>
          <ac:spMkLst>
            <pc:docMk/>
            <pc:sldMk cId="3967490426" sldId="26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29.204" v="253" actId="1076"/>
          <ac:spMkLst>
            <pc:docMk/>
            <pc:sldMk cId="3967490426" sldId="269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19.860" v="243" actId="478"/>
          <ac:spMkLst>
            <pc:docMk/>
            <pc:sldMk cId="3967490426" sldId="269"/>
            <ac:spMk id="8" creationId="{00000000-0000-0000-0000-000000000000}"/>
          </ac:spMkLst>
        </pc:spChg>
        <pc:spChg chg="add del">
          <ac:chgData name="Anatoliy Kigel" userId="7432c6c4687b0a9c" providerId="LiveId" clId="{6DB8321C-CD3C-4FB6-9D81-4B0234E6D730}" dt="2022-06-07T09:54:42.984" v="255" actId="22"/>
          <ac:spMkLst>
            <pc:docMk/>
            <pc:sldMk cId="3967490426" sldId="269"/>
            <ac:spMk id="9" creationId="{774CB2A0-0612-C5B3-8783-940D170B91DE}"/>
          </ac:spMkLst>
        </pc:spChg>
      </pc:sldChg>
      <pc:sldChg chg="delSp modSp mod">
        <pc:chgData name="Anatoliy Kigel" userId="7432c6c4687b0a9c" providerId="LiveId" clId="{6DB8321C-CD3C-4FB6-9D81-4B0234E6D730}" dt="2022-06-07T10:06:23.239" v="470" actId="14100"/>
        <pc:sldMkLst>
          <pc:docMk/>
          <pc:sldMk cId="2883037492" sldId="276"/>
        </pc:sldMkLst>
        <pc:spChg chg="mod">
          <ac:chgData name="Anatoliy Kigel" userId="7432c6c4687b0a9c" providerId="LiveId" clId="{6DB8321C-CD3C-4FB6-9D81-4B0234E6D730}" dt="2022-06-07T10:06:23.239" v="470" actId="14100"/>
          <ac:spMkLst>
            <pc:docMk/>
            <pc:sldMk cId="2883037492" sldId="276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2:38.653" v="209" actId="20577"/>
          <ac:spMkLst>
            <pc:docMk/>
            <pc:sldMk cId="2883037492" sldId="276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6:19.541" v="469" actId="14100"/>
          <ac:spMkLst>
            <pc:docMk/>
            <pc:sldMk cId="2883037492" sldId="276"/>
            <ac:spMk id="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5:56.765" v="467" actId="207"/>
          <ac:spMkLst>
            <pc:docMk/>
            <pc:sldMk cId="2883037492" sldId="276"/>
            <ac:spMk id="6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8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7.857" v="181" actId="478"/>
          <ac:spMkLst>
            <pc:docMk/>
            <pc:sldMk cId="2883037492" sldId="276"/>
            <ac:spMk id="10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2:25.676" v="180" actId="478"/>
          <ac:spMkLst>
            <pc:docMk/>
            <pc:sldMk cId="2883037492" sldId="276"/>
            <ac:spMk id="14" creationId="{00000000-0000-0000-0000-000000000000}"/>
          </ac:spMkLst>
        </pc:spChg>
      </pc:sldChg>
      <pc:sldChg chg="add del">
        <pc:chgData name="Anatoliy Kigel" userId="7432c6c4687b0a9c" providerId="LiveId" clId="{6DB8321C-CD3C-4FB6-9D81-4B0234E6D730}" dt="2022-06-07T10:08:44.425" v="477"/>
        <pc:sldMkLst>
          <pc:docMk/>
          <pc:sldMk cId="2967683891" sldId="278"/>
        </pc:sldMkLst>
      </pc:sldChg>
      <pc:sldChg chg="delSp modSp add del mod">
        <pc:chgData name="Anatoliy Kigel" userId="7432c6c4687b0a9c" providerId="LiveId" clId="{6DB8321C-CD3C-4FB6-9D81-4B0234E6D730}" dt="2022-06-07T10:11:27.532" v="603" actId="20577"/>
        <pc:sldMkLst>
          <pc:docMk/>
          <pc:sldMk cId="1118989646" sldId="279"/>
        </pc:sldMkLst>
        <pc:spChg chg="mod">
          <ac:chgData name="Anatoliy Kigel" userId="7432c6c4687b0a9c" providerId="LiveId" clId="{6DB8321C-CD3C-4FB6-9D81-4B0234E6D730}" dt="2022-06-07T10:11:10.877" v="575" actId="20577"/>
          <ac:spMkLst>
            <pc:docMk/>
            <pc:sldMk cId="1118989646" sldId="279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34.526" v="537" actId="6549"/>
          <ac:spMkLst>
            <pc:docMk/>
            <pc:sldMk cId="1118989646" sldId="27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6.792" v="511" actId="1035"/>
          <ac:spMkLst>
            <pc:docMk/>
            <pc:sldMk cId="1118989646" sldId="279"/>
            <ac:spMk id="4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0:24.234" v="534" actId="403"/>
          <ac:spMkLst>
            <pc:docMk/>
            <pc:sldMk cId="1118989646" sldId="279"/>
            <ac:spMk id="6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40.429" v="523" actId="1036"/>
          <ac:spMkLst>
            <pc:docMk/>
            <pc:sldMk cId="1118989646" sldId="279"/>
            <ac:spMk id="8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8.322" v="517" actId="1036"/>
          <ac:spMkLst>
            <pc:docMk/>
            <pc:sldMk cId="1118989646" sldId="279"/>
            <ac:spMk id="9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5.712" v="491" actId="478"/>
          <ac:spMkLst>
            <pc:docMk/>
            <pc:sldMk cId="1118989646" sldId="279"/>
            <ac:spMk id="10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09:34.487" v="504" actId="1036"/>
          <ac:spMkLst>
            <pc:docMk/>
            <pc:sldMk cId="1118989646" sldId="279"/>
            <ac:spMk id="11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6.574" v="492" actId="478"/>
          <ac:spMkLst>
            <pc:docMk/>
            <pc:sldMk cId="1118989646" sldId="279"/>
            <ac:spMk id="12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4.667" v="490" actId="478"/>
          <ac:spMkLst>
            <pc:docMk/>
            <pc:sldMk cId="1118989646" sldId="279"/>
            <ac:spMk id="13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8" v="489"/>
          <ac:spMkLst>
            <pc:docMk/>
            <pc:sldMk cId="1118989646" sldId="279"/>
            <ac:spMk id="1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9:23.117" v="487"/>
          <ac:spMkLst>
            <pc:docMk/>
            <pc:sldMk cId="1118989646" sldId="279"/>
            <ac:spMk id="15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10:11:27.532" v="603" actId="20577"/>
          <ac:spMkLst>
            <pc:docMk/>
            <pc:sldMk cId="1118989646" sldId="279"/>
            <ac:spMk id="17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10:09:27.173" v="493" actId="478"/>
          <ac:spMkLst>
            <pc:docMk/>
            <pc:sldMk cId="1118989646" sldId="279"/>
            <ac:spMk id="18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9:47.115" v="529" actId="14100"/>
          <ac:picMkLst>
            <pc:docMk/>
            <pc:sldMk cId="1118989646" sldId="279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6DB8321C-CD3C-4FB6-9D81-4B0234E6D730}" dt="2022-06-07T10:08:49.206" v="478" actId="20577"/>
        <pc:sldMkLst>
          <pc:docMk/>
          <pc:sldMk cId="1134302856" sldId="280"/>
        </pc:sldMkLst>
        <pc:spChg chg="mod">
          <ac:chgData name="Anatoliy Kigel" userId="7432c6c4687b0a9c" providerId="LiveId" clId="{6DB8321C-CD3C-4FB6-9D81-4B0234E6D730}" dt="2022-06-07T10:08:49.206" v="478" actId="20577"/>
          <ac:spMkLst>
            <pc:docMk/>
            <pc:sldMk cId="1134302856" sldId="28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6DB8321C-CD3C-4FB6-9D81-4B0234E6D730}" dt="2022-06-07T09:53:13.069" v="242" actId="1036"/>
        <pc:sldMkLst>
          <pc:docMk/>
          <pc:sldMk cId="391471510" sldId="281"/>
        </pc:sldMkLst>
        <pc:spChg chg="mod">
          <ac:chgData name="Anatoliy Kigel" userId="7432c6c4687b0a9c" providerId="LiveId" clId="{6DB8321C-CD3C-4FB6-9D81-4B0234E6D730}" dt="2022-06-07T09:53:13.069" v="242" actId="1036"/>
          <ac:spMkLst>
            <pc:docMk/>
            <pc:sldMk cId="391471510" sldId="281"/>
            <ac:spMk id="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3:09.993" v="234" actId="403"/>
          <ac:spMkLst>
            <pc:docMk/>
            <pc:sldMk cId="391471510" sldId="281"/>
            <ac:spMk id="3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5" creationId="{00000000-0000-0000-0000-000000000000}"/>
          </ac:spMkLst>
        </pc:spChg>
        <pc:spChg chg="del">
          <ac:chgData name="Anatoliy Kigel" userId="7432c6c4687b0a9c" providerId="LiveId" clId="{6DB8321C-CD3C-4FB6-9D81-4B0234E6D730}" dt="2022-06-07T09:53:05.469" v="217" actId="478"/>
          <ac:spMkLst>
            <pc:docMk/>
            <pc:sldMk cId="391471510" sldId="281"/>
            <ac:spMk id="1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8:52.635" v="479" actId="20577"/>
        <pc:sldMkLst>
          <pc:docMk/>
          <pc:sldMk cId="2457775183" sldId="282"/>
        </pc:sldMkLst>
        <pc:spChg chg="mod">
          <ac:chgData name="Anatoliy Kigel" userId="7432c6c4687b0a9c" providerId="LiveId" clId="{6DB8321C-CD3C-4FB6-9D81-4B0234E6D730}" dt="2022-06-07T10:08:52.635" v="479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6DB8321C-CD3C-4FB6-9D81-4B0234E6D730}" dt="2022-06-07T10:04:52.985" v="458" actId="1035"/>
        <pc:sldMkLst>
          <pc:docMk/>
          <pc:sldMk cId="2907310487" sldId="285"/>
        </pc:sldMkLst>
        <pc:spChg chg="mod">
          <ac:chgData name="Anatoliy Kigel" userId="7432c6c4687b0a9c" providerId="LiveId" clId="{6DB8321C-CD3C-4FB6-9D81-4B0234E6D730}" dt="2022-06-07T10:04:51.925" v="457" actId="1035"/>
          <ac:spMkLst>
            <pc:docMk/>
            <pc:sldMk cId="2907310487" sldId="285"/>
            <ac:spMk id="12" creationId="{00000000-0000-0000-0000-000000000000}"/>
          </ac:spMkLst>
        </pc:spChg>
        <pc:spChg chg="mod">
          <ac:chgData name="Anatoliy Kigel" userId="7432c6c4687b0a9c" providerId="LiveId" clId="{6DB8321C-CD3C-4FB6-9D81-4B0234E6D730}" dt="2022-06-07T09:55:24.394" v="273" actId="403"/>
          <ac:spMkLst>
            <pc:docMk/>
            <pc:sldMk cId="2907310487" sldId="285"/>
            <ac:spMk id="13" creationId="{00000000-0000-0000-0000-000000000000}"/>
          </ac:spMkLst>
        </pc:spChg>
        <pc:picChg chg="mod modCrop">
          <ac:chgData name="Anatoliy Kigel" userId="7432c6c4687b0a9c" providerId="LiveId" clId="{6DB8321C-CD3C-4FB6-9D81-4B0234E6D730}" dt="2022-06-07T10:04:52.985" v="458" actId="1035"/>
          <ac:picMkLst>
            <pc:docMk/>
            <pc:sldMk cId="2907310487" sldId="285"/>
            <ac:picMk id="2" creationId="{00000000-0000-0000-0000-000000000000}"/>
          </ac:picMkLst>
        </pc:picChg>
      </pc:sldChg>
      <pc:sldChg chg="addSp delSp modSp del mod">
        <pc:chgData name="Anatoliy Kigel" userId="7432c6c4687b0a9c" providerId="LiveId" clId="{6DB8321C-CD3C-4FB6-9D81-4B0234E6D730}" dt="2022-06-07T06:00:14.020" v="15" actId="47"/>
        <pc:sldMkLst>
          <pc:docMk/>
          <pc:sldMk cId="826304071" sldId="286"/>
        </pc:sldMkLst>
        <pc:spChg chg="mod">
          <ac:chgData name="Anatoliy Kigel" userId="7432c6c4687b0a9c" providerId="LiveId" clId="{6DB8321C-CD3C-4FB6-9D81-4B0234E6D730}" dt="2022-06-07T06:00:00.629" v="13" actId="1035"/>
          <ac:spMkLst>
            <pc:docMk/>
            <pc:sldMk cId="826304071" sldId="286"/>
            <ac:spMk id="12" creationId="{00000000-0000-0000-0000-000000000000}"/>
          </ac:spMkLst>
        </pc:spChg>
        <pc:picChg chg="del">
          <ac:chgData name="Anatoliy Kigel" userId="7432c6c4687b0a9c" providerId="LiveId" clId="{6DB8321C-CD3C-4FB6-9D81-4B0234E6D730}" dt="2022-06-07T05:59:49.916" v="6" actId="478"/>
          <ac:picMkLst>
            <pc:docMk/>
            <pc:sldMk cId="826304071" sldId="286"/>
            <ac:picMk id="3" creationId="{00000000-0000-0000-0000-000000000000}"/>
          </ac:picMkLst>
        </pc:picChg>
        <pc:picChg chg="add mod">
          <ac:chgData name="Anatoliy Kigel" userId="7432c6c4687b0a9c" providerId="LiveId" clId="{6DB8321C-CD3C-4FB6-9D81-4B0234E6D730}" dt="2022-06-07T06:00:01.284" v="14" actId="1035"/>
          <ac:picMkLst>
            <pc:docMk/>
            <pc:sldMk cId="826304071" sldId="286"/>
            <ac:picMk id="4" creationId="{5499F7DF-E796-DC56-77E6-92094571E39D}"/>
          </ac:picMkLst>
        </pc:picChg>
      </pc:sldChg>
      <pc:sldChg chg="modSp mod">
        <pc:chgData name="Anatoliy Kigel" userId="7432c6c4687b0a9c" providerId="LiveId" clId="{6DB8321C-CD3C-4FB6-9D81-4B0234E6D730}" dt="2022-06-09T06:36:55.696" v="818"/>
        <pc:sldMkLst>
          <pc:docMk/>
          <pc:sldMk cId="1305377077" sldId="289"/>
        </pc:sldMkLst>
        <pc:spChg chg="mod">
          <ac:chgData name="Anatoliy Kigel" userId="7432c6c4687b0a9c" providerId="LiveId" clId="{6DB8321C-CD3C-4FB6-9D81-4B0234E6D730}" dt="2022-06-09T06:36:55.696" v="818"/>
          <ac:spMkLst>
            <pc:docMk/>
            <pc:sldMk cId="1305377077" sldId="289"/>
            <ac:spMk id="3" creationId="{00000000-0000-0000-0000-000000000000}"/>
          </ac:spMkLst>
        </pc:spChg>
        <pc:spChg chg="mod">
          <ac:chgData name="Anatoliy Kigel" userId="7432c6c4687b0a9c" providerId="LiveId" clId="{6DB8321C-CD3C-4FB6-9D81-4B0234E6D730}" dt="2022-06-09T06:28:32.129" v="739" actId="113"/>
          <ac:spMkLst>
            <pc:docMk/>
            <pc:sldMk cId="1305377077" sldId="289"/>
            <ac:spMk id="15" creationId="{00000000-0000-0000-0000-000000000000}"/>
          </ac:spMkLst>
        </pc:spChg>
      </pc:sldChg>
      <pc:sldChg chg="addSp delSp modSp mod ord">
        <pc:chgData name="Anatoliy Kigel" userId="7432c6c4687b0a9c" providerId="LiveId" clId="{6DB8321C-CD3C-4FB6-9D81-4B0234E6D730}" dt="2022-06-09T06:30:57.305" v="789" actId="6549"/>
        <pc:sldMkLst>
          <pc:docMk/>
          <pc:sldMk cId="1833914875" sldId="299"/>
        </pc:sldMkLst>
        <pc:spChg chg="add mod">
          <ac:chgData name="Anatoliy Kigel" userId="7432c6c4687b0a9c" providerId="LiveId" clId="{6DB8321C-CD3C-4FB6-9D81-4B0234E6D730}" dt="2022-06-09T06:30:57.305" v="789" actId="6549"/>
          <ac:spMkLst>
            <pc:docMk/>
            <pc:sldMk cId="1833914875" sldId="299"/>
            <ac:spMk id="3" creationId="{DFBE72CF-F9F5-9791-2512-D10BD9F85CC1}"/>
          </ac:spMkLst>
        </pc:spChg>
        <pc:spChg chg="mod">
          <ac:chgData name="Anatoliy Kigel" userId="7432c6c4687b0a9c" providerId="LiveId" clId="{6DB8321C-CD3C-4FB6-9D81-4B0234E6D730}" dt="2022-06-09T06:27:19.938" v="657" actId="1035"/>
          <ac:spMkLst>
            <pc:docMk/>
            <pc:sldMk cId="1833914875" sldId="299"/>
            <ac:spMk id="4" creationId="{00000000-0000-0000-0000-000000000000}"/>
          </ac:spMkLst>
        </pc:spChg>
        <pc:spChg chg="del mod">
          <ac:chgData name="Anatoliy Kigel" userId="7432c6c4687b0a9c" providerId="LiveId" clId="{6DB8321C-CD3C-4FB6-9D81-4B0234E6D730}" dt="2022-06-07T10:02:08.065" v="426"/>
          <ac:spMkLst>
            <pc:docMk/>
            <pc:sldMk cId="1833914875" sldId="299"/>
            <ac:spMk id="6" creationId="{00000000-0000-0000-0000-000000000000}"/>
          </ac:spMkLst>
        </pc:spChg>
        <pc:picChg chg="mod">
          <ac:chgData name="Anatoliy Kigel" userId="7432c6c4687b0a9c" providerId="LiveId" clId="{6DB8321C-CD3C-4FB6-9D81-4B0234E6D730}" dt="2022-06-07T10:03:42.499" v="456" actId="1440"/>
          <ac:picMkLst>
            <pc:docMk/>
            <pc:sldMk cId="1833914875" sldId="299"/>
            <ac:picMk id="2" creationId="{00000000-0000-0000-0000-000000000000}"/>
          </ac:picMkLst>
        </pc:picChg>
      </pc:sldChg>
    </pc:docChg>
  </pc:docChgLst>
  <pc:docChgLst>
    <pc:chgData name="Anatoliy Kigel" userId="7432c6c4687b0a9c" providerId="LiveId" clId="{83308740-7723-4130-A11B-EF0437E0B5DC}"/>
    <pc:docChg chg="modSld">
      <pc:chgData name="Anatoliy Kigel" userId="7432c6c4687b0a9c" providerId="LiveId" clId="{83308740-7723-4130-A11B-EF0437E0B5DC}" dt="2022-07-31T18:49:50.121" v="9" actId="1440"/>
      <pc:docMkLst>
        <pc:docMk/>
      </pc:docMkLst>
      <pc:sldChg chg="addSp modSp mod">
        <pc:chgData name="Anatoliy Kigel" userId="7432c6c4687b0a9c" providerId="LiveId" clId="{83308740-7723-4130-A11B-EF0437E0B5DC}" dt="2022-07-31T18:49:50.121" v="9" actId="1440"/>
        <pc:sldMkLst>
          <pc:docMk/>
          <pc:sldMk cId="1833914875" sldId="299"/>
        </pc:sldMkLst>
        <pc:picChg chg="mod">
          <ac:chgData name="Anatoliy Kigel" userId="7432c6c4687b0a9c" providerId="LiveId" clId="{83308740-7723-4130-A11B-EF0437E0B5DC}" dt="2022-07-31T18:49:50.121" v="9" actId="1440"/>
          <ac:picMkLst>
            <pc:docMk/>
            <pc:sldMk cId="1833914875" sldId="299"/>
            <ac:picMk id="2" creationId="{00000000-0000-0000-0000-000000000000}"/>
          </ac:picMkLst>
        </pc:picChg>
        <pc:picChg chg="add mod">
          <ac:chgData name="Anatoliy Kigel" userId="7432c6c4687b0a9c" providerId="LiveId" clId="{83308740-7723-4130-A11B-EF0437E0B5DC}" dt="2022-07-31T18:49:48.281" v="8" actId="1440"/>
          <ac:picMkLst>
            <pc:docMk/>
            <pc:sldMk cId="1833914875" sldId="299"/>
            <ac:picMk id="1026" creationId="{9198B179-749D-7D9E-0F9F-8B7A4071C2EC}"/>
          </ac:picMkLst>
        </pc:picChg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01.08.2022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01.08.2022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.in.ua/css/properti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.in.ua/css/properti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code.mu/ru/markup/manual/css/function/linear-gradi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255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8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712" y="620688"/>
            <a:ext cx="4722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по категориям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708920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20547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на практике</a:t>
            </a:r>
            <a:endParaRPr lang="ru-RU" sz="32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E2C53-D68C-441D-8598-38DB0CEA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5656995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412776"/>
            <a:ext cx="1000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71465" y="2636912"/>
            <a:ext cx="44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3352924"/>
            <a:ext cx="100811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ru-RU" i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Для задания фона цвет может быть задан  в виде градиента при помощи функций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linear-gradient, radial-gradient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например: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background: linear-gradient(red, pink, yellow);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1. </a:t>
            </a:r>
            <a:r>
              <a:rPr lang="ru-RU" sz="6600" b="1" dirty="0"/>
              <a:t>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Оформление текста при помощи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1342509"/>
            <a:ext cx="72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font-size: </a:t>
            </a:r>
            <a:r>
              <a:rPr lang="ru-RU" sz="2000" dirty="0"/>
              <a:t>задаёт размер шрифта, поддерживается задание в пунктах (как в </a:t>
            </a:r>
            <a:r>
              <a:rPr lang="en-US" sz="2000" dirty="0"/>
              <a:t>MS Word</a:t>
            </a:r>
            <a:r>
              <a:rPr lang="ru-RU" sz="2000" dirty="0"/>
              <a:t>) и др. единицах измерения</a:t>
            </a:r>
            <a:r>
              <a:rPr lang="en-US" sz="2000" dirty="0"/>
              <a:t>; 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2339588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987660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71703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715852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142148"/>
            <a:ext cx="4752528" cy="28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https://css.in.ua/css/properties</a:t>
            </a:r>
            <a:endParaRPr lang="uk-UA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363924"/>
            <a:ext cx="85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краю, по ширине) и т.д.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</a:t>
            </a:r>
            <a:r>
              <a:rPr lang="en-US" sz="7200" b="1" dirty="0"/>
              <a:t>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215085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9</a:t>
            </a:r>
            <a:r>
              <a:rPr lang="en-US" sz="7200" b="1" dirty="0"/>
              <a:t>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https://css.in.ua/css/properties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23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Справочник по </a:t>
            </a:r>
            <a:r>
              <a:rPr lang="en-US" sz="44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041" r="29191"/>
          <a:stretch/>
        </p:blipFill>
        <p:spPr>
          <a:xfrm>
            <a:off x="3650560" y="1196752"/>
            <a:ext cx="4890880" cy="420659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1424" y="5445224"/>
            <a:ext cx="8614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2. Попробуйте в работе генератор кода для задания градиента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2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612756"/>
            <a:ext cx="3191446" cy="291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E72CF-F9F5-9791-2512-D10BD9F85CC1}"/>
              </a:ext>
            </a:extLst>
          </p:cNvPr>
          <p:cNvSpPr txBox="1"/>
          <p:nvPr/>
        </p:nvSpPr>
        <p:spPr>
          <a:xfrm>
            <a:off x="911424" y="4149080"/>
            <a:ext cx="847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1. Узнайте о задании градиентом цвета фона </a:t>
            </a:r>
            <a:br>
              <a:rPr lang="en-US" sz="2400" b="1" dirty="0"/>
            </a:br>
            <a:r>
              <a:rPr lang="ru-RU" sz="2400" dirty="0"/>
              <a:t>при помощи функции </a:t>
            </a:r>
            <a:r>
              <a:rPr lang="en-US" sz="2400" i="1" dirty="0"/>
              <a:t>linear-gradient(…)</a:t>
            </a:r>
            <a:endParaRPr lang="ru-RU" sz="2400" i="1" dirty="0"/>
          </a:p>
          <a:p>
            <a:r>
              <a:rPr lang="en-US" sz="2400" dirty="0">
                <a:hlinkClick r:id="rId4"/>
              </a:rPr>
              <a:t>https://code.mu/ru/markup/manual/css/function/</a:t>
            </a:r>
            <a:r>
              <a:rPr lang="en-US" sz="2400">
                <a:hlinkClick r:id="rId4"/>
              </a:rPr>
              <a:t>linear-gradient/</a:t>
            </a:r>
            <a:endParaRPr lang="ru-RU" sz="2400" dirty="0"/>
          </a:p>
        </p:txBody>
      </p:sp>
      <p:pic>
        <p:nvPicPr>
          <p:cNvPr id="1026" name="Picture 2" descr="Сборник CSS градиентов">
            <a:extLst>
              <a:ext uri="{FF2B5EF4-FFF2-40B4-BE49-F238E27FC236}">
                <a16:creationId xmlns:a16="http://schemas.microsoft.com/office/drawing/2014/main" id="{9198B179-749D-7D9E-0F9F-8B7A4071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81779"/>
            <a:ext cx="5400600" cy="294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9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5920" y="980142"/>
            <a:ext cx="6192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Сверстайте страницу по макету. Результат – загрузите на хостинг.</a:t>
            </a:r>
            <a:endParaRPr lang="en-US" sz="1900" dirty="0"/>
          </a:p>
          <a:p>
            <a:endParaRPr lang="en-US" sz="1900" dirty="0"/>
          </a:p>
          <a:p>
            <a:r>
              <a:rPr lang="ru-RU" sz="1900" dirty="0"/>
              <a:t>Для удобства вы можете ограничить ширину родительского блока для всего содержимого</a:t>
            </a:r>
            <a:r>
              <a:rPr lang="uk-UA" sz="1900" dirty="0"/>
              <a:t> </a:t>
            </a:r>
            <a:r>
              <a:rPr lang="en-US" sz="1900" dirty="0"/>
              <a:t>(</a:t>
            </a:r>
            <a:r>
              <a:rPr lang="ru-RU" sz="1900" dirty="0"/>
              <a:t>т.е. уменьшить ширину тега </a:t>
            </a:r>
            <a:r>
              <a:rPr lang="en-US" sz="1900" b="1" dirty="0"/>
              <a:t>&lt;body&gt;</a:t>
            </a:r>
            <a:r>
              <a:rPr lang="en-US" sz="1900" dirty="0"/>
              <a:t>) </a:t>
            </a:r>
            <a:r>
              <a:rPr lang="ru-RU" sz="1900" dirty="0"/>
              <a:t>для этого вы  можете воспользоваться свойством </a:t>
            </a:r>
            <a:r>
              <a:rPr lang="en-US" sz="1900" b="1" dirty="0"/>
              <a:t>width:600px; </a:t>
            </a:r>
            <a:r>
              <a:rPr lang="ru-RU" sz="19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1900" b="1" dirty="0"/>
              <a:t>600px</a:t>
            </a:r>
            <a:r>
              <a:rPr lang="ru-RU" sz="1900" dirty="0"/>
              <a:t>) значением. </a:t>
            </a:r>
            <a:br>
              <a:rPr lang="en-US" sz="1900" dirty="0"/>
            </a:br>
            <a:br>
              <a:rPr lang="en-US" sz="1900" dirty="0"/>
            </a:br>
            <a:r>
              <a:rPr lang="ru-RU" sz="1900" dirty="0"/>
              <a:t>Также вам поможет тег </a:t>
            </a:r>
            <a:r>
              <a:rPr lang="en-US" sz="1900" b="1" dirty="0"/>
              <a:t>&lt;button&gt; </a:t>
            </a:r>
            <a:r>
              <a:rPr lang="ru-RU" sz="1900" dirty="0"/>
              <a:t>для создания кнопок.</a:t>
            </a:r>
            <a:endParaRPr lang="en-US" sz="19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01791" y="4629035"/>
            <a:ext cx="660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Скачать</a:t>
            </a:r>
            <a:r>
              <a:rPr lang="ru-RU" b="1" dirty="0"/>
              <a:t> изображение можно по адресу: </a:t>
            </a:r>
            <a:r>
              <a:rPr lang="en-US" dirty="0">
                <a:hlinkClick r:id="rId3"/>
              </a:rPr>
              <a:t>https://www.pngfuel.com/free-png/aamse</a:t>
            </a:r>
            <a:br>
              <a:rPr lang="en-US" dirty="0"/>
            </a:br>
            <a:endParaRPr lang="ru-RU" dirty="0">
              <a:latin typeface="+mj-lt"/>
            </a:endParaRPr>
          </a:p>
          <a:p>
            <a:r>
              <a:rPr lang="ru-RU" b="1" dirty="0">
                <a:latin typeface="+mj-lt"/>
              </a:rPr>
              <a:t>Градиент фона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CSS Box Model</a:t>
            </a:r>
            <a:endParaRPr lang="ru-RU" sz="5400" i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1339" r="17334" b="20621"/>
          <a:stretch/>
        </p:blipFill>
        <p:spPr bwMode="auto">
          <a:xfrm>
            <a:off x="3647728" y="1627059"/>
            <a:ext cx="4945710" cy="37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6E830-EACF-4BF8-9C90-B819D3D8E635}"/>
              </a:ext>
            </a:extLst>
          </p:cNvPr>
          <p:cNvSpPr txBox="1"/>
          <p:nvPr/>
        </p:nvSpPr>
        <p:spPr>
          <a:xfrm>
            <a:off x="0" y="56629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Управление размерностями элементов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23592" y="4986165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1064</Words>
  <Application>Microsoft Office PowerPoint</Application>
  <PresentationFormat>Широкий екран</PresentationFormat>
  <Paragraphs>104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2022-08-01T07:12:28Z</dcterms:modified>
</cp:coreProperties>
</file>