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E8B5D-CD35-43C0-8E9B-DA23789A500B}" v="4" dt="2022-02-04T10:51:5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85E8B5D-CD35-43C0-8E9B-DA23789A500B}"/>
    <pc:docChg chg="undo custSel modSld">
      <pc:chgData name="Anatoliy Kigel" userId="7432c6c4687b0a9c" providerId="LiveId" clId="{485E8B5D-CD35-43C0-8E9B-DA23789A500B}" dt="2022-02-04T10:55:16.281" v="850" actId="20577"/>
      <pc:docMkLst>
        <pc:docMk/>
      </pc:docMkLst>
      <pc:sldChg chg="modSp mod">
        <pc:chgData name="Anatoliy Kigel" userId="7432c6c4687b0a9c" providerId="LiveId" clId="{485E8B5D-CD35-43C0-8E9B-DA23789A500B}" dt="2022-02-04T10:37:29.387" v="21" actId="120"/>
        <pc:sldMkLst>
          <pc:docMk/>
          <pc:sldMk cId="3181977349" sldId="348"/>
        </pc:sldMkLst>
        <pc:spChg chg="mod">
          <ac:chgData name="Anatoliy Kigel" userId="7432c6c4687b0a9c" providerId="LiveId" clId="{485E8B5D-CD35-43C0-8E9B-DA23789A500B}" dt="2022-02-04T10:31:47.913" v="6" actId="403"/>
          <ac:spMkLst>
            <pc:docMk/>
            <pc:sldMk cId="3181977349" sldId="348"/>
            <ac:spMk id="6" creationId="{00000000-0000-0000-0000-000000000000}"/>
          </ac:spMkLst>
        </pc:spChg>
        <pc:spChg chg="mod">
          <ac:chgData name="Anatoliy Kigel" userId="7432c6c4687b0a9c" providerId="LiveId" clId="{485E8B5D-CD35-43C0-8E9B-DA23789A500B}" dt="2022-02-04T10:37:29.387" v="21" actId="120"/>
          <ac:spMkLst>
            <pc:docMk/>
            <pc:sldMk cId="3181977349" sldId="34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85E8B5D-CD35-43C0-8E9B-DA23789A500B}" dt="2022-02-04T10:33:20.163" v="15" actId="403"/>
        <pc:sldMkLst>
          <pc:docMk/>
          <pc:sldMk cId="1053936968" sldId="350"/>
        </pc:sldMkLst>
        <pc:spChg chg="mod">
          <ac:chgData name="Anatoliy Kigel" userId="7432c6c4687b0a9c" providerId="LiveId" clId="{485E8B5D-CD35-43C0-8E9B-DA23789A500B}" dt="2022-02-04T10:33:20.163" v="15" actId="403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41:59.150" v="25" actId="1076"/>
        <pc:sldMkLst>
          <pc:docMk/>
          <pc:sldMk cId="2220913979" sldId="370"/>
        </pc:sldMkLst>
        <pc:picChg chg="del">
          <ac:chgData name="Anatoliy Kigel" userId="7432c6c4687b0a9c" providerId="LiveId" clId="{485E8B5D-CD35-43C0-8E9B-DA23789A500B}" dt="2022-02-04T10:41:56.373" v="22" actId="478"/>
          <ac:picMkLst>
            <pc:docMk/>
            <pc:sldMk cId="2220913979" sldId="370"/>
            <ac:picMk id="5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1:59.150" v="25" actId="1076"/>
          <ac:picMkLst>
            <pc:docMk/>
            <pc:sldMk cId="2220913979" sldId="370"/>
            <ac:picMk id="6" creationId="{2FFF0673-8DFD-44A1-872F-C7297F6C4E46}"/>
          </ac:picMkLst>
        </pc:picChg>
      </pc:sldChg>
      <pc:sldChg chg="modSp mod">
        <pc:chgData name="Anatoliy Kigel" userId="7432c6c4687b0a9c" providerId="LiveId" clId="{485E8B5D-CD35-43C0-8E9B-DA23789A500B}" dt="2022-02-04T10:31:44.304" v="4" actId="1036"/>
        <pc:sldMkLst>
          <pc:docMk/>
          <pc:sldMk cId="277307594" sldId="380"/>
        </pc:sldMkLst>
        <pc:spChg chg="mod">
          <ac:chgData name="Anatoliy Kigel" userId="7432c6c4687b0a9c" providerId="LiveId" clId="{485E8B5D-CD35-43C0-8E9B-DA23789A500B}" dt="2022-02-04T10:31:44.304" v="4" actId="1036"/>
          <ac:spMkLst>
            <pc:docMk/>
            <pc:sldMk cId="277307594" sldId="380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55:16.281" v="850" actId="20577"/>
        <pc:sldMkLst>
          <pc:docMk/>
          <pc:sldMk cId="2729612447" sldId="381"/>
        </pc:sldMkLst>
        <pc:spChg chg="mod">
          <ac:chgData name="Anatoliy Kigel" userId="7432c6c4687b0a9c" providerId="LiveId" clId="{485E8B5D-CD35-43C0-8E9B-DA23789A500B}" dt="2022-02-04T10:55:16.281" v="850" actId="20577"/>
          <ac:spMkLst>
            <pc:docMk/>
            <pc:sldMk cId="2729612447" sldId="381"/>
            <ac:spMk id="6" creationId="{00000000-0000-0000-0000-000000000000}"/>
          </ac:spMkLst>
        </pc:spChg>
        <pc:spChg chg="del">
          <ac:chgData name="Anatoliy Kigel" userId="7432c6c4687b0a9c" providerId="LiveId" clId="{485E8B5D-CD35-43C0-8E9B-DA23789A500B}" dt="2022-02-04T10:45:35.291" v="29" actId="478"/>
          <ac:spMkLst>
            <pc:docMk/>
            <pc:sldMk cId="2729612447" sldId="381"/>
            <ac:spMk id="7" creationId="{B3D97F42-F47D-4D27-902C-6D6DD772FBA3}"/>
          </ac:spMkLst>
        </pc:spChg>
        <pc:spChg chg="add mod">
          <ac:chgData name="Anatoliy Kigel" userId="7432c6c4687b0a9c" providerId="LiveId" clId="{485E8B5D-CD35-43C0-8E9B-DA23789A500B}" dt="2022-02-04T10:55:11.574" v="848" actId="1036"/>
          <ac:spMkLst>
            <pc:docMk/>
            <pc:sldMk cId="2729612447" sldId="381"/>
            <ac:spMk id="8" creationId="{5FA60A20-73E3-482E-811C-47B94AE301F0}"/>
          </ac:spMkLst>
        </pc:spChg>
        <pc:picChg chg="del">
          <ac:chgData name="Anatoliy Kigel" userId="7432c6c4687b0a9c" providerId="LiveId" clId="{485E8B5D-CD35-43C0-8E9B-DA23789A500B}" dt="2022-02-04T10:45:29.340" v="26" actId="478"/>
          <ac:picMkLst>
            <pc:docMk/>
            <pc:sldMk cId="2729612447" sldId="381"/>
            <ac:picMk id="2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5:32.161" v="28" actId="1076"/>
          <ac:picMkLst>
            <pc:docMk/>
            <pc:sldMk cId="2729612447" sldId="381"/>
            <ac:picMk id="5" creationId="{2F898121-B5FE-4EAA-B9F0-E89EB61702DE}"/>
          </ac:picMkLst>
        </pc:pic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Attribute_selecto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2b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31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Селекторы в </a:t>
            </a:r>
            <a:r>
              <a:rPr lang="en-US" sz="48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654877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5892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A52EF-72B7-7ECE-A3C5-A27748CC9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6" t="255" r="6245" b="4595"/>
          <a:stretch/>
        </p:blipFill>
        <p:spPr>
          <a:xfrm>
            <a:off x="-1" y="15048"/>
            <a:ext cx="4153207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9725E-BA1B-CD9F-BA9C-C152B09BFCF6}"/>
              </a:ext>
            </a:extLst>
          </p:cNvPr>
          <p:cNvSpPr txBox="1"/>
          <p:nvPr/>
        </p:nvSpPr>
        <p:spPr>
          <a:xfrm>
            <a:off x="2415923" y="5461149"/>
            <a:ext cx="7870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3"/>
              </a:rPr>
              <a:t>https://developer.mozilla.org/ru/docs/Web/CSS/Attribute_selectors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606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Реализуйте такой</a:t>
            </a:r>
            <a:r>
              <a:rPr lang="en-US" sz="2400" b="1" dirty="0"/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отдельный</a:t>
            </a:r>
            <a:r>
              <a:rPr lang="ru-RU" sz="2400" b="1" dirty="0"/>
              <a:t> компонент </a:t>
            </a:r>
            <a:br>
              <a:rPr lang="ru-RU" sz="2400" b="1" dirty="0"/>
            </a:br>
            <a:r>
              <a:rPr lang="ru-RU" sz="2400" b="1" dirty="0"/>
              <a:t>(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растянутый на всю страницу, а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в своём </a:t>
            </a:r>
            <a:r>
              <a:rPr lang="ru-RU" sz="2400" b="1" dirty="0">
                <a:solidFill>
                  <a:srgbClr val="FF0000"/>
                </a:solidFill>
              </a:rPr>
              <a:t>отдельном теге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шириной в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ru-RU" sz="2400" b="1" dirty="0"/>
              <a:t>). </a:t>
            </a:r>
            <a:r>
              <a:rPr lang="ru-RU" sz="2400" dirty="0"/>
              <a:t>По возможности </a:t>
            </a:r>
            <a:r>
              <a:rPr lang="ru-RU" sz="2400" b="1" dirty="0"/>
              <a:t>максимально близко к макету. </a:t>
            </a:r>
            <a:r>
              <a:rPr lang="en-US" sz="2400" b="1" dirty="0"/>
              <a:t>Font Awesome </a:t>
            </a:r>
            <a:r>
              <a:rPr lang="ru-RU" sz="2400" b="1" dirty="0"/>
              <a:t>и </a:t>
            </a:r>
            <a:r>
              <a:rPr lang="en-US" sz="2400" b="1" dirty="0"/>
              <a:t>Google Fonts </a:t>
            </a:r>
            <a:r>
              <a:rPr lang="ru-RU" sz="2400" b="1" dirty="0"/>
              <a:t>вам</a:t>
            </a:r>
            <a:r>
              <a:rPr lang="en-US" sz="2400" b="1" dirty="0"/>
              <a:t> </a:t>
            </a:r>
            <a:r>
              <a:rPr lang="ru-RU" sz="2400" b="1" dirty="0"/>
              <a:t> помогут.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98121-B5FE-4EAA-B9F0-E89EB61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3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0A20-73E3-482E-811C-47B94AE301F0}"/>
              </a:ext>
            </a:extLst>
          </p:cNvPr>
          <p:cNvSpPr txBox="1"/>
          <p:nvPr/>
        </p:nvSpPr>
        <p:spPr>
          <a:xfrm>
            <a:off x="5591944" y="2676976"/>
            <a:ext cx="5976664" cy="34163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ПОДСКАЗКИ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1) Круглой можно сделать изначально квадратную картинку если задать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достаточный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border-radius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2) Чтобы картинку не плющило можно использовать свойство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3) Для выравнивания картинки после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object-fit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можно использовать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Чтобы картинка наехала на тег выше неё – можно задать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отрицательный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Если у тега нет содержимого – его высота будет нулевая. Чтобы видеть фон тега, нужно будет принудительно задать тегу высоту.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Скачайте архив с шаблонами которые нам понадобятся:</a:t>
            </a:r>
            <a:br>
              <a:rPr lang="ru-RU" sz="2800" b="1" dirty="0"/>
            </a:br>
            <a:r>
              <a:rPr lang="en-US" sz="2800" b="1" dirty="0">
                <a:hlinkClick r:id="rId2"/>
              </a:rPr>
              <a:t>https://github.com/filebase-xyz/css-selectors/archive/v2022b.zip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1174</Words>
  <Application>Microsoft Office PowerPoint</Application>
  <PresentationFormat>Широкий екран</PresentationFormat>
  <Paragraphs>125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651</cp:revision>
  <dcterms:created xsi:type="dcterms:W3CDTF">2014-11-20T09:08:59Z</dcterms:created>
  <dcterms:modified xsi:type="dcterms:W3CDTF">2022-06-21T05:54:06Z</dcterms:modified>
</cp:coreProperties>
</file>