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664" r:id="rId13"/>
    <p:sldId id="503" r:id="rId14"/>
    <p:sldId id="504" r:id="rId15"/>
    <p:sldId id="528" r:id="rId16"/>
    <p:sldId id="506" r:id="rId17"/>
    <p:sldId id="507" r:id="rId18"/>
    <p:sldId id="508" r:id="rId19"/>
    <p:sldId id="530" r:id="rId20"/>
    <p:sldId id="512" r:id="rId21"/>
    <p:sldId id="531" r:id="rId22"/>
    <p:sldId id="515" r:id="rId23"/>
    <p:sldId id="516" r:id="rId24"/>
    <p:sldId id="651" r:id="rId25"/>
    <p:sldId id="652" r:id="rId26"/>
    <p:sldId id="653" r:id="rId27"/>
    <p:sldId id="654" r:id="rId28"/>
    <p:sldId id="655" r:id="rId29"/>
    <p:sldId id="656" r:id="rId30"/>
    <p:sldId id="658" r:id="rId31"/>
    <p:sldId id="662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A25EAA77-1FE5-41EA-9465-C1456F6E2394}"/>
    <pc:docChg chg="undo custSel modSld">
      <pc:chgData name="Anatoliy Kigel" userId="7432c6c4687b0a9c" providerId="LiveId" clId="{A25EAA77-1FE5-41EA-9465-C1456F6E2394}" dt="2022-08-19T09:02:36.686" v="62" actId="207"/>
      <pc:docMkLst>
        <pc:docMk/>
      </pc:docMkLst>
      <pc:sldChg chg="modSp mod">
        <pc:chgData name="Anatoliy Kigel" userId="7432c6c4687b0a9c" providerId="LiveId" clId="{A25EAA77-1FE5-41EA-9465-C1456F6E2394}" dt="2022-08-19T09:02:36.686" v="62" actId="207"/>
        <pc:sldMkLst>
          <pc:docMk/>
          <pc:sldMk cId="3622289911" sldId="376"/>
        </pc:sldMkLst>
        <pc:spChg chg="mod">
          <ac:chgData name="Anatoliy Kigel" userId="7432c6c4687b0a9c" providerId="LiveId" clId="{A25EAA77-1FE5-41EA-9465-C1456F6E2394}" dt="2022-08-19T09:02:36.686" v="62" actId="207"/>
          <ac:spMkLst>
            <pc:docMk/>
            <pc:sldMk cId="3622289911" sldId="37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3330E73D-0293-4F05-9FEF-B6C1F3B4C580}"/>
    <pc:docChg chg="custSel delSld modSld">
      <pc:chgData name="Anatoliy Kigel" userId="7432c6c4687b0a9c" providerId="LiveId" clId="{3330E73D-0293-4F05-9FEF-B6C1F3B4C580}" dt="2022-03-24T10:34:12.099" v="36" actId="47"/>
      <pc:docMkLst>
        <pc:docMk/>
      </pc:docMkLst>
      <pc:sldChg chg="delSp modSp mod">
        <pc:chgData name="Anatoliy Kigel" userId="7432c6c4687b0a9c" providerId="LiveId" clId="{3330E73D-0293-4F05-9FEF-B6C1F3B4C580}" dt="2022-03-24T10:34:05.976" v="32" actId="20577"/>
        <pc:sldMkLst>
          <pc:docMk/>
          <pc:sldMk cId="3895389910" sldId="655"/>
        </pc:sldMkLst>
        <pc:spChg chg="mod">
          <ac:chgData name="Anatoliy Kigel" userId="7432c6c4687b0a9c" providerId="LiveId" clId="{3330E73D-0293-4F05-9FEF-B6C1F3B4C580}" dt="2022-03-24T10:34:05.976" v="32" actId="20577"/>
          <ac:spMkLst>
            <pc:docMk/>
            <pc:sldMk cId="3895389910" sldId="655"/>
            <ac:spMk id="4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3.922" v="28" actId="1076"/>
          <ac:spMkLst>
            <pc:docMk/>
            <pc:sldMk cId="3895389910" sldId="655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4T10:33:29.342" v="27" actId="478"/>
          <ac:spMkLst>
            <pc:docMk/>
            <pc:sldMk cId="3895389910" sldId="655"/>
            <ac:spMk id="11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6.318" v="29" actId="1076"/>
          <ac:spMkLst>
            <pc:docMk/>
            <pc:sldMk cId="3895389910" sldId="655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3330E73D-0293-4F05-9FEF-B6C1F3B4C580}" dt="2022-03-24T10:34:09.742" v="35" actId="20577"/>
        <pc:sldMkLst>
          <pc:docMk/>
          <pc:sldMk cId="1838688359" sldId="656"/>
        </pc:sldMkLst>
        <pc:spChg chg="mod">
          <ac:chgData name="Anatoliy Kigel" userId="7432c6c4687b0a9c" providerId="LiveId" clId="{3330E73D-0293-4F05-9FEF-B6C1F3B4C580}" dt="2022-03-24T10:34:09.742" v="35" actId="20577"/>
          <ac:spMkLst>
            <pc:docMk/>
            <pc:sldMk cId="1838688359" sldId="656"/>
            <ac:spMk id="6" creationId="{00000000-0000-0000-0000-000000000000}"/>
          </ac:spMkLst>
        </pc:spChg>
        <pc:spChg chg="mod">
          <ac:chgData name="Anatoliy Kigel" userId="7432c6c4687b0a9c" providerId="LiveId" clId="{3330E73D-0293-4F05-9FEF-B6C1F3B4C580}" dt="2022-03-22T05:44:00.395" v="9" actId="1036"/>
          <ac:spMkLst>
            <pc:docMk/>
            <pc:sldMk cId="1838688359" sldId="656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2T05:43:47.123" v="3" actId="478"/>
          <ac:spMkLst>
            <pc:docMk/>
            <pc:sldMk cId="1838688359" sldId="656"/>
            <ac:spMk id="11" creationId="{00000000-0000-0000-0000-000000000000}"/>
          </ac:spMkLst>
        </pc:spChg>
        <pc:picChg chg="del">
          <ac:chgData name="Anatoliy Kigel" userId="7432c6c4687b0a9c" providerId="LiveId" clId="{3330E73D-0293-4F05-9FEF-B6C1F3B4C580}" dt="2022-03-22T05:43:40.935" v="0" actId="478"/>
          <ac:picMkLst>
            <pc:docMk/>
            <pc:sldMk cId="1838688359" sldId="656"/>
            <ac:picMk id="2" creationId="{00000000-0000-0000-0000-000000000000}"/>
          </ac:picMkLst>
        </pc:picChg>
        <pc:picChg chg="add mod">
          <ac:chgData name="Anatoliy Kigel" userId="7432c6c4687b0a9c" providerId="LiveId" clId="{3330E73D-0293-4F05-9FEF-B6C1F3B4C580}" dt="2022-03-22T05:44:30.245" v="11" actId="1076"/>
          <ac:picMkLst>
            <pc:docMk/>
            <pc:sldMk cId="1838688359" sldId="656"/>
            <ac:picMk id="1026" creationId="{2114C879-6246-4F88-8842-7C0C8562882D}"/>
          </ac:picMkLst>
        </pc:picChg>
      </pc:sldChg>
      <pc:sldChg chg="del">
        <pc:chgData name="Anatoliy Kigel" userId="7432c6c4687b0a9c" providerId="LiveId" clId="{3330E73D-0293-4F05-9FEF-B6C1F3B4C580}" dt="2022-03-24T10:34:12.099" v="36" actId="47"/>
        <pc:sldMkLst>
          <pc:docMk/>
          <pc:sldMk cId="1388856890" sldId="657"/>
        </pc:sldMkLst>
      </pc:sldChg>
    </pc:docChg>
  </pc:docChgLst>
  <pc:docChgLst>
    <pc:chgData name="Anatoliy Kigel" userId="7432c6c4687b0a9c" providerId="LiveId" clId="{5D654FD6-FBED-4F4C-ACF9-9EB7156E89C5}"/>
    <pc:docChg chg="delSld">
      <pc:chgData name="Anatoliy Kigel" userId="7432c6c4687b0a9c" providerId="LiveId" clId="{5D654FD6-FBED-4F4C-ACF9-9EB7156E89C5}" dt="2022-10-14T04:33:23.071" v="0" actId="47"/>
      <pc:docMkLst>
        <pc:docMk/>
      </pc:docMkLst>
      <pc:sldChg chg="del">
        <pc:chgData name="Anatoliy Kigel" userId="7432c6c4687b0a9c" providerId="LiveId" clId="{5D654FD6-FBED-4F4C-ACF9-9EB7156E89C5}" dt="2022-10-14T04:33:23.071" v="0" actId="47"/>
        <pc:sldMkLst>
          <pc:docMk/>
          <pc:sldMk cId="2109998579" sldId="502"/>
        </pc:sldMkLst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E8BC7DDF-A0FC-4ADF-9BB4-AC6DBB6A0A13}"/>
    <pc:docChg chg="custSel delSld modSld">
      <pc:chgData name="Anatoliy Kigel" userId="7432c6c4687b0a9c" providerId="LiveId" clId="{E8BC7DDF-A0FC-4ADF-9BB4-AC6DBB6A0A13}" dt="2021-12-29T17:59:41.956" v="39" actId="47"/>
      <pc:docMkLst>
        <pc:docMk/>
      </pc:docMkLst>
      <pc:sldChg chg="addSp delSp modSp mod">
        <pc:chgData name="Anatoliy Kigel" userId="7432c6c4687b0a9c" providerId="LiveId" clId="{E8BC7DDF-A0FC-4ADF-9BB4-AC6DBB6A0A13}" dt="2021-12-25T08:29:44.757" v="30" actId="403"/>
        <pc:sldMkLst>
          <pc:docMk/>
          <pc:sldMk cId="2298183980" sldId="512"/>
        </pc:sldMkLst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3" creationId="{00000000-0000-0000-0000-000000000000}"/>
          </ac:spMkLst>
        </pc:spChg>
        <pc:spChg chg="mod">
          <ac:chgData name="Anatoliy Kigel" userId="7432c6c4687b0a9c" providerId="LiveId" clId="{E8BC7DDF-A0FC-4ADF-9BB4-AC6DBB6A0A13}" dt="2021-12-25T08:29:16.292" v="19" actId="1035"/>
          <ac:spMkLst>
            <pc:docMk/>
            <pc:sldMk cId="2298183980" sldId="512"/>
            <ac:spMk id="4" creationId="{00000000-0000-0000-0000-000000000000}"/>
          </ac:spMkLst>
        </pc:spChg>
        <pc:spChg chg="add mod">
          <ac:chgData name="Anatoliy Kigel" userId="7432c6c4687b0a9c" providerId="LiveId" clId="{E8BC7DDF-A0FC-4ADF-9BB4-AC6DBB6A0A13}" dt="2021-12-25T08:29:44.757" v="30" actId="403"/>
          <ac:spMkLst>
            <pc:docMk/>
            <pc:sldMk cId="2298183980" sldId="512"/>
            <ac:spMk id="6" creationId="{8060A38B-8044-4FF7-9A75-16610AC83710}"/>
          </ac:spMkLst>
        </pc:spChg>
        <pc:spChg chg="add del mod">
          <ac:chgData name="Anatoliy Kigel" userId="7432c6c4687b0a9c" providerId="LiveId" clId="{E8BC7DDF-A0FC-4ADF-9BB4-AC6DBB6A0A13}" dt="2021-12-25T08:29:21.297" v="22" actId="478"/>
          <ac:spMkLst>
            <pc:docMk/>
            <pc:sldMk cId="2298183980" sldId="512"/>
            <ac:spMk id="7" creationId="{28BA5801-13B7-47C6-AFD0-BC0E5B76AFA6}"/>
          </ac:spMkLst>
        </pc:spChg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10" creationId="{00000000-0000-0000-0000-000000000000}"/>
          </ac:spMkLst>
        </pc:spChg>
      </pc:sldChg>
      <pc:sldChg chg="delSp del mod">
        <pc:chgData name="Anatoliy Kigel" userId="7432c6c4687b0a9c" providerId="LiveId" clId="{E8BC7DDF-A0FC-4ADF-9BB4-AC6DBB6A0A13}" dt="2021-12-25T08:29:51.497" v="31" actId="47"/>
        <pc:sldMkLst>
          <pc:docMk/>
          <pc:sldMk cId="1529336038" sldId="513"/>
        </pc:sldMkLst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3" creationId="{00000000-0000-0000-0000-000000000000}"/>
          </ac:spMkLst>
        </pc:spChg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10" creationId="{00000000-0000-0000-0000-000000000000}"/>
          </ac:spMkLst>
        </pc:spChg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2738311051" sldId="660"/>
        </pc:sldMkLst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E8BC7DDF-A0FC-4ADF-9BB4-AC6DBB6A0A13}" dt="2021-12-29T17:59:18.215" v="38" actId="1036"/>
        <pc:sldMkLst>
          <pc:docMk/>
          <pc:sldMk cId="1990560439" sldId="664"/>
        </pc:sldMkLst>
        <pc:spChg chg="mod">
          <ac:chgData name="Anatoliy Kigel" userId="7432c6c4687b0a9c" providerId="LiveId" clId="{E8BC7DDF-A0FC-4ADF-9BB4-AC6DBB6A0A13}" dt="2021-12-29T17:59:18.215" v="38" actId="1036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E8BC7DDF-A0FC-4ADF-9BB4-AC6DBB6A0A13}" dt="2021-12-29T17:59:16.512" v="35" actId="1035"/>
          <ac:spMkLst>
            <pc:docMk/>
            <pc:sldMk cId="1990560439" sldId="664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9A258851-69F7-4D74-BCAF-7A8A05C5F427}"/>
    <pc:docChg chg="undo custSel addSld delSld modSld">
      <pc:chgData name="Anatoliy Kigel" userId="7432c6c4687b0a9c" providerId="LiveId" clId="{9A258851-69F7-4D74-BCAF-7A8A05C5F427}" dt="2021-11-29T21:20:22.739" v="159" actId="2057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20:22.739" v="159" actId="20577"/>
        <pc:sldMkLst>
          <pc:docMk/>
          <pc:sldMk cId="1529336038" sldId="513"/>
        </pc:sldMkLst>
        <pc:spChg chg="mod">
          <ac:chgData name="Anatoliy Kigel" userId="7432c6c4687b0a9c" providerId="LiveId" clId="{9A258851-69F7-4D74-BCAF-7A8A05C5F427}" dt="2021-11-29T21:20:22.739" v="159" actId="20577"/>
          <ac:spMkLst>
            <pc:docMk/>
            <pc:sldMk cId="1529336038" sldId="513"/>
            <ac:spMk id="4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delSp modSp mod">
        <pc:chgData name="Anatoliy Kigel" userId="7432c6c4687b0a9c" providerId="LiveId" clId="{9A258851-69F7-4D74-BCAF-7A8A05C5F427}" dt="2021-11-29T21:19:31.801" v="130" actId="1036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8:46.755" v="88" actId="1036"/>
          <ac:spMkLst>
            <pc:docMk/>
            <pc:sldMk cId="1990560439" sldId="664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8" creationId="{00000000-0000-0000-0000-000000000000}"/>
          </ac:spMkLst>
        </pc:spChg>
        <pc:spChg chg="del">
          <ac:chgData name="Anatoliy Kigel" userId="7432c6c4687b0a9c" providerId="LiveId" clId="{9A258851-69F7-4D74-BCAF-7A8A05C5F427}" dt="2021-11-29T21:18:39.567" v="79" actId="478"/>
          <ac:spMkLst>
            <pc:docMk/>
            <pc:sldMk cId="1990560439" sldId="664"/>
            <ac:spMk id="9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9:31.801" v="130" actId="1036"/>
          <ac:spMkLst>
            <pc:docMk/>
            <pc:sldMk cId="1990560439" sldId="664"/>
            <ac:spMk id="10" creationId="{92F7BEB1-21E7-48E5-AD65-8A929A688481}"/>
          </ac:spMkLst>
        </pc:spChg>
      </pc:sldChg>
      <pc:sldChg chg="add del">
        <pc:chgData name="Anatoliy Kigel" userId="7432c6c4687b0a9c" providerId="LiveId" clId="{9A258851-69F7-4D74-BCAF-7A8A05C5F427}" dt="2021-11-29T21:18:52.069" v="90" actId="2890"/>
        <pc:sldMkLst>
          <pc:docMk/>
          <pc:sldMk cId="3364939911" sldId="6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14.10.2022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metheus.org.ua/" TargetMode="External"/><Relationship Id="rId2" Type="http://schemas.openxmlformats.org/officeDocument/2006/relationships/hyperlink" Target="https://hab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ahabr.ru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DOM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/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Разработки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Сайта 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77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321297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459433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916832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2989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A38B-8044-4FF7-9A75-16610AC83710}"/>
              </a:ext>
            </a:extLst>
          </p:cNvPr>
          <p:cNvSpPr txBox="1"/>
          <p:nvPr/>
        </p:nvSpPr>
        <p:spPr>
          <a:xfrm>
            <a:off x="-312712" y="51798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Сопровождение сайта</a:t>
            </a:r>
            <a:r>
              <a:rPr lang="en-US" sz="5400" b="1" dirty="0">
                <a:solidFill>
                  <a:srgbClr val="00B050"/>
                </a:solidFill>
              </a:rPr>
              <a:t>!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451447" y="4186205"/>
              <a:ext cx="328910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https://habr.com/</a:t>
              </a:r>
              <a:endParaRPr lang="en-US" sz="3200" b="1" dirty="0">
                <a:solidFill>
                  <a:srgbClr val="0070C0"/>
                </a:solidFill>
              </a:endParaRPr>
            </a:p>
            <a:p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457744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80999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4C879-6246-4F88-8842-7C0C8562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02443"/>
            <a:ext cx="6624736" cy="3588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239F07B7-C053-4B16-B9E1-FD020638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821</Words>
  <Application>Microsoft Office PowerPoint</Application>
  <PresentationFormat>Широкий екран</PresentationFormat>
  <Paragraphs>133</Paragraphs>
  <Slides>31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2022-10-14T04:33:24Z</dcterms:modified>
</cp:coreProperties>
</file>