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65FAFAE-A7C6-4403-B2FE-4F16F78D55F7}"/>
    <pc:docChg chg="undo custSel delSld modSld modSection">
      <pc:chgData name="Anatoliy Kigel" userId="7432c6c4687b0a9c" providerId="LiveId" clId="{C65FAFAE-A7C6-4403-B2FE-4F16F78D55F7}" dt="2022-07-24T16:50:13.772" v="61" actId="20577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65FAFAE-A7C6-4403-B2FE-4F16F78D55F7}" dt="2022-07-24T16:50:13.772" v="61" actId="20577"/>
        <pc:sldMkLst>
          <pc:docMk/>
          <pc:sldMk cId="3089917501" sldId="284"/>
        </pc:sldMkLst>
        <pc:spChg chg="mod">
          <ac:chgData name="Anatoliy Kigel" userId="7432c6c4687b0a9c" providerId="LiveId" clId="{C65FAFAE-A7C6-4403-B2FE-4F16F78D55F7}" dt="2022-07-24T16:50:13.772" v="61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C65FAFAE-A7C6-4403-B2FE-4F16F78D55F7}" dt="2022-07-20T06:36:05.100" v="59" actId="1076"/>
        <pc:sldMkLst>
          <pc:docMk/>
          <pc:sldMk cId="2134033093" sldId="290"/>
        </pc:sldMkLst>
        <pc:spChg chg="add del mod">
          <ac:chgData name="Anatoliy Kigel" userId="7432c6c4687b0a9c" providerId="LiveId" clId="{C65FAFAE-A7C6-4403-B2FE-4F16F78D55F7}" dt="2022-07-20T06:35:58.929" v="57" actId="6549"/>
          <ac:spMkLst>
            <pc:docMk/>
            <pc:sldMk cId="2134033093" sldId="290"/>
            <ac:spMk id="7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34:58.909" v="46" actId="1036"/>
          <ac:spMkLst>
            <pc:docMk/>
            <pc:sldMk cId="2134033093" sldId="290"/>
            <ac:spMk id="8" creationId="{00000000-0000-0000-0000-000000000000}"/>
          </ac:spMkLst>
        </pc:spChg>
        <pc:spChg chg="add mod">
          <ac:chgData name="Anatoliy Kigel" userId="7432c6c4687b0a9c" providerId="LiveId" clId="{C65FAFAE-A7C6-4403-B2FE-4F16F78D55F7}" dt="2022-07-20T06:35:52.082" v="51" actId="1035"/>
          <ac:spMkLst>
            <pc:docMk/>
            <pc:sldMk cId="2134033093" sldId="290"/>
            <ac:spMk id="9" creationId="{5299C90D-AC5D-D642-A49A-283196750356}"/>
          </ac:spMkLst>
        </pc:spChg>
        <pc:picChg chg="mod">
          <ac:chgData name="Anatoliy Kigel" userId="7432c6c4687b0a9c" providerId="LiveId" clId="{C65FAFAE-A7C6-4403-B2FE-4F16F78D55F7}" dt="2022-07-20T06:36:05.100" v="59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1199415110" sldId="394"/>
        </pc:sldMkLst>
      </pc:sldChg>
      <pc:sldChg chg="del">
        <pc:chgData name="Anatoliy Kigel" userId="7432c6c4687b0a9c" providerId="LiveId" clId="{C65FAFAE-A7C6-4403-B2FE-4F16F78D55F7}" dt="2022-07-24T16:50:11.891" v="60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F39C8990-73C2-475D-AB8C-BC78C9D924C7}"/>
    <pc:docChg chg="modSld">
      <pc:chgData name="Anatoliy Kigel" userId="7432c6c4687b0a9c" providerId="LiveId" clId="{F39C8990-73C2-475D-AB8C-BC78C9D924C7}" dt="2022-09-24T11:05:50.104" v="17" actId="207"/>
      <pc:docMkLst>
        <pc:docMk/>
      </pc:docMkLst>
      <pc:sldChg chg="modSp mod">
        <pc:chgData name="Anatoliy Kigel" userId="7432c6c4687b0a9c" providerId="LiveId" clId="{F39C8990-73C2-475D-AB8C-BC78C9D924C7}" dt="2022-09-24T11:05:50.104" v="17" actId="207"/>
        <pc:sldMkLst>
          <pc:docMk/>
          <pc:sldMk cId="3928218066" sldId="260"/>
        </pc:sldMkLst>
        <pc:spChg chg="mod">
          <ac:chgData name="Anatoliy Kigel" userId="7432c6c4687b0a9c" providerId="LiveId" clId="{F39C8990-73C2-475D-AB8C-BC78C9D924C7}" dt="2022-09-24T11:05:39.368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39C8990-73C2-475D-AB8C-BC78C9D924C7}" dt="2022-09-24T11:05:50.104" v="17" actId="207"/>
          <ac:spMkLst>
            <pc:docMk/>
            <pc:sldMk cId="3928218066" sldId="260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59D549E1-FB3D-4738-8810-049515415AF7}"/>
    <pc:docChg chg="undo custSel modSld">
      <pc:chgData name="Anatoliy Kigel" userId="7432c6c4687b0a9c" providerId="LiveId" clId="{59D549E1-FB3D-4738-8810-049515415AF7}" dt="2022-11-19T07:33:59.822" v="12" actId="1582"/>
      <pc:docMkLst>
        <pc:docMk/>
      </pc:docMkLst>
      <pc:sldChg chg="modSp mod">
        <pc:chgData name="Anatoliy Kigel" userId="7432c6c4687b0a9c" providerId="LiveId" clId="{59D549E1-FB3D-4738-8810-049515415AF7}" dt="2022-11-19T07:31:09.049" v="8" actId="207"/>
        <pc:sldMkLst>
          <pc:docMk/>
          <pc:sldMk cId="3928218066" sldId="260"/>
        </pc:sldMkLst>
        <pc:spChg chg="mod">
          <ac:chgData name="Anatoliy Kigel" userId="7432c6c4687b0a9c" providerId="LiveId" clId="{59D549E1-FB3D-4738-8810-049515415AF7}" dt="2022-11-19T07:30:11.620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1:09.049" v="8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59D549E1-FB3D-4738-8810-049515415AF7}" dt="2022-11-19T07:33:59.822" v="12" actId="1582"/>
        <pc:sldMkLst>
          <pc:docMk/>
          <pc:sldMk cId="3931189480" sldId="293"/>
        </pc:sldMkLst>
        <pc:spChg chg="mod">
          <ac:chgData name="Anatoliy Kigel" userId="7432c6c4687b0a9c" providerId="LiveId" clId="{59D549E1-FB3D-4738-8810-049515415AF7}" dt="2022-11-19T07:33:51.639" v="11" actId="1582"/>
          <ac:spMkLst>
            <pc:docMk/>
            <pc:sldMk cId="3931189480" sldId="293"/>
            <ac:spMk id="2" creationId="{00000000-0000-0000-0000-000000000000}"/>
          </ac:spMkLst>
        </pc:spChg>
        <pc:spChg chg="mod">
          <ac:chgData name="Anatoliy Kigel" userId="7432c6c4687b0a9c" providerId="LiveId" clId="{59D549E1-FB3D-4738-8810-049515415AF7}" dt="2022-11-19T07:33:59.822" v="12" actId="1582"/>
          <ac:spMkLst>
            <pc:docMk/>
            <pc:sldMk cId="3931189480" sldId="293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19.11.2022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19.11.2022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tml-css.co.ua/dovidnuk-html-ta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.in.ua/html/tag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/>
                </a:solidFill>
                <a:latin typeface="+mj-lt"/>
              </a:rPr>
              <a:t>web47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rgbClr val="0070C0"/>
                </a:solidFill>
                <a:latin typeface="+mj-lt"/>
              </a:rPr>
              <a:t>club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endParaRPr lang="uk-UA" sz="54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C00000"/>
                </a:solidFill>
              </a:rPr>
              <a:t>WEB47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  <a:hlinkClick r:id="rId2"/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Справочники по </a:t>
            </a:r>
            <a:r>
              <a:rPr lang="en-US" sz="32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84" y="1075882"/>
            <a:ext cx="6434432" cy="393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9C90D-AC5D-D642-A49A-283196750356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hlinkClick r:id="rId4"/>
              </a:rPr>
              <a:t>https://css.in.ua/html/tags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870</Words>
  <Application>Microsoft Office PowerPoint</Application>
  <PresentationFormat>Широкий екран</PresentationFormat>
  <Paragraphs>129</Paragraphs>
  <Slides>31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2022-11-19T07:34:00Z</dcterms:modified>
</cp:coreProperties>
</file>