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78" r:id="rId2"/>
    <p:sldId id="365" r:id="rId3"/>
    <p:sldId id="325" r:id="rId4"/>
    <p:sldId id="379" r:id="rId5"/>
    <p:sldId id="383" r:id="rId6"/>
    <p:sldId id="380" r:id="rId7"/>
    <p:sldId id="304" r:id="rId8"/>
    <p:sldId id="305" r:id="rId9"/>
    <p:sldId id="381" r:id="rId10"/>
    <p:sldId id="386" r:id="rId11"/>
    <p:sldId id="382" r:id="rId12"/>
    <p:sldId id="384" r:id="rId13"/>
    <p:sldId id="352" r:id="rId14"/>
    <p:sldId id="353" r:id="rId15"/>
    <p:sldId id="370" r:id="rId16"/>
    <p:sldId id="371" r:id="rId17"/>
    <p:sldId id="372" r:id="rId18"/>
    <p:sldId id="373" r:id="rId19"/>
    <p:sldId id="388" r:id="rId20"/>
    <p:sldId id="377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108" d="100"/>
          <a:sy n="108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7F41A1FE-77AF-48F3-B34F-1D67F019DE17}"/>
    <pc:docChg chg="modSld">
      <pc:chgData name="Anatoliy Kigel" userId="7432c6c4687b0a9c" providerId="LiveId" clId="{7F41A1FE-77AF-48F3-B34F-1D67F019DE17}" dt="2021-11-16T11:59:38.796" v="15" actId="1036"/>
      <pc:docMkLst>
        <pc:docMk/>
      </pc:docMkLst>
      <pc:sldChg chg="modSp mod">
        <pc:chgData name="Anatoliy Kigel" userId="7432c6c4687b0a9c" providerId="LiveId" clId="{7F41A1FE-77AF-48F3-B34F-1D67F019DE17}" dt="2021-11-16T11:59:38.796" v="15" actId="1036"/>
        <pc:sldMkLst>
          <pc:docMk/>
          <pc:sldMk cId="0" sldId="305"/>
        </pc:sldMkLst>
        <pc:spChg chg="mod">
          <ac:chgData name="Anatoliy Kigel" userId="7432c6c4687b0a9c" providerId="LiveId" clId="{7F41A1FE-77AF-48F3-B34F-1D67F019DE17}" dt="2021-11-16T11:59:38.796" v="15" actId="1036"/>
          <ac:spMkLst>
            <pc:docMk/>
            <pc:sldMk cId="0" sldId="305"/>
            <ac:spMk id="7" creationId="{00000000-0000-0000-0000-000000000000}"/>
          </ac:spMkLst>
        </pc:spChg>
        <pc:spChg chg="mod">
          <ac:chgData name="Anatoliy Kigel" userId="7432c6c4687b0a9c" providerId="LiveId" clId="{7F41A1FE-77AF-48F3-B34F-1D67F019DE17}" dt="2021-11-16T11:59:34.675" v="14" actId="20577"/>
          <ac:spMkLst>
            <pc:docMk/>
            <pc:sldMk cId="0" sldId="305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3BFAC4A-38F7-4296-8073-66DD0ED73A50}"/>
    <pc:docChg chg="delSld modSld">
      <pc:chgData name="Anatoliy Kigel" userId="7432c6c4687b0a9c" providerId="LiveId" clId="{63BFAC4A-38F7-4296-8073-66DD0ED73A50}" dt="2022-12-17T12:53:46.310" v="7" actId="20577"/>
      <pc:docMkLst>
        <pc:docMk/>
      </pc:docMkLst>
      <pc:sldChg chg="del">
        <pc:chgData name="Anatoliy Kigel" userId="7432c6c4687b0a9c" providerId="LiveId" clId="{63BFAC4A-38F7-4296-8073-66DD0ED73A50}" dt="2022-12-17T12:53:31.601" v="1" actId="47"/>
        <pc:sldMkLst>
          <pc:docMk/>
          <pc:sldMk cId="0" sldId="313"/>
        </pc:sldMkLst>
      </pc:sldChg>
      <pc:sldChg chg="modSp mod">
        <pc:chgData name="Anatoliy Kigel" userId="7432c6c4687b0a9c" providerId="LiveId" clId="{63BFAC4A-38F7-4296-8073-66DD0ED73A50}" dt="2022-12-17T12:53:39.529" v="5" actId="20577"/>
        <pc:sldMkLst>
          <pc:docMk/>
          <pc:sldMk cId="62386294" sldId="352"/>
        </pc:sldMkLst>
        <pc:spChg chg="mod">
          <ac:chgData name="Anatoliy Kigel" userId="7432c6c4687b0a9c" providerId="LiveId" clId="{63BFAC4A-38F7-4296-8073-66DD0ED73A50}" dt="2022-12-17T12:53:39.529" v="5" actId="20577"/>
          <ac:spMkLst>
            <pc:docMk/>
            <pc:sldMk cId="62386294" sldId="352"/>
            <ac:spMk id="5" creationId="{00000000-0000-0000-0000-000000000000}"/>
          </ac:spMkLst>
        </pc:spChg>
      </pc:sldChg>
      <pc:sldChg chg="modSp mod">
        <pc:chgData name="Anatoliy Kigel" userId="7432c6c4687b0a9c" providerId="LiveId" clId="{63BFAC4A-38F7-4296-8073-66DD0ED73A50}" dt="2022-12-17T12:53:46.310" v="7" actId="20577"/>
        <pc:sldMkLst>
          <pc:docMk/>
          <pc:sldMk cId="2425114901" sldId="370"/>
        </pc:sldMkLst>
        <pc:spChg chg="mod">
          <ac:chgData name="Anatoliy Kigel" userId="7432c6c4687b0a9c" providerId="LiveId" clId="{63BFAC4A-38F7-4296-8073-66DD0ED73A50}" dt="2022-12-17T12:53:46.310" v="7" actId="20577"/>
          <ac:spMkLst>
            <pc:docMk/>
            <pc:sldMk cId="2425114901" sldId="370"/>
            <ac:spMk id="5" creationId="{00000000-0000-0000-0000-000000000000}"/>
          </ac:spMkLst>
        </pc:spChg>
      </pc:sldChg>
      <pc:sldChg chg="modSp mod">
        <pc:chgData name="Anatoliy Kigel" userId="7432c6c4687b0a9c" providerId="LiveId" clId="{63BFAC4A-38F7-4296-8073-66DD0ED73A50}" dt="2022-12-17T12:53:35.002" v="3" actId="20577"/>
        <pc:sldMkLst>
          <pc:docMk/>
          <pc:sldMk cId="396169790" sldId="382"/>
        </pc:sldMkLst>
        <pc:spChg chg="mod">
          <ac:chgData name="Anatoliy Kigel" userId="7432c6c4687b0a9c" providerId="LiveId" clId="{63BFAC4A-38F7-4296-8073-66DD0ED73A50}" dt="2022-12-17T12:53:35.002" v="3" actId="20577"/>
          <ac:spMkLst>
            <pc:docMk/>
            <pc:sldMk cId="39616979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63BFAC4A-38F7-4296-8073-66DD0ED73A50}" dt="2022-12-17T12:53:31.601" v="1" actId="47"/>
        <pc:sldMkLst>
          <pc:docMk/>
          <pc:sldMk cId="2964265794" sldId="385"/>
        </pc:sldMkLst>
      </pc:sldChg>
      <pc:sldChg chg="del">
        <pc:chgData name="Anatoliy Kigel" userId="7432c6c4687b0a9c" providerId="LiveId" clId="{63BFAC4A-38F7-4296-8073-66DD0ED73A50}" dt="2022-12-17T12:52:49.400" v="0" actId="47"/>
        <pc:sldMkLst>
          <pc:docMk/>
          <pc:sldMk cId="2536986951" sldId="387"/>
        </pc:sldMkLst>
      </pc:sldChg>
    </pc:docChg>
  </pc:docChgLst>
  <pc:docChgLst>
    <pc:chgData name="Anatoliy Kigel" userId="7432c6c4687b0a9c" providerId="LiveId" clId="{A4C338E5-7BA4-4952-ABED-5134F7C7BC92}"/>
    <pc:docChg chg="custSel addSld delSld modSld">
      <pc:chgData name="Anatoliy Kigel" userId="7432c6c4687b0a9c" providerId="LiveId" clId="{A4C338E5-7BA4-4952-ABED-5134F7C7BC92}" dt="2022-02-14T21:14:09.056" v="75" actId="47"/>
      <pc:docMkLst>
        <pc:docMk/>
      </pc:docMkLst>
      <pc:sldChg chg="del">
        <pc:chgData name="Anatoliy Kigel" userId="7432c6c4687b0a9c" providerId="LiveId" clId="{A4C338E5-7BA4-4952-ABED-5134F7C7BC92}" dt="2022-02-14T21:14:09.056" v="75" actId="47"/>
        <pc:sldMkLst>
          <pc:docMk/>
          <pc:sldMk cId="101698023" sldId="376"/>
        </pc:sldMkLst>
      </pc:sldChg>
      <pc:sldChg chg="addSp delSp modSp mod">
        <pc:chgData name="Anatoliy Kigel" userId="7432c6c4687b0a9c" providerId="LiveId" clId="{A4C338E5-7BA4-4952-ABED-5134F7C7BC92}" dt="2022-02-14T21:14:04.483" v="74" actId="403"/>
        <pc:sldMkLst>
          <pc:docMk/>
          <pc:sldMk cId="1640037751" sldId="377"/>
        </pc:sldMkLst>
        <pc:spChg chg="del">
          <ac:chgData name="Anatoliy Kigel" userId="7432c6c4687b0a9c" providerId="LiveId" clId="{A4C338E5-7BA4-4952-ABED-5134F7C7BC92}" dt="2022-02-14T21:13:16.193" v="13" actId="478"/>
          <ac:spMkLst>
            <pc:docMk/>
            <pc:sldMk cId="1640037751" sldId="377"/>
            <ac:spMk id="4" creationId="{00000000-0000-0000-0000-000000000000}"/>
          </ac:spMkLst>
        </pc:spChg>
        <pc:spChg chg="mod">
          <ac:chgData name="Anatoliy Kigel" userId="7432c6c4687b0a9c" providerId="LiveId" clId="{A4C338E5-7BA4-4952-ABED-5134F7C7BC92}" dt="2022-02-14T21:14:04.483" v="74" actId="403"/>
          <ac:spMkLst>
            <pc:docMk/>
            <pc:sldMk cId="1640037751" sldId="377"/>
            <ac:spMk id="7" creationId="{00000000-0000-0000-0000-000000000000}"/>
          </ac:spMkLst>
        </pc:spChg>
        <pc:spChg chg="add del mod">
          <ac:chgData name="Anatoliy Kigel" userId="7432c6c4687b0a9c" providerId="LiveId" clId="{A4C338E5-7BA4-4952-ABED-5134F7C7BC92}" dt="2022-02-14T21:13:05.909" v="6"/>
          <ac:spMkLst>
            <pc:docMk/>
            <pc:sldMk cId="1640037751" sldId="377"/>
            <ac:spMk id="9" creationId="{0DC9A7E9-A6E6-4B46-8479-1CB1D151EBD1}"/>
          </ac:spMkLst>
        </pc:spChg>
        <pc:spChg chg="del">
          <ac:chgData name="Anatoliy Kigel" userId="7432c6c4687b0a9c" providerId="LiveId" clId="{A4C338E5-7BA4-4952-ABED-5134F7C7BC92}" dt="2022-02-14T21:13:14.635" v="12" actId="478"/>
          <ac:spMkLst>
            <pc:docMk/>
            <pc:sldMk cId="1640037751" sldId="377"/>
            <ac:spMk id="10" creationId="{00000000-0000-0000-0000-000000000000}"/>
          </ac:spMkLst>
        </pc:spChg>
        <pc:spChg chg="add mod">
          <ac:chgData name="Anatoliy Kigel" userId="7432c6c4687b0a9c" providerId="LiveId" clId="{A4C338E5-7BA4-4952-ABED-5134F7C7BC92}" dt="2022-02-14T21:14:02.106" v="73" actId="1035"/>
          <ac:spMkLst>
            <pc:docMk/>
            <pc:sldMk cId="1640037751" sldId="377"/>
            <ac:spMk id="11" creationId="{71957BE7-FE11-4EC1-A33F-171B1EE8E767}"/>
          </ac:spMkLst>
        </pc:spChg>
        <pc:picChg chg="mod">
          <ac:chgData name="Anatoliy Kigel" userId="7432c6c4687b0a9c" providerId="LiveId" clId="{A4C338E5-7BA4-4952-ABED-5134F7C7BC92}" dt="2022-02-14T21:13:49.026" v="55" actId="1036"/>
          <ac:picMkLst>
            <pc:docMk/>
            <pc:sldMk cId="1640037751" sldId="37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A4C338E5-7BA4-4952-ABED-5134F7C7BC92}" dt="2022-02-14T21:12:50.458" v="4" actId="20577"/>
        <pc:sldMkLst>
          <pc:docMk/>
          <pc:sldMk cId="2536986951" sldId="387"/>
        </pc:sldMkLst>
        <pc:spChg chg="mod">
          <ac:chgData name="Anatoliy Kigel" userId="7432c6c4687b0a9c" providerId="LiveId" clId="{A4C338E5-7BA4-4952-ABED-5134F7C7BC92}" dt="2022-02-14T21:12:50.458" v="4" actId="20577"/>
          <ac:spMkLst>
            <pc:docMk/>
            <pc:sldMk cId="2536986951" sldId="387"/>
            <ac:spMk id="8" creationId="{8A35A617-3E3D-41F9-A2AB-B698839E076B}"/>
          </ac:spMkLst>
        </pc:spChg>
      </pc:sldChg>
      <pc:sldChg chg="add">
        <pc:chgData name="Anatoliy Kigel" userId="7432c6c4687b0a9c" providerId="LiveId" clId="{A4C338E5-7BA4-4952-ABED-5134F7C7BC92}" dt="2022-02-14T21:12:38.406" v="0"/>
        <pc:sldMkLst>
          <pc:docMk/>
          <pc:sldMk cId="2717058134" sldId="388"/>
        </pc:sldMkLst>
      </pc:sldChg>
      <pc:sldChg chg="add del">
        <pc:chgData name="Anatoliy Kigel" userId="7432c6c4687b0a9c" providerId="LiveId" clId="{A4C338E5-7BA4-4952-ABED-5134F7C7BC92}" dt="2022-02-14T21:14:09.056" v="75" actId="47"/>
        <pc:sldMkLst>
          <pc:docMk/>
          <pc:sldMk cId="2573887449" sldId="760"/>
        </pc:sldMkLst>
      </pc:sldChg>
    </pc:docChg>
  </pc:docChgLst>
  <pc:docChgLst>
    <pc:chgData name="Anatoliy Kigel" userId="7432c6c4687b0a9c" providerId="LiveId" clId="{148BD6D2-9B55-4F30-B0B9-F73A2D3FF3F3}"/>
    <pc:docChg chg="undo custSel addSld modSld sldOrd">
      <pc:chgData name="Anatoliy Kigel" userId="7432c6c4687b0a9c" providerId="LiveId" clId="{148BD6D2-9B55-4F30-B0B9-F73A2D3FF3F3}" dt="2021-12-15T19:23:54.923" v="739" actId="1076"/>
      <pc:docMkLst>
        <pc:docMk/>
      </pc:docMkLst>
      <pc:sldChg chg="addSp delSp modSp mod ord">
        <pc:chgData name="Anatoliy Kigel" userId="7432c6c4687b0a9c" providerId="LiveId" clId="{148BD6D2-9B55-4F30-B0B9-F73A2D3FF3F3}" dt="2021-12-15T19:17:24.859" v="386" actId="1038"/>
        <pc:sldMkLst>
          <pc:docMk/>
          <pc:sldMk cId="0" sldId="313"/>
        </pc:sldMkLst>
        <pc:spChg chg="mod">
          <ac:chgData name="Anatoliy Kigel" userId="7432c6c4687b0a9c" providerId="LiveId" clId="{148BD6D2-9B55-4F30-B0B9-F73A2D3FF3F3}" dt="2021-12-15T19:14:05.352" v="67" actId="1036"/>
          <ac:spMkLst>
            <pc:docMk/>
            <pc:sldMk cId="0" sldId="313"/>
            <ac:spMk id="3" creationId="{00000000-0000-0000-0000-000000000000}"/>
          </ac:spMkLst>
        </pc:spChg>
        <pc:spChg chg="mod">
          <ac:chgData name="Anatoliy Kigel" userId="7432c6c4687b0a9c" providerId="LiveId" clId="{148BD6D2-9B55-4F30-B0B9-F73A2D3FF3F3}" dt="2021-12-15T19:17:23.710" v="384" actId="1076"/>
          <ac:spMkLst>
            <pc:docMk/>
            <pc:sldMk cId="0" sldId="313"/>
            <ac:spMk id="7" creationId="{00000000-0000-0000-0000-000000000000}"/>
          </ac:spMkLst>
        </pc:spChg>
        <pc:picChg chg="del">
          <ac:chgData name="Anatoliy Kigel" userId="7432c6c4687b0a9c" providerId="LiveId" clId="{148BD6D2-9B55-4F30-B0B9-F73A2D3FF3F3}" dt="2021-12-15T19:13:46.854" v="56" actId="478"/>
          <ac:picMkLst>
            <pc:docMk/>
            <pc:sldMk cId="0" sldId="313"/>
            <ac:picMk id="4" creationId="{00000000-0000-0000-0000-000000000000}"/>
          </ac:picMkLst>
        </pc:picChg>
        <pc:picChg chg="add mod modCrop">
          <ac:chgData name="Anatoliy Kigel" userId="7432c6c4687b0a9c" providerId="LiveId" clId="{148BD6D2-9B55-4F30-B0B9-F73A2D3FF3F3}" dt="2021-12-15T19:17:24.859" v="386" actId="1038"/>
          <ac:picMkLst>
            <pc:docMk/>
            <pc:sldMk cId="0" sldId="313"/>
            <ac:picMk id="5" creationId="{C3B0A3E1-7A79-4DA1-9F32-BC87FE72F401}"/>
          </ac:picMkLst>
        </pc:picChg>
      </pc:sldChg>
      <pc:sldChg chg="modSp mod">
        <pc:chgData name="Anatoliy Kigel" userId="7432c6c4687b0a9c" providerId="LiveId" clId="{148BD6D2-9B55-4F30-B0B9-F73A2D3FF3F3}" dt="2021-12-15T19:10:12.304" v="9" actId="20577"/>
        <pc:sldMkLst>
          <pc:docMk/>
          <pc:sldMk cId="62386294" sldId="352"/>
        </pc:sldMkLst>
        <pc:spChg chg="mod">
          <ac:chgData name="Anatoliy Kigel" userId="7432c6c4687b0a9c" providerId="LiveId" clId="{148BD6D2-9B55-4F30-B0B9-F73A2D3FF3F3}" dt="2021-12-15T19:10:12.304" v="9" actId="20577"/>
          <ac:spMkLst>
            <pc:docMk/>
            <pc:sldMk cId="62386294" sldId="352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10:14.615" v="10" actId="20577"/>
        <pc:sldMkLst>
          <pc:docMk/>
          <pc:sldMk cId="2425114901" sldId="370"/>
        </pc:sldMkLst>
        <pc:spChg chg="mod">
          <ac:chgData name="Anatoliy Kigel" userId="7432c6c4687b0a9c" providerId="LiveId" clId="{148BD6D2-9B55-4F30-B0B9-F73A2D3FF3F3}" dt="2021-12-15T19:10:14.615" v="10" actId="20577"/>
          <ac:spMkLst>
            <pc:docMk/>
            <pc:sldMk cId="2425114901" sldId="370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148BD6D2-9B55-4F30-B0B9-F73A2D3FF3F3}" dt="2021-12-15T19:20:47.443" v="604" actId="113"/>
        <pc:sldMkLst>
          <pc:docMk/>
          <pc:sldMk cId="3229841205" sldId="373"/>
        </pc:sldMkLst>
        <pc:spChg chg="add mod">
          <ac:chgData name="Anatoliy Kigel" userId="7432c6c4687b0a9c" providerId="LiveId" clId="{148BD6D2-9B55-4F30-B0B9-F73A2D3FF3F3}" dt="2021-12-15T19:20:47.443" v="604" actId="113"/>
          <ac:spMkLst>
            <pc:docMk/>
            <pc:sldMk cId="3229841205" sldId="373"/>
            <ac:spMk id="2" creationId="{B58F8D6A-F2BB-4D61-9B28-7899B1B3D523}"/>
          </ac:spMkLst>
        </pc:spChg>
        <pc:spChg chg="del mod">
          <ac:chgData name="Anatoliy Kigel" userId="7432c6c4687b0a9c" providerId="LiveId" clId="{148BD6D2-9B55-4F30-B0B9-F73A2D3FF3F3}" dt="2021-12-15T19:18:18.979" v="400"/>
          <ac:spMkLst>
            <pc:docMk/>
            <pc:sldMk cId="3229841205" sldId="373"/>
            <ac:spMk id="3" creationId="{00000000-0000-0000-0000-000000000000}"/>
          </ac:spMkLst>
        </pc:spChg>
        <pc:spChg chg="del mod">
          <ac:chgData name="Anatoliy Kigel" userId="7432c6c4687b0a9c" providerId="LiveId" clId="{148BD6D2-9B55-4F30-B0B9-F73A2D3FF3F3}" dt="2021-12-15T19:19:43.411" v="431" actId="478"/>
          <ac:spMkLst>
            <pc:docMk/>
            <pc:sldMk cId="3229841205" sldId="373"/>
            <ac:spMk id="5" creationId="{00000000-0000-0000-0000-000000000000}"/>
          </ac:spMkLst>
        </pc:spChg>
        <pc:spChg chg="del">
          <ac:chgData name="Anatoliy Kigel" userId="7432c6c4687b0a9c" providerId="LiveId" clId="{148BD6D2-9B55-4F30-B0B9-F73A2D3FF3F3}" dt="2021-12-15T19:18:36.730" v="426" actId="478"/>
          <ac:spMkLst>
            <pc:docMk/>
            <pc:sldMk cId="3229841205" sldId="373"/>
            <ac:spMk id="6" creationId="{00000000-0000-0000-0000-000000000000}"/>
          </ac:spMkLst>
        </pc:spChg>
        <pc:spChg chg="add mod">
          <ac:chgData name="Anatoliy Kigel" userId="7432c6c4687b0a9c" providerId="LiveId" clId="{148BD6D2-9B55-4F30-B0B9-F73A2D3FF3F3}" dt="2021-12-15T19:19:46.354" v="434" actId="20577"/>
          <ac:spMkLst>
            <pc:docMk/>
            <pc:sldMk cId="3229841205" sldId="373"/>
            <ac:spMk id="8" creationId="{8A35A617-3E3D-41F9-A2AB-B698839E076B}"/>
          </ac:spMkLst>
        </pc:spChg>
        <pc:picChg chg="add mod">
          <ac:chgData name="Anatoliy Kigel" userId="7432c6c4687b0a9c" providerId="LiveId" clId="{148BD6D2-9B55-4F30-B0B9-F73A2D3FF3F3}" dt="2021-12-15T19:19:49.596" v="435" actId="1076"/>
          <ac:picMkLst>
            <pc:docMk/>
            <pc:sldMk cId="3229841205" sldId="373"/>
            <ac:picMk id="1026" creationId="{FD508049-6A60-452E-98C2-0A898F919652}"/>
          </ac:picMkLst>
        </pc:picChg>
        <pc:picChg chg="del">
          <ac:chgData name="Anatoliy Kigel" userId="7432c6c4687b0a9c" providerId="LiveId" clId="{148BD6D2-9B55-4F30-B0B9-F73A2D3FF3F3}" dt="2021-12-15T19:17:58.202" v="388" actId="478"/>
          <ac:picMkLst>
            <pc:docMk/>
            <pc:sldMk cId="3229841205" sldId="373"/>
            <ac:picMk id="1028" creationId="{00000000-0000-0000-0000-000000000000}"/>
          </ac:picMkLst>
        </pc:picChg>
      </pc:sldChg>
      <pc:sldChg chg="modSp mod">
        <pc:chgData name="Anatoliy Kigel" userId="7432c6c4687b0a9c" providerId="LiveId" clId="{148BD6D2-9B55-4F30-B0B9-F73A2D3FF3F3}" dt="2021-12-15T19:09:46.100" v="0" actId="20577"/>
        <pc:sldMkLst>
          <pc:docMk/>
          <pc:sldMk cId="3105981160" sldId="380"/>
        </pc:sldMkLst>
        <pc:spChg chg="mod">
          <ac:chgData name="Anatoliy Kigel" userId="7432c6c4687b0a9c" providerId="LiveId" clId="{148BD6D2-9B55-4F30-B0B9-F73A2D3FF3F3}" dt="2021-12-15T19:09:46.100" v="0" actId="20577"/>
          <ac:spMkLst>
            <pc:docMk/>
            <pc:sldMk cId="3105981160" sldId="380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09:48.806" v="1" actId="20577"/>
        <pc:sldMkLst>
          <pc:docMk/>
          <pc:sldMk cId="379282738" sldId="381"/>
        </pc:sldMkLst>
        <pc:spChg chg="mod">
          <ac:chgData name="Anatoliy Kigel" userId="7432c6c4687b0a9c" providerId="LiveId" clId="{148BD6D2-9B55-4F30-B0B9-F73A2D3FF3F3}" dt="2021-12-15T19:09:48.806" v="1" actId="20577"/>
          <ac:spMkLst>
            <pc:docMk/>
            <pc:sldMk cId="379282738" sldId="381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10:09.048" v="8" actId="20577"/>
        <pc:sldMkLst>
          <pc:docMk/>
          <pc:sldMk cId="396169790" sldId="382"/>
        </pc:sldMkLst>
        <pc:spChg chg="mod">
          <ac:chgData name="Anatoliy Kigel" userId="7432c6c4687b0a9c" providerId="LiveId" clId="{148BD6D2-9B55-4F30-B0B9-F73A2D3FF3F3}" dt="2021-12-15T19:10:09.048" v="8" actId="20577"/>
          <ac:spMkLst>
            <pc:docMk/>
            <pc:sldMk cId="396169790" sldId="382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148BD6D2-9B55-4F30-B0B9-F73A2D3FF3F3}" dt="2021-12-15T19:10:31.993" v="34" actId="20577"/>
        <pc:sldMkLst>
          <pc:docMk/>
          <pc:sldMk cId="2964265794" sldId="385"/>
        </pc:sldMkLst>
        <pc:spChg chg="mod">
          <ac:chgData name="Anatoliy Kigel" userId="7432c6c4687b0a9c" providerId="LiveId" clId="{148BD6D2-9B55-4F30-B0B9-F73A2D3FF3F3}" dt="2021-12-15T19:10:31.993" v="34" actId="20577"/>
          <ac:spMkLst>
            <pc:docMk/>
            <pc:sldMk cId="2964265794" sldId="385"/>
            <ac:spMk id="5" creationId="{00000000-0000-0000-0000-000000000000}"/>
          </ac:spMkLst>
        </pc:spChg>
      </pc:sldChg>
      <pc:sldChg chg="add">
        <pc:chgData name="Anatoliy Kigel" userId="7432c6c4687b0a9c" providerId="LiveId" clId="{148BD6D2-9B55-4F30-B0B9-F73A2D3FF3F3}" dt="2021-12-15T19:10:22.480" v="11" actId="2890"/>
        <pc:sldMkLst>
          <pc:docMk/>
          <pc:sldMk cId="445917542" sldId="386"/>
        </pc:sldMkLst>
      </pc:sldChg>
      <pc:sldChg chg="addSp delSp modSp add mod">
        <pc:chgData name="Anatoliy Kigel" userId="7432c6c4687b0a9c" providerId="LiveId" clId="{148BD6D2-9B55-4F30-B0B9-F73A2D3FF3F3}" dt="2021-12-15T19:23:54.923" v="739" actId="1076"/>
        <pc:sldMkLst>
          <pc:docMk/>
          <pc:sldMk cId="2536986951" sldId="387"/>
        </pc:sldMkLst>
        <pc:spChg chg="mod">
          <ac:chgData name="Anatoliy Kigel" userId="7432c6c4687b0a9c" providerId="LiveId" clId="{148BD6D2-9B55-4F30-B0B9-F73A2D3FF3F3}" dt="2021-12-15T19:22:24.101" v="727" actId="1076"/>
          <ac:spMkLst>
            <pc:docMk/>
            <pc:sldMk cId="2536986951" sldId="387"/>
            <ac:spMk id="2" creationId="{B58F8D6A-F2BB-4D61-9B28-7899B1B3D523}"/>
          </ac:spMkLst>
        </pc:spChg>
        <pc:spChg chg="add del">
          <ac:chgData name="Anatoliy Kigel" userId="7432c6c4687b0a9c" providerId="LiveId" clId="{148BD6D2-9B55-4F30-B0B9-F73A2D3FF3F3}" dt="2021-12-15T19:22:42.621" v="730" actId="22"/>
          <ac:spMkLst>
            <pc:docMk/>
            <pc:sldMk cId="2536986951" sldId="387"/>
            <ac:spMk id="9" creationId="{5A3D5E95-AE53-4E0D-B8FD-7DE28831313E}"/>
          </ac:spMkLst>
        </pc:spChg>
        <pc:picChg chg="del">
          <ac:chgData name="Anatoliy Kigel" userId="7432c6c4687b0a9c" providerId="LiveId" clId="{148BD6D2-9B55-4F30-B0B9-F73A2D3FF3F3}" dt="2021-12-15T19:22:40.793" v="728" actId="478"/>
          <ac:picMkLst>
            <pc:docMk/>
            <pc:sldMk cId="2536986951" sldId="387"/>
            <ac:picMk id="1026" creationId="{FD508049-6A60-452E-98C2-0A898F919652}"/>
          </ac:picMkLst>
        </pc:picChg>
        <pc:picChg chg="add mod">
          <ac:chgData name="Anatoliy Kigel" userId="7432c6c4687b0a9c" providerId="LiveId" clId="{148BD6D2-9B55-4F30-B0B9-F73A2D3FF3F3}" dt="2021-12-15T19:23:54.923" v="739" actId="1076"/>
          <ac:picMkLst>
            <pc:docMk/>
            <pc:sldMk cId="2536986951" sldId="387"/>
            <ac:picMk id="2050" creationId="{D9BC3FF3-D7D2-42CF-BB8B-BBB58BC811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17.12.2022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24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216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17.12.2022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9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/>
              <a:t>Цикл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3600" b="1" dirty="0"/>
              <a:t> – </a:t>
            </a:r>
            <a:r>
              <a:rPr lang="ru-RU" sz="3600" b="1" dirty="0"/>
              <a:t>когда известно </a:t>
            </a:r>
            <a:br>
              <a:rPr lang="en-US" sz="3600" b="1" dirty="0"/>
            </a:br>
            <a:r>
              <a:rPr lang="ru-RU" sz="3600" b="1" dirty="0"/>
              <a:t>сколько раз нужно повторить действия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6200" y="1721093"/>
            <a:ext cx="39735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ru-RU" sz="2400" dirty="0"/>
              <a:t>удобен для тех случаев, когда заранее известно (или можно просчитать на основе уже имеющихся данных), сколько раз нужно будет повторить то или иное действие. Цикл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ru-RU" sz="2400" dirty="0"/>
              <a:t>также называют «циклом со счётчиком» – название условное.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492896"/>
            <a:ext cx="7128792" cy="2228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91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</a:t>
            </a:r>
            <a:r>
              <a:rPr lang="ru-RU" sz="6000" b="1" dirty="0"/>
              <a:t>. Операторы </a:t>
            </a:r>
            <a:r>
              <a:rPr lang="en-US" sz="6000" b="1" dirty="0">
                <a:solidFill>
                  <a:srgbClr val="FFFF00"/>
                </a:solidFill>
              </a:rPr>
              <a:t>continue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3600" b="1" dirty="0"/>
              <a:t>/</a:t>
            </a:r>
            <a:r>
              <a:rPr lang="en-US" sz="3600" b="1" dirty="0">
                <a:solidFill>
                  <a:srgbClr val="00B050"/>
                </a:solidFill>
              </a:rPr>
              <a:t>continue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9405" y="1591473"/>
            <a:ext cx="4649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break</a:t>
            </a:r>
            <a:r>
              <a:rPr lang="en-US" sz="2400" dirty="0"/>
              <a:t> </a:t>
            </a:r>
            <a:r>
              <a:rPr lang="ru-RU" sz="2400" dirty="0"/>
              <a:t>заставляет цикл завершить свою работу досрочно, прямо в месте вызова. Не имеет смысла без сопутствующего оператора </a:t>
            </a:r>
            <a:r>
              <a:rPr lang="en-US" sz="2400" b="1" dirty="0"/>
              <a:t>if/else.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91473"/>
            <a:ext cx="5763766" cy="4532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189405" y="3816009"/>
            <a:ext cx="4523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continue</a:t>
            </a:r>
            <a:r>
              <a:rPr lang="en-US" sz="2400" dirty="0"/>
              <a:t> </a:t>
            </a:r>
            <a:r>
              <a:rPr lang="ru-RU" sz="2400" dirty="0"/>
              <a:t>заставляет цикл завершить текущую итерацию, и сразу перейти к следующей. Также не имеет смысла без сопутствующего оператора </a:t>
            </a:r>
            <a:r>
              <a:rPr lang="en-US" sz="2400" b="1" dirty="0"/>
              <a:t>if/else.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9027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38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Игра «Угадай число»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673" y="1556792"/>
            <a:ext cx="100091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Скрипт </a:t>
            </a:r>
            <a:r>
              <a:rPr lang="ru-RU" sz="2800" b="1" dirty="0"/>
              <a:t>загадывает число </a:t>
            </a:r>
            <a:r>
              <a:rPr lang="ru-RU" sz="2800" dirty="0"/>
              <a:t>(от 1 до 100 включительно) и даёт игроку </a:t>
            </a:r>
            <a:r>
              <a:rPr lang="ru-RU" sz="2800" b="1" dirty="0"/>
              <a:t>10 попыток </a:t>
            </a:r>
            <a:r>
              <a:rPr lang="ru-RU" sz="2800" dirty="0"/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sz="2800" b="1" dirty="0" err="1"/>
              <a:t>Math.random</a:t>
            </a:r>
            <a:r>
              <a:rPr lang="en-US" sz="2800" dirty="0"/>
              <a:t>();</a:t>
            </a:r>
            <a:r>
              <a:rPr lang="ru-RU" sz="2800" dirty="0"/>
              <a:t> Игра при неправильных ответах должна давать подсказки о том число которое ввёл пользователь больше или меньше загаданного. </a:t>
            </a:r>
          </a:p>
        </p:txBody>
      </p:sp>
    </p:spTree>
    <p:extLst>
      <p:ext uri="{BB962C8B-B14F-4D97-AF65-F5344CB8AC3E}">
        <p14:creationId xmlns:p14="http://schemas.microsoft.com/office/powerpoint/2010/main" val="207604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</a:t>
            </a:r>
            <a:r>
              <a:rPr lang="ru-RU" sz="6000" b="1"/>
              <a:t>. </a:t>
            </a:r>
            <a:r>
              <a:rPr lang="ru-RU" sz="6000" b="1" dirty="0"/>
              <a:t>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2511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6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Депозит с капитализацией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3432" y="1556792"/>
            <a:ext cx="10549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Есть данные (вводятся пользователем) о </a:t>
            </a:r>
            <a:r>
              <a:rPr lang="ru-RU" sz="3200" b="1" dirty="0"/>
              <a:t>сумме вклада</a:t>
            </a:r>
            <a:r>
              <a:rPr lang="ru-RU" sz="3200" dirty="0"/>
              <a:t>, </a:t>
            </a:r>
            <a:r>
              <a:rPr lang="ru-RU" sz="3200" b="1" dirty="0"/>
              <a:t>процентной ставке </a:t>
            </a:r>
            <a:r>
              <a:rPr lang="ru-RU" sz="3200" dirty="0"/>
              <a:t>(годовых) и </a:t>
            </a:r>
            <a:r>
              <a:rPr lang="ru-RU" sz="3200" b="1" dirty="0"/>
              <a:t>сроке вклада в месяцах</a:t>
            </a:r>
            <a:r>
              <a:rPr lang="ru-RU" sz="3200" dirty="0"/>
              <a:t>. Необходимо рассчитать какой </a:t>
            </a:r>
            <a:r>
              <a:rPr lang="ru-RU" sz="3200" b="1" dirty="0"/>
              <a:t>доход</a:t>
            </a:r>
            <a:r>
              <a:rPr lang="ru-RU" sz="3200" dirty="0"/>
              <a:t> принесёт депозит с ежемесячной капитализацией процентов в конце срока</a:t>
            </a:r>
            <a:r>
              <a:rPr lang="en-US" sz="3200" dirty="0"/>
              <a:t>. </a:t>
            </a:r>
            <a:endParaRPr lang="ru-RU" sz="3200" dirty="0"/>
          </a:p>
          <a:p>
            <a:endParaRPr lang="ru-RU" sz="3200" i="1" dirty="0"/>
          </a:p>
          <a:p>
            <a:r>
              <a:rPr lang="ru-RU" sz="3200" i="1" dirty="0"/>
              <a:t>Считать, что проценты начисляются ежемесячно, количество дней в месяце и в году не влияет на результат, налоги также не учитываем. </a:t>
            </a:r>
          </a:p>
        </p:txBody>
      </p:sp>
    </p:spTree>
    <p:extLst>
      <p:ext uri="{BB962C8B-B14F-4D97-AF65-F5344CB8AC3E}">
        <p14:creationId xmlns:p14="http://schemas.microsoft.com/office/powerpoint/2010/main" val="156313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</a:p>
          <a:p>
            <a:pPr algn="ctr"/>
            <a:r>
              <a:rPr lang="ru-RU" sz="6000" b="1" dirty="0">
                <a:solidFill>
                  <a:srgbClr val="92D050"/>
                </a:solidFill>
              </a:rPr>
              <a:t>для тренировки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4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Простое число — Википедия">
            <a:extLst>
              <a:ext uri="{FF2B5EF4-FFF2-40B4-BE49-F238E27FC236}">
                <a16:creationId xmlns:a16="http://schemas.microsoft.com/office/drawing/2014/main" id="{FD508049-6A60-452E-98C2-0A898F91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420888"/>
            <a:ext cx="4013080" cy="28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5A617-3E3D-41F9-A2AB-B698839E076B}"/>
              </a:ext>
            </a:extLst>
          </p:cNvPr>
          <p:cNvSpPr txBox="1"/>
          <p:nvPr/>
        </p:nvSpPr>
        <p:spPr>
          <a:xfrm>
            <a:off x="0" y="50977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#B1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F8D6A-F2BB-4D61-9B28-7899B1B3D523}"/>
              </a:ext>
            </a:extLst>
          </p:cNvPr>
          <p:cNvSpPr txBox="1"/>
          <p:nvPr/>
        </p:nvSpPr>
        <p:spPr>
          <a:xfrm>
            <a:off x="5807968" y="2514228"/>
            <a:ext cx="3888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Пользователь вводит число, </a:t>
            </a:r>
            <a:r>
              <a:rPr lang="ru-RU" sz="2800" b="1" dirty="0"/>
              <a:t>необходимо определить простое</a:t>
            </a:r>
            <a:r>
              <a:rPr lang="ru-RU" sz="2800" dirty="0"/>
              <a:t> ли это </a:t>
            </a:r>
            <a:r>
              <a:rPr lang="ru-RU" sz="2800" b="1" dirty="0"/>
              <a:t>число</a:t>
            </a:r>
            <a:r>
              <a:rPr lang="ru-RU" sz="2800" dirty="0"/>
              <a:t> (т.е. не имеет делителей кроме себя и единицы).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22984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Циклы – повторение </a:t>
            </a:r>
            <a:br>
              <a:rPr lang="ru-RU" sz="6000" b="1" dirty="0"/>
            </a:br>
            <a:r>
              <a:rPr lang="ru-RU" sz="6000" b="1" dirty="0"/>
              <a:t>фрагмента кода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06511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arra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2" y="1712870"/>
            <a:ext cx="6984776" cy="330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4868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JS</a:t>
            </a:r>
            <a:r>
              <a:rPr lang="ru-RU" sz="4800" b="1" dirty="0"/>
              <a:t>: циклы и </a:t>
            </a:r>
            <a:r>
              <a:rPr lang="ru-RU" sz="4800" b="1" dirty="0">
                <a:solidFill>
                  <a:srgbClr val="00B0F0"/>
                </a:solidFill>
              </a:rPr>
              <a:t>массивы</a:t>
            </a:r>
            <a:endParaRPr lang="ru-RU" sz="4800" i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57BE7-FE11-4EC1-A33F-171B1EE8E767}"/>
              </a:ext>
            </a:extLst>
          </p:cNvPr>
          <p:cNvSpPr txBox="1"/>
          <p:nvPr/>
        </p:nvSpPr>
        <p:spPr>
          <a:xfrm>
            <a:off x="0" y="544522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Хранения и обработка наборов данных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6400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Циклы в </a:t>
            </a:r>
            <a:r>
              <a:rPr lang="en-US" sz="4400" b="1" dirty="0"/>
              <a:t>JavaScript</a:t>
            </a:r>
            <a:endParaRPr lang="ru-RU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51584" y="234888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Циклы</a:t>
            </a:r>
            <a:r>
              <a:rPr lang="ru-RU" sz="2800" dirty="0"/>
              <a:t>, в языках программирования, - способ </a:t>
            </a:r>
            <a:r>
              <a:rPr lang="ru-RU" sz="2800" b="1" dirty="0"/>
              <a:t>повторения фрагмента </a:t>
            </a:r>
            <a:r>
              <a:rPr lang="ru-RU" sz="2800" dirty="0"/>
              <a:t>(блока) </a:t>
            </a:r>
            <a:r>
              <a:rPr lang="ru-RU" sz="2800" b="1" dirty="0"/>
              <a:t>кода</a:t>
            </a:r>
            <a:r>
              <a:rPr lang="ru-RU" sz="2800" dirty="0"/>
              <a:t> многократно. Количество повторений определяется </a:t>
            </a:r>
            <a:r>
              <a:rPr lang="ru-RU" sz="2800" b="1" dirty="0"/>
              <a:t>условием цикла</a:t>
            </a:r>
            <a:r>
              <a:rPr lang="ru-RU" sz="2800" dirty="0"/>
              <a:t>, в зависимости от условия цикл либо делает еще одну </a:t>
            </a:r>
            <a:r>
              <a:rPr lang="ru-RU" sz="2800" b="1" dirty="0"/>
              <a:t>итерацию</a:t>
            </a:r>
            <a:r>
              <a:rPr lang="ru-RU" sz="2800" dirty="0"/>
              <a:t> (повторяет фрагмент кода в теле цикла), или же </a:t>
            </a:r>
            <a:r>
              <a:rPr lang="ru-RU" sz="2800" b="1" dirty="0"/>
              <a:t>цикл завершает </a:t>
            </a:r>
            <a:r>
              <a:rPr lang="ru-RU" sz="2800" dirty="0"/>
              <a:t>свою </a:t>
            </a:r>
            <a:r>
              <a:rPr lang="ru-RU" sz="2800" b="1" dirty="0"/>
              <a:t>работу</a:t>
            </a:r>
            <a:r>
              <a:rPr lang="ru-RU" sz="2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Цикл </a:t>
            </a:r>
            <a:r>
              <a:rPr lang="en-US" sz="6000" b="1" dirty="0">
                <a:solidFill>
                  <a:srgbClr val="FFFF00"/>
                </a:solidFill>
              </a:rPr>
              <a:t>do/while()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0992544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264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Если какие-либо действия нужно повторять, </a:t>
            </a:r>
            <a:br>
              <a:rPr lang="en-US" sz="2800" b="1" dirty="0"/>
            </a:br>
            <a:r>
              <a:rPr lang="ru-RU" sz="2800" b="1" dirty="0"/>
              <a:t>но заранее неизвестно сколько раз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1984" y="1484784"/>
            <a:ext cx="597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b="1" dirty="0"/>
              <a:t>код</a:t>
            </a:r>
            <a:r>
              <a:rPr lang="ru-RU" sz="2400" dirty="0"/>
              <a:t> не подходит, то нужно повторно запросить его у пользователя, и так повторять до тех пор пока не будет введён правильный </a:t>
            </a:r>
            <a:r>
              <a:rPr lang="ru-RU" sz="2400" b="1" dirty="0"/>
              <a:t>код</a:t>
            </a:r>
            <a:r>
              <a:rPr lang="ru-RU" sz="2400" dirty="0"/>
              <a:t>. Т.е. нам нужен механизм который будет </a:t>
            </a:r>
            <a:r>
              <a:rPr lang="ru-RU" sz="2400" b="1" dirty="0"/>
              <a:t>повторять набор действий до тех пор пока будет верно условие </a:t>
            </a:r>
            <a:r>
              <a:rPr lang="ru-RU" sz="2400" i="1" dirty="0"/>
              <a:t>(например: пароль не равен «</a:t>
            </a:r>
            <a:r>
              <a:rPr lang="en-US" sz="2400" i="1" dirty="0"/>
              <a:t>4321</a:t>
            </a:r>
            <a:r>
              <a:rPr lang="ru-RU" sz="2400" i="1" dirty="0"/>
              <a:t>»).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32081"/>
            <a:ext cx="5030194" cy="3613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951984" y="4442337"/>
            <a:ext cx="5904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/>
              <a:t>do/while() </a:t>
            </a:r>
            <a:r>
              <a:rPr lang="ru-RU" sz="2400" dirty="0"/>
              <a:t>позволяет повторят код, по условию. Условие проверяется при завершении каждой </a:t>
            </a:r>
            <a:r>
              <a:rPr lang="ru-RU" sz="2400" b="1" dirty="0"/>
              <a:t>итерации</a:t>
            </a:r>
            <a:r>
              <a:rPr lang="ru-RU" sz="2400" dirty="0"/>
              <a:t> (шага) цикла, и определяет будет ли цикл заходить на еще один «круг».</a:t>
            </a:r>
          </a:p>
        </p:txBody>
      </p:sp>
    </p:spTree>
    <p:extLst>
      <p:ext uri="{BB962C8B-B14F-4D97-AF65-F5344CB8AC3E}">
        <p14:creationId xmlns:p14="http://schemas.microsoft.com/office/powerpoint/2010/main" val="241847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 dirty="0"/>
              <a:t>. Цикл </a:t>
            </a:r>
            <a:r>
              <a:rPr lang="en-US" sz="6000" b="1" dirty="0">
                <a:solidFill>
                  <a:srgbClr val="92D050"/>
                </a:solidFill>
              </a:rPr>
              <a:t>while()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8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5663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Циклы – способ многократно повторить фрагмент кода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99303" y="1412776"/>
            <a:ext cx="53573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/>
              <a:t>while() </a:t>
            </a:r>
            <a:r>
              <a:rPr lang="ru-RU" sz="2000" dirty="0"/>
              <a:t>позволяет повторят код, по условию. Условие проверяется перед началом каждой </a:t>
            </a:r>
            <a:r>
              <a:rPr lang="ru-RU" sz="2000" b="1" dirty="0"/>
              <a:t>итерации</a:t>
            </a:r>
            <a:r>
              <a:rPr lang="ru-RU" sz="2000" dirty="0"/>
              <a:t> (шага) цикла, и определяет будет ли цикл заходить на этот «круг». Цикл </a:t>
            </a:r>
            <a:r>
              <a:rPr lang="en-US" sz="2000" b="1" dirty="0"/>
              <a:t>while</a:t>
            </a:r>
            <a:r>
              <a:rPr lang="ru-RU" sz="2000" b="1" dirty="0"/>
              <a:t> </a:t>
            </a:r>
            <a:r>
              <a:rPr lang="ru-RU" sz="2000" dirty="0"/>
              <a:t>(как и </a:t>
            </a:r>
            <a:r>
              <a:rPr lang="en-US" sz="2000" b="1" dirty="0"/>
              <a:t>do/while</a:t>
            </a:r>
            <a:r>
              <a:rPr lang="ru-RU" sz="2000" dirty="0"/>
              <a:t>)</a:t>
            </a:r>
            <a:r>
              <a:rPr lang="en-US" sz="2000" b="1" dirty="0"/>
              <a:t> </a:t>
            </a:r>
            <a:r>
              <a:rPr lang="ru-RU" sz="2000" dirty="0"/>
              <a:t>выполняет фрагмент кода пока условие заданное в нём верно (истинно, </a:t>
            </a:r>
            <a:r>
              <a:rPr lang="en-US" sz="2000" b="1" dirty="0"/>
              <a:t>true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Основное отличие </a:t>
            </a:r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do/while</a:t>
            </a:r>
            <a:r>
              <a:rPr lang="ru-RU" sz="2000" dirty="0"/>
              <a:t>: первый подходит для задач где может не выполниться ни одного «прогона» цикла, а второй – для задач где минимум один </a:t>
            </a:r>
            <a:r>
              <a:rPr lang="ru-RU" sz="2000" b="1" dirty="0"/>
              <a:t>шаг</a:t>
            </a:r>
            <a:r>
              <a:rPr lang="ru-RU" sz="2000" dirty="0"/>
              <a:t> (</a:t>
            </a:r>
            <a:r>
              <a:rPr lang="ru-RU" sz="2000" b="1" dirty="0"/>
              <a:t>итерация</a:t>
            </a:r>
            <a:r>
              <a:rPr lang="ru-RU" sz="2000" dirty="0"/>
              <a:t>) цикла должна выполниться.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060848"/>
            <a:ext cx="5791487" cy="2693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046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Ключевой момент применения циклов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43572" y="2348880"/>
            <a:ext cx="7704856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 теле цикла должны происходить какие-либо изменения тех переменных которые находятся в условии, иначе цикл будет выполняться вечно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Цикл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for()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633</Words>
  <Application>Microsoft Office PowerPoint</Application>
  <PresentationFormat>Широкий екран</PresentationFormat>
  <Paragraphs>49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Цикл for – когда известно  сколько раз нужно повторить действия</vt:lpstr>
      <vt:lpstr>Презентація PowerPoint</vt:lpstr>
      <vt:lpstr>Операторы break/continue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648</cp:revision>
  <dcterms:created xsi:type="dcterms:W3CDTF">2014-11-20T09:08:59Z</dcterms:created>
  <dcterms:modified xsi:type="dcterms:W3CDTF">2022-12-17T12:53:47Z</dcterms:modified>
</cp:coreProperties>
</file>