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png" ContentType="image/png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751" r:id="rId13"/>
  </p:sldMasterIdLst>
  <p:notesMasterIdLst>
    <p:notesMasterId r:id="rId17"/>
  </p:notesMasterIdLst>
  <p:handoutMasterIdLst>
    <p:handoutMasterId r:id="rId15"/>
  </p:handoutMasterIdLst>
  <p:sldIdLst>
    <p:sldId id="256" r:id="rId19"/>
    <p:sldId id="257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58" r:id="rId30"/>
    <p:sldId id="265" r:id="rId31"/>
    <p:sldId id="267" r:id="rId32"/>
    <p:sldId id="269" r:id="rId33"/>
    <p:sldId id="270" r:id="rId34"/>
    <p:sldId id="271" r:id="rId35"/>
    <p:sldId id="282" r:id="rId36"/>
    <p:sldId id="261" r:id="rId37"/>
    <p:sldId id="281" r:id="rId38"/>
    <p:sldId id="263" r:id="rId39"/>
    <p:sldId id="264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9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handoutMaster" Target="handoutMasters/handoutMaster1.xml"></Relationship><Relationship Id="rId17" Type="http://schemas.openxmlformats.org/officeDocument/2006/relationships/notesMaster" Target="notesMasters/notesMaster1.xml"></Relationship><Relationship Id="rId19" Type="http://schemas.openxmlformats.org/officeDocument/2006/relationships/slide" Target="slides/slide1.xml"></Relationship><Relationship Id="rId21" Type="http://schemas.openxmlformats.org/officeDocument/2006/relationships/slide" Target="slides/slide2.xml"></Relationship><Relationship Id="rId22" Type="http://schemas.openxmlformats.org/officeDocument/2006/relationships/slide" Target="slides/slide3.xml"></Relationship><Relationship Id="rId23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5" Type="http://schemas.openxmlformats.org/officeDocument/2006/relationships/slide" Target="slides/slide6.xml"></Relationship><Relationship Id="rId26" Type="http://schemas.openxmlformats.org/officeDocument/2006/relationships/slide" Target="slides/slide7.xml"></Relationship><Relationship Id="rId27" Type="http://schemas.openxmlformats.org/officeDocument/2006/relationships/slide" Target="slides/slide8.xml"></Relationship><Relationship Id="rId28" Type="http://schemas.openxmlformats.org/officeDocument/2006/relationships/slide" Target="slides/slide9.xml"></Relationship><Relationship Id="rId29" Type="http://schemas.openxmlformats.org/officeDocument/2006/relationships/slide" Target="slides/slide10.xml"></Relationship><Relationship Id="rId30" Type="http://schemas.openxmlformats.org/officeDocument/2006/relationships/slide" Target="slides/slide11.xml"></Relationship><Relationship Id="rId31" Type="http://schemas.openxmlformats.org/officeDocument/2006/relationships/slide" Target="slides/slide12.xml"></Relationship><Relationship Id="rId32" Type="http://schemas.openxmlformats.org/officeDocument/2006/relationships/slide" Target="slides/slide13.xml"></Relationship><Relationship Id="rId33" Type="http://schemas.openxmlformats.org/officeDocument/2006/relationships/slide" Target="slides/slide14.xml"></Relationship><Relationship Id="rId34" Type="http://schemas.openxmlformats.org/officeDocument/2006/relationships/slide" Target="slides/slide15.xml"></Relationship><Relationship Id="rId35" Type="http://schemas.openxmlformats.org/officeDocument/2006/relationships/slide" Target="slides/slide16.xml"></Relationship><Relationship Id="rId36" Type="http://schemas.openxmlformats.org/officeDocument/2006/relationships/slide" Target="slides/slide17.xml"></Relationship><Relationship Id="rId37" Type="http://schemas.openxmlformats.org/officeDocument/2006/relationships/slide" Target="slides/slide18.xml"></Relationship><Relationship Id="rId38" Type="http://schemas.openxmlformats.org/officeDocument/2006/relationships/slide" Target="slides/slide19.xml"></Relationship><Relationship Id="rId39" Type="http://schemas.openxmlformats.org/officeDocument/2006/relationships/slide" Target="slides/slide20.xml"></Relationship><Relationship Id="rId40" Type="http://schemas.openxmlformats.org/officeDocument/2006/relationships/slide" Target="slides/slide21.xml"></Relationship><Relationship Id="rId41" Type="http://schemas.openxmlformats.org/officeDocument/2006/relationships/viewProps" Target="viewProps.xml"></Relationship><Relationship Id="rId42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2018-12-20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부제목을 입력하십시오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2024-05-19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2024-05-19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 txBox="1">
            <a:spLocks noGrp="1"/>
          </p:cNvSpPr>
          <p:nvPr>
            <p:ph type="title" orient="vert"/>
          </p:nvPr>
        </p:nvSpPr>
        <p:spPr>
          <a:xfrm rot="0">
            <a:off x="8839200" y="274955"/>
            <a:ext cx="2743835" cy="5852160"/>
          </a:xfrm>
          <a:prstGeom prst="rect"/>
        </p:spPr>
        <p:txBody>
          <a:bodyPr wrap="square" lIns="91440" tIns="45720" rIns="91440" bIns="45720" numCol="1" vert="eaVert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세로 텍스트 개체 틀 2"/>
          <p:cNvSpPr txBox="1">
            <a:spLocks noGrp="1"/>
          </p:cNvSpPr>
          <p:nvPr>
            <p:ph type="body" orient="vert" idx="1"/>
          </p:nvPr>
        </p:nvSpPr>
        <p:spPr>
          <a:xfrm rot="0">
            <a:off x="609600" y="274955"/>
            <a:ext cx="8027035" cy="58521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2024-05-19</a:t>
            </a:fld>
            <a:endParaRPr lang="ko-KR" altLang="en-US"/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endParaRPr lang="ko-KR" altLang="en-US"/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963294" y="4406900"/>
            <a:ext cx="10363835" cy="13627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>
              <a:buFontTx/>
              <a:buNone/>
              <a:defRPr lang="en-GB" altLang="en-US" sz="4000" cap="all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963294" y="2907030"/>
            <a:ext cx="10363835" cy="150050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lvl="1">
              <a:buFontTx/>
              <a:buNone/>
              <a:defRPr lang="en-GB" altLang="en-US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lvl="2">
              <a:buFontTx/>
              <a:buNone/>
              <a:defRPr lang="en-GB" altLang="en-US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lvl="3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lvl="4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lvl="5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lvl="6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lvl="7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lvl="8">
              <a:buFontTx/>
              <a:buNone/>
              <a:defRPr lang="en-GB" altLang="en-US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sz="half" idx="1"/>
          </p:nvPr>
        </p:nvSpPr>
        <p:spPr>
          <a:xfrm rot="0">
            <a:off x="609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800"/>
            </a:lvl1pPr>
            <a:lvl2pPr marL="0" indent="0" lvl="1">
              <a:buFontTx/>
              <a:buNone/>
              <a:defRPr lang="en-GB" altLang="en-US" sz="2400"/>
            </a:lvl2pPr>
            <a:lvl3pPr marL="0" indent="0" lvl="2">
              <a:buFontTx/>
              <a:buNone/>
              <a:defRPr lang="en-GB" altLang="en-US" sz="2000"/>
            </a:lvl3pPr>
            <a:lvl4pPr marL="0" indent="0" lvl="3">
              <a:buFontTx/>
              <a:buNone/>
              <a:defRPr lang="en-GB" altLang="en-US" sz="1800"/>
            </a:lvl4pPr>
            <a:lvl5pPr marL="0" indent="0" lvl="4">
              <a:buFontTx/>
              <a:buNone/>
              <a:defRPr lang="en-GB" altLang="en-US" sz="1800"/>
            </a:lvl5pPr>
            <a:lvl6pPr marL="0" indent="0" lvl="5">
              <a:buFontTx/>
              <a:buNone/>
              <a:defRPr lang="en-GB" altLang="en-US" sz="1800"/>
            </a:lvl6pPr>
            <a:lvl7pPr marL="0" indent="0" lvl="6">
              <a:buFontTx/>
              <a:buNone/>
              <a:defRPr lang="en-GB" altLang="en-US" sz="1800"/>
            </a:lvl7pPr>
            <a:lvl8pPr marL="0" indent="0" lvl="7">
              <a:buFontTx/>
              <a:buNone/>
              <a:defRPr lang="en-GB" altLang="en-US" sz="1800"/>
            </a:lvl8pPr>
            <a:lvl9pPr marL="0" indent="0" lvl="8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197600" y="1600200"/>
            <a:ext cx="5385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800"/>
            </a:lvl1pPr>
            <a:lvl2pPr marL="0" indent="0" lvl="1">
              <a:buFontTx/>
              <a:buNone/>
              <a:defRPr lang="en-GB" altLang="en-US" sz="2400"/>
            </a:lvl2pPr>
            <a:lvl3pPr marL="0" indent="0" lvl="2">
              <a:buFontTx/>
              <a:buNone/>
              <a:defRPr lang="en-GB" altLang="en-US" sz="2000"/>
            </a:lvl3pPr>
            <a:lvl4pPr marL="0" indent="0" lvl="3">
              <a:buFontTx/>
              <a:buNone/>
              <a:defRPr lang="en-GB" altLang="en-US" sz="1800"/>
            </a:lvl4pPr>
            <a:lvl5pPr marL="0" indent="0" lvl="4">
              <a:buFontTx/>
              <a:buNone/>
              <a:defRPr lang="en-GB" altLang="en-US" sz="1800"/>
            </a:lvl5pPr>
            <a:lvl6pPr marL="0" indent="0" lvl="5">
              <a:buFontTx/>
              <a:buNone/>
              <a:defRPr lang="en-GB" altLang="en-US" sz="1800"/>
            </a:lvl6pPr>
            <a:lvl7pPr marL="0" indent="0" lvl="6">
              <a:buFontTx/>
              <a:buNone/>
              <a:defRPr lang="en-GB" altLang="en-US" sz="1800"/>
            </a:lvl7pPr>
            <a:lvl8pPr marL="0" indent="0" lvl="7">
              <a:buFontTx/>
              <a:buNone/>
              <a:defRPr lang="en-GB" altLang="en-US" sz="1800"/>
            </a:lvl8pPr>
            <a:lvl9pPr marL="0" indent="0" lvl="8">
              <a:buFontTx/>
              <a:buNone/>
              <a:defRPr lang="en-GB" altLang="en-US" sz="18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>
              <a:buFontTx/>
              <a:buNone/>
              <a:defRPr lang="en-GB" altLang="en-US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535430"/>
            <a:ext cx="538734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400" b="1"/>
            </a:lvl1pPr>
            <a:lvl2pPr marL="457200" indent="0" lvl="1">
              <a:buFontTx/>
              <a:buNone/>
              <a:defRPr lang="en-GB" altLang="en-US" sz="2000" b="1"/>
            </a:lvl2pPr>
            <a:lvl3pPr marL="914400" indent="0" lvl="2">
              <a:buFontTx/>
              <a:buNone/>
              <a:defRPr lang="en-GB" altLang="en-US" sz="1800" b="1"/>
            </a:lvl3pPr>
            <a:lvl4pPr marL="1371600" indent="0" lvl="3">
              <a:buFontTx/>
              <a:buNone/>
              <a:defRPr lang="en-GB" altLang="en-US" sz="1600" b="1"/>
            </a:lvl4pPr>
            <a:lvl5pPr marL="1828800" indent="0" lvl="4">
              <a:buFontTx/>
              <a:buNone/>
              <a:defRPr lang="en-GB" altLang="en-US" sz="1600" b="1"/>
            </a:lvl5pPr>
            <a:lvl6pPr marL="2286000" indent="0" lvl="5">
              <a:buFontTx/>
              <a:buNone/>
              <a:defRPr lang="en-GB" altLang="en-US" sz="1600" b="1"/>
            </a:lvl6pPr>
            <a:lvl7pPr marL="2743200" indent="0" lvl="6">
              <a:buFontTx/>
              <a:buNone/>
              <a:defRPr lang="en-GB" altLang="en-US" sz="1600" b="1"/>
            </a:lvl7pPr>
            <a:lvl8pPr marL="3200400" indent="0" lvl="7">
              <a:buFontTx/>
              <a:buNone/>
              <a:defRPr lang="en-GB" altLang="en-US" sz="1600" b="1"/>
            </a:lvl8pPr>
            <a:lvl9pPr marL="3657600" indent="0" lvl="8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4" name="내용 개체 틀 3"/>
          <p:cNvSpPr txBox="1">
            <a:spLocks noGrp="1"/>
          </p:cNvSpPr>
          <p:nvPr>
            <p:ph type="obj" sz="half" idx="2"/>
          </p:nvPr>
        </p:nvSpPr>
        <p:spPr>
          <a:xfrm rot="0">
            <a:off x="609600" y="2174875"/>
            <a:ext cx="5387340" cy="3952239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400"/>
            </a:lvl1pPr>
            <a:lvl2pPr marL="0" indent="0" lvl="1">
              <a:buFontTx/>
              <a:buNone/>
              <a:defRPr lang="en-GB" altLang="en-US" sz="2000"/>
            </a:lvl2pPr>
            <a:lvl3pPr marL="0" indent="0" lvl="2">
              <a:buFontTx/>
              <a:buNone/>
              <a:defRPr lang="en-GB" altLang="en-US" sz="1800"/>
            </a:lvl3pPr>
            <a:lvl4pPr marL="0" indent="0" lvl="3">
              <a:buFontTx/>
              <a:buNone/>
              <a:defRPr lang="en-GB" altLang="en-US" sz="1600"/>
            </a:lvl4pPr>
            <a:lvl5pPr marL="0" indent="0" lvl="4">
              <a:buFontTx/>
              <a:buNone/>
              <a:defRPr lang="en-GB" altLang="en-US" sz="1600"/>
            </a:lvl5pPr>
            <a:lvl6pPr marL="0" indent="0" lvl="5">
              <a:buFontTx/>
              <a:buNone/>
              <a:defRPr lang="en-GB" altLang="en-US" sz="1600"/>
            </a:lvl6pPr>
            <a:lvl7pPr marL="0" indent="0" lvl="6">
              <a:buFontTx/>
              <a:buNone/>
              <a:defRPr lang="en-GB" altLang="en-US" sz="1600"/>
            </a:lvl7pPr>
            <a:lvl8pPr marL="0" indent="0" lvl="7">
              <a:buFontTx/>
              <a:buNone/>
              <a:defRPr lang="en-GB" altLang="en-US" sz="1600"/>
            </a:lvl8pPr>
            <a:lvl9pPr marL="0" indent="0" lvl="8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 txBox="1">
            <a:spLocks noGrp="1"/>
          </p:cNvSpPr>
          <p:nvPr>
            <p:ph type="body" sz="quarter" idx="3"/>
          </p:nvPr>
        </p:nvSpPr>
        <p:spPr>
          <a:xfrm rot="0">
            <a:off x="6193155" y="1535430"/>
            <a:ext cx="5389880" cy="64008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>
              <a:buFontTx/>
              <a:buNone/>
              <a:defRPr lang="en-GB" altLang="en-US" sz="2400" b="1"/>
            </a:lvl1pPr>
            <a:lvl2pPr marL="457200" indent="0" lvl="1">
              <a:buFontTx/>
              <a:buNone/>
              <a:defRPr lang="en-GB" altLang="en-US" sz="2000" b="1"/>
            </a:lvl2pPr>
            <a:lvl3pPr marL="914400" indent="0" lvl="2">
              <a:buFontTx/>
              <a:buNone/>
              <a:defRPr lang="en-GB" altLang="en-US" sz="1800" b="1"/>
            </a:lvl3pPr>
            <a:lvl4pPr marL="1371600" indent="0" lvl="3">
              <a:buFontTx/>
              <a:buNone/>
              <a:defRPr lang="en-GB" altLang="en-US" sz="1600" b="1"/>
            </a:lvl4pPr>
            <a:lvl5pPr marL="1828800" indent="0" lvl="4">
              <a:buFontTx/>
              <a:buNone/>
              <a:defRPr lang="en-GB" altLang="en-US" sz="1600" b="1"/>
            </a:lvl5pPr>
            <a:lvl6pPr marL="2286000" indent="0" lvl="5">
              <a:buFontTx/>
              <a:buNone/>
              <a:defRPr lang="en-GB" altLang="en-US" sz="1600" b="1"/>
            </a:lvl6pPr>
            <a:lvl7pPr marL="2743200" indent="0" lvl="6">
              <a:buFontTx/>
              <a:buNone/>
              <a:defRPr lang="en-GB" altLang="en-US" sz="1600" b="1"/>
            </a:lvl7pPr>
            <a:lvl8pPr marL="3200400" indent="0" lvl="7">
              <a:buFontTx/>
              <a:buNone/>
              <a:defRPr lang="en-GB" altLang="en-US" sz="1600" b="1"/>
            </a:lvl8pPr>
            <a:lvl9pPr marL="3657600" indent="0" lvl="8">
              <a:buFontTx/>
              <a:buNone/>
              <a:defRPr lang="en-GB" altLang="en-US" sz="1600" b="1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6" name="내용 개체 틀 5"/>
          <p:cNvSpPr txBox="1">
            <a:spLocks noGrp="1"/>
          </p:cNvSpPr>
          <p:nvPr>
            <p:ph type="obj" sz="quarter" idx="4"/>
          </p:nvPr>
        </p:nvSpPr>
        <p:spPr>
          <a:xfrm rot="0">
            <a:off x="6193155" y="2174875"/>
            <a:ext cx="5389880" cy="3952239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2400"/>
            </a:lvl1pPr>
            <a:lvl2pPr marL="0" indent="0" lvl="1">
              <a:buFontTx/>
              <a:buNone/>
              <a:defRPr lang="en-GB" altLang="en-US" sz="2000"/>
            </a:lvl2pPr>
            <a:lvl3pPr marL="0" indent="0" lvl="2">
              <a:buFontTx/>
              <a:buNone/>
              <a:defRPr lang="en-GB" altLang="en-US" sz="1800"/>
            </a:lvl3pPr>
            <a:lvl4pPr marL="0" indent="0" lvl="3">
              <a:buFontTx/>
              <a:buNone/>
              <a:defRPr lang="en-GB" altLang="en-US" sz="1600"/>
            </a:lvl4pPr>
            <a:lvl5pPr marL="0" indent="0" lvl="4">
              <a:buFontTx/>
              <a:buNone/>
              <a:defRPr lang="en-GB" altLang="en-US" sz="1600"/>
            </a:lvl5pPr>
            <a:lvl6pPr marL="0" indent="0" lvl="5">
              <a:buFontTx/>
              <a:buNone/>
              <a:defRPr lang="en-GB" altLang="en-US" sz="1600"/>
            </a:lvl6pPr>
            <a:lvl7pPr marL="0" indent="0" lvl="6">
              <a:buFontTx/>
              <a:buNone/>
              <a:defRPr lang="en-GB" altLang="en-US" sz="1600"/>
            </a:lvl7pPr>
            <a:lvl8pPr marL="0" indent="0" lvl="7">
              <a:buFontTx/>
              <a:buNone/>
              <a:defRPr lang="en-GB" altLang="en-US" sz="1600"/>
            </a:lvl8pPr>
            <a:lvl9pPr marL="0" indent="0" lvl="8">
              <a:buFontTx/>
              <a:buNone/>
              <a:defRPr lang="en-GB" altLang="en-US" sz="16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8" name="바닥글 개체 틀 7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9" name="슬라이드 번호 개체 틀 8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날짜 개체 틀 2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4" name="바닥글 개체 틀 3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5" name="슬라이드 번호 개체 틀 4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609600" y="273050"/>
            <a:ext cx="4011930" cy="1162685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내용 개체 틀 2"/>
          <p:cNvSpPr txBox="1">
            <a:spLocks noGrp="1"/>
          </p:cNvSpPr>
          <p:nvPr>
            <p:ph type="obj" idx="1"/>
          </p:nvPr>
        </p:nvSpPr>
        <p:spPr>
          <a:xfrm rot="0">
            <a:off x="4766945" y="273050"/>
            <a:ext cx="6816090" cy="58540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3200"/>
            </a:lvl1pPr>
            <a:lvl2pPr marL="0" indent="0" lvl="1">
              <a:buFontTx/>
              <a:buNone/>
              <a:defRPr lang="en-GB" altLang="en-US" sz="2800"/>
            </a:lvl2pPr>
            <a:lvl3pPr marL="0" indent="0" lvl="2">
              <a:buFontTx/>
              <a:buNone/>
              <a:defRPr lang="en-GB" altLang="en-US" sz="2400"/>
            </a:lvl3pPr>
            <a:lvl4pPr marL="0" indent="0" lvl="3">
              <a:buFontTx/>
              <a:buNone/>
              <a:defRPr lang="en-GB" altLang="en-US" sz="2000"/>
            </a:lvl4pPr>
            <a:lvl5pPr marL="0" indent="0" lvl="4">
              <a:buFontTx/>
              <a:buNone/>
              <a:defRPr lang="en-GB" altLang="en-US" sz="2000"/>
            </a:lvl5pPr>
            <a:lvl6pPr marL="0" indent="0" lvl="5">
              <a:buFontTx/>
              <a:buNone/>
              <a:defRPr lang="en-GB" altLang="en-US" sz="2000"/>
            </a:lvl6pPr>
            <a:lvl7pPr marL="0" indent="0" lvl="6">
              <a:buFontTx/>
              <a:buNone/>
              <a:defRPr lang="en-GB" altLang="en-US" sz="2000"/>
            </a:lvl7pPr>
            <a:lvl8pPr marL="0" indent="0" lvl="7">
              <a:buFontTx/>
              <a:buNone/>
              <a:defRPr lang="en-GB" altLang="en-US" sz="2000"/>
            </a:lvl8pPr>
            <a:lvl9pPr marL="0" indent="0" lvl="8">
              <a:buFontTx/>
              <a:buNone/>
              <a:defRPr lang="en-GB" altLang="en-US" sz="2000"/>
            </a:lvl9pPr>
          </a:lstStyle>
          <a:p>
            <a:pPr marL="342900" indent="-342900">
              <a:buFont typeface="Arial"/>
              <a:buChar char="•"/>
            </a:pPr>
            <a:r>
              <a:rPr lang="ko-KR" altLang="en-US"/>
              <a:t>텍스트를 입력하십시오</a:t>
            </a:r>
            <a:endParaRPr lang="ko-KR" altLang="en-US"/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  <a:endParaRPr lang="ko-KR" altLang="en-US"/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  <a:endParaRPr lang="ko-KR" altLang="en-US"/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  <a:endParaRPr lang="ko-KR" altLang="en-US"/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609600" y="1435100"/>
            <a:ext cx="4011930" cy="46920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1400"/>
            </a:lvl1pPr>
            <a:lvl2pPr marL="457200" indent="0" lvl="1">
              <a:buFontTx/>
              <a:buNone/>
              <a:defRPr lang="en-GB" altLang="en-US" sz="1200"/>
            </a:lvl2pPr>
            <a:lvl3pPr marL="914400" indent="0" lvl="2">
              <a:buFontTx/>
              <a:buNone/>
              <a:defRPr lang="en-GB" altLang="en-US" sz="1000"/>
            </a:lvl3pPr>
            <a:lvl4pPr marL="1371600" indent="0" lvl="3">
              <a:buFontTx/>
              <a:buNone/>
              <a:defRPr lang="en-GB" altLang="en-US" sz="900"/>
            </a:lvl4pPr>
            <a:lvl5pPr marL="1828800" indent="0" lvl="4">
              <a:buFontTx/>
              <a:buNone/>
              <a:defRPr lang="en-GB" altLang="en-US" sz="900"/>
            </a:lvl5pPr>
            <a:lvl6pPr marL="2286000" indent="0" lvl="5">
              <a:buFontTx/>
              <a:buNone/>
              <a:defRPr lang="en-GB" altLang="en-US" sz="900"/>
            </a:lvl6pPr>
            <a:lvl7pPr marL="2743200" indent="0" lvl="6">
              <a:buFontTx/>
              <a:buNone/>
              <a:defRPr lang="en-GB" altLang="en-US" sz="900"/>
            </a:lvl7pPr>
            <a:lvl8pPr marL="3200400" indent="0" lvl="7">
              <a:buFontTx/>
              <a:buNone/>
              <a:defRPr lang="en-GB" altLang="en-US" sz="900"/>
            </a:lvl8pPr>
            <a:lvl9pPr marL="3657600" indent="0" lvl="8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 rot="0">
            <a:off x="2389505" y="4800600"/>
            <a:ext cx="7315835" cy="567690"/>
          </a:xfrm>
          <a:prstGeom prst="rect"/>
        </p:spPr>
        <p:txBody>
          <a:bodyPr wrap="square" lIns="91440" tIns="45720" rIns="91440" bIns="45720" numCol="1" vert="horz" anchor="b">
            <a:normAutofit fontScale="100000" lnSpcReduction="0"/>
          </a:bodyPr>
          <a:lstStyle>
            <a:lvl1pPr marL="0" indent="0" algn="l">
              <a:buFontTx/>
              <a:buNone/>
              <a:defRPr lang="en-GB" altLang="en-US" sz="2000" b="1"/>
            </a:lvl1pPr>
          </a:lstStyle>
          <a:p>
            <a:pPr marL="0" indent="0">
              <a:buFontTx/>
              <a:buNone/>
            </a:pPr>
            <a:r>
              <a:rPr lang="ko-KR" altLang="en-US"/>
              <a:t>제목을 입력하십시오</a:t>
            </a:r>
            <a:endParaRPr lang="ko-KR" altLang="en-US"/>
          </a:p>
        </p:txBody>
      </p:sp>
      <p:sp>
        <p:nvSpPr>
          <p:cNvPr id="3" name="그림 개체 틀 2"/>
          <p:cNvSpPr txBox="1">
            <a:spLocks noGrp="1"/>
          </p:cNvSpPr>
          <p:nvPr>
            <p:ph type="pic" idx="1"/>
          </p:nvPr>
        </p:nvSpPr>
        <p:spPr>
          <a:xfrm rot="0">
            <a:off x="2389505" y="612775"/>
            <a:ext cx="7315835" cy="4115434"/>
          </a:xfrm>
          <a:prstGeom prst="rect"/>
        </p:spPr>
      </p:sp>
      <p:sp>
        <p:nvSpPr>
          <p:cNvPr id="4" name="텍스트 개체 틀 3"/>
          <p:cNvSpPr txBox="1">
            <a:spLocks noGrp="1"/>
          </p:cNvSpPr>
          <p:nvPr>
            <p:ph type="body" sz="half" idx="2"/>
          </p:nvPr>
        </p:nvSpPr>
        <p:spPr>
          <a:xfrm rot="0">
            <a:off x="2389505" y="5367655"/>
            <a:ext cx="7315835" cy="8051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>
              <a:buFontTx/>
              <a:buNone/>
              <a:defRPr lang="en-GB" altLang="en-US" sz="1400"/>
            </a:lvl1pPr>
            <a:lvl2pPr marL="457200" indent="0" lvl="1">
              <a:buFontTx/>
              <a:buNone/>
              <a:defRPr lang="en-GB" altLang="en-US" sz="1200"/>
            </a:lvl2pPr>
            <a:lvl3pPr marL="914400" indent="0" lvl="2">
              <a:buFontTx/>
              <a:buNone/>
              <a:defRPr lang="en-GB" altLang="en-US" sz="1000"/>
            </a:lvl3pPr>
            <a:lvl4pPr marL="1371600" indent="0" lvl="3">
              <a:buFontTx/>
              <a:buNone/>
              <a:defRPr lang="en-GB" altLang="en-US" sz="900"/>
            </a:lvl4pPr>
            <a:lvl5pPr marL="1828800" indent="0" lvl="4">
              <a:buFontTx/>
              <a:buNone/>
              <a:defRPr lang="en-GB" altLang="en-US" sz="900"/>
            </a:lvl5pPr>
            <a:lvl6pPr marL="2286000" indent="0" lvl="5">
              <a:buFontTx/>
              <a:buNone/>
              <a:defRPr lang="en-GB" altLang="en-US" sz="900"/>
            </a:lvl6pPr>
            <a:lvl7pPr marL="2743200" indent="0" lvl="6">
              <a:buFontTx/>
              <a:buNone/>
              <a:defRPr lang="en-GB" altLang="en-US" sz="900"/>
            </a:lvl7pPr>
            <a:lvl8pPr marL="3200400" indent="0" lvl="7">
              <a:buFontTx/>
              <a:buNone/>
              <a:defRPr lang="en-GB" altLang="en-US" sz="900"/>
            </a:lvl8pPr>
            <a:lvl9pPr marL="3657600" indent="0" lvl="8">
              <a:buFontTx/>
              <a:buNone/>
              <a:defRPr lang="en-GB" altLang="en-US" sz="900"/>
            </a:lvl9pPr>
          </a:lstStyle>
          <a:p>
            <a:pPr marL="0" indent="0">
              <a:buFontTx/>
              <a:buNone/>
            </a:pPr>
            <a:r>
              <a:rPr lang="ko-KR" altLang="en-US"/>
              <a:t>텍스트를 입력하십시오</a:t>
            </a:r>
            <a:endParaRPr lang="ko-KR" altLang="en-US"/>
          </a:p>
        </p:txBody>
      </p:sp>
      <p:sp>
        <p:nvSpPr>
          <p:cNvPr id="5" name="날짜 개체 틀 4"/>
          <p:cNvSpPr txBox="1">
            <a:spLocks noGrp="1"/>
          </p:cNvSpPr>
          <p:nvPr>
            <p:ph type="dt" sz="half" idx="10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6" name="바닥글 개체 틀 5"/>
          <p:cNvSpPr txBox="1">
            <a:spLocks noGrp="1"/>
          </p:cNvSpPr>
          <p:nvPr>
            <p:ph type="ftr" sz="quarter" idx="11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</a:p>
        </p:txBody>
      </p:sp>
      <p:sp>
        <p:nvSpPr>
          <p:cNvPr id="7" name="슬라이드 번호 개체 틀 6"/>
          <p:cNvSpPr txBox="1">
            <a:spLocks noGrp="1"/>
          </p:cNvSpPr>
          <p:nvPr>
            <p:ph type="sldNum" sz="quarter" idx="12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slideLayout" Target="../slideLayouts/slideLayout11.xml"></Relationship><Relationship Id="rId12" Type="http://schemas.openxmlformats.org/officeDocument/2006/relationships/image" Target="../media/fImage165277255695.png"></Relationship><Relationship Id="rId13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 l="0" t="-17000" r="0" b="-17000"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>
            <a:spLocks/>
          </p:cNvSpPr>
          <p:nvPr/>
        </p:nvSpPr>
        <p:spPr>
          <a:xfrm rot="0">
            <a:off x="671195" y="440690"/>
            <a:ext cx="10849610" cy="5977255"/>
          </a:xfrm>
          <a:prstGeom prst="rect"/>
          <a:solidFill>
            <a:schemeClr val="accent4">
              <a:lumMod val="20000"/>
              <a:lumOff val="80000"/>
            </a:schemeClr>
          </a:solidFill>
          <a:ln>
            <a:noFill/>
            <a:prstDash/>
          </a:ln>
          <a:effectLst>
            <a:outerShdw sx="100000" sy="100000" blurRad="50800" dist="38100" dir="5400000" rotWithShape="0" algn="t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>
              <a:buFontTx/>
              <a:buNone/>
            </a:pPr>
            <a:endParaRPr lang="ko-KR" altLang="en-US" sz="1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제목 개체 틀 1"/>
          <p:cNvSpPr txBox="1">
            <a:spLocks noGrp="1"/>
          </p:cNvSpPr>
          <p:nvPr>
            <p:ph type="title"/>
          </p:nvPr>
        </p:nvSpPr>
        <p:spPr>
          <a:xfrm rot="0">
            <a:off x="609600" y="274955"/>
            <a:ext cx="10973435" cy="1143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"/>
          </p:nvPr>
        </p:nvSpPr>
        <p:spPr>
          <a:xfrm rot="0">
            <a:off x="609600" y="1600200"/>
            <a:ext cx="10973435" cy="452691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 lang="ko-KR" altLang="en-US"/>
              <a:t>마스터 부제목 스타일 편집</a:t>
            </a:r>
          </a:p>
          <a:p>
            <a:pPr marL="742950" indent="-285750" lvl="1">
              <a:buFont typeface="Arial"/>
              <a:buChar char="–"/>
            </a:pPr>
            <a:r>
              <a:rPr lang="ko-KR" altLang="en-US"/>
              <a:t>둘째 수준</a:t>
            </a:r>
          </a:p>
          <a:p>
            <a:pPr marL="1143000" indent="-228600" lvl="2">
              <a:buFont typeface="Arial"/>
              <a:buChar char="•"/>
            </a:pPr>
            <a:r>
              <a:rPr lang="ko-KR" altLang="en-US"/>
              <a:t>셋째 수준</a:t>
            </a:r>
          </a:p>
          <a:p>
            <a:pPr marL="1600200" indent="-228600" lvl="3">
              <a:buFont typeface="Arial"/>
              <a:buChar char="–"/>
            </a:pPr>
            <a:r>
              <a:rPr lang="ko-KR" altLang="en-US"/>
              <a:t>넷째 수준</a:t>
            </a:r>
          </a:p>
          <a:p>
            <a:pPr marL="2057400" indent="-228600" lvl="4">
              <a:buFont typeface="Arial"/>
              <a:buChar char="»"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 txBox="1">
            <a:spLocks noGrp="1"/>
          </p:cNvSpPr>
          <p:nvPr>
            <p:ph type="dt" sz="half" idx="2"/>
          </p:nvPr>
        </p:nvSpPr>
        <p:spPr>
          <a:xfrm rot="0">
            <a:off x="609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l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datetime1">
              <a:rPr lang="ko-KR" altLang="en-US"/>
              <a:t>2018-12-20</a:t>
            </a:fld>
          </a:p>
        </p:txBody>
      </p:sp>
      <p:sp>
        <p:nvSpPr>
          <p:cNvPr id="5" name="바닥글 개체 틀 4"/>
          <p:cNvSpPr txBox="1">
            <a:spLocks noGrp="1"/>
          </p:cNvSpPr>
          <p:nvPr>
            <p:ph type="ftr" sz="quarter" idx="3"/>
          </p:nvPr>
        </p:nvSpPr>
        <p:spPr>
          <a:xfrm rot="0">
            <a:off x="4165600" y="6356350"/>
            <a:ext cx="3861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ct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</a:p>
        </p:txBody>
      </p:sp>
      <p:sp>
        <p:nvSpPr>
          <p:cNvPr id="6" name="슬라이드 번호 개체 틀 5"/>
          <p:cNvSpPr txBox="1">
            <a:spLocks noGrp="1"/>
          </p:cNvSpPr>
          <p:nvPr>
            <p:ph type="sldNum" sz="quarter" idx="4"/>
          </p:nvPr>
        </p:nvSpPr>
        <p:spPr>
          <a:xfrm rot="0">
            <a:off x="8737600" y="6356350"/>
            <a:ext cx="2845435" cy="36576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>
            <a:lvl1pPr marL="0" indent="0" algn="r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3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2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 altLang="en-US"/>
              <a:t>웹5기 조별 프로젝트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3886200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algn="r">
              <a:buFontTx/>
              <a:buNone/>
            </a:pPr>
            <a:r>
              <a:rPr lang="ko-KR" altLang="en-US"/>
              <a:t>김강문, 손민복, 이승배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5810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운영자 페이지 필요한 기능들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19275" y="2159000"/>
            <a:ext cx="8535670" cy="342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운영자인지 체크</a:t>
            </a:r>
            <a:endParaRPr lang="ko-KR" altLang="en-US" sz="1300"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채널 만들기</a:t>
            </a:r>
            <a:endParaRPr lang="ko-KR" altLang="en-US" sz="1300"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채널 수정</a:t>
            </a:r>
            <a:endParaRPr lang="ko-KR" altLang="en-US" sz="1300"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채널 삭제</a:t>
            </a:r>
            <a:endParaRPr lang="ko-KR" altLang="en-US" sz="1300"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카테고리 만들기</a:t>
            </a:r>
            <a:endParaRPr lang="ko-KR" altLang="en-US" sz="1300"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카테고리 수정</a:t>
            </a:r>
            <a:endParaRPr lang="ko-KR" altLang="en-US" sz="1300"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카테고리 삭제</a:t>
            </a:r>
            <a:endParaRPr lang="ko-KR" altLang="en-US" sz="1300"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운영자의 게시글 삭제</a:t>
            </a:r>
            <a:endParaRPr lang="ko-KR" altLang="en-US" sz="1300"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부운영자 권한 부여</a:t>
            </a:r>
            <a:endParaRPr lang="ko-KR" altLang="en-US" sz="1300"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부운영자 권한 삭제</a:t>
            </a:r>
            <a:endParaRPr lang="ko-KR" altLang="en-US" sz="1300"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운영자 공지 등록</a:t>
            </a:r>
            <a:endParaRPr lang="ko-KR" altLang="en-US" sz="1300"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운영자 공지 갱신</a:t>
            </a:r>
            <a:endParaRPr lang="ko-KR" altLang="en-US" sz="1300"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운영자 공지 삭제</a:t>
            </a:r>
            <a:endParaRPr lang="ko-KR" altLang="en-US" sz="13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5105" cy="1471930"/>
          </a:xfrm>
          <a:prstGeom prst="rect"/>
          <a:solidFill>
            <a:srgbClr val="ED7D31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프런트 엔드 개발 필수목표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/>
        </p:spPr>
        <p:txBody>
          <a:bodyPr wrap="square" lIns="91440" tIns="45720" rIns="91440" bIns="45720" numCol="1" vert="horz" anchor="t">
            <a:normAutofit fontScale="775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</a:rPr>
              <a:t>1차</a:t>
            </a:r>
            <a:endParaRPr lang="ko-KR" altLang="en-US" sz="206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</a:rPr>
              <a:t>게시판을 구성하는데 필요한 데이터들의 목록 작성(지속적인 갱신 필요)</a:t>
            </a:r>
            <a:endParaRPr lang="ko-KR" altLang="en-US" sz="206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endParaRPr lang="ko-KR" altLang="en-US" sz="206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</a:rPr>
              <a:t>2차</a:t>
            </a:r>
            <a:endParaRPr lang="ko-KR" altLang="en-US" sz="206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</a:rPr>
              <a:t>템플릿 페이지의 전체적인 구조</a:t>
            </a:r>
            <a:endParaRPr lang="ko-KR" altLang="en-US" sz="206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endParaRPr lang="ko-KR" altLang="en-US" sz="206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</a:rPr>
              <a:t>3차</a:t>
            </a:r>
            <a:endParaRPr lang="ko-KR" altLang="en-US" sz="206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</a:rPr>
              <a:t>상단 메뉴 박스 템플릿 css</a:t>
            </a:r>
            <a:r>
              <a:rPr lang="ko-KR" altLang="en-US" sz="2060">
                <a:solidFill>
                  <a:srgbClr val="0611F2"/>
                </a:solidFill>
              </a:rPr>
              <a:t> 만들기</a:t>
            </a:r>
            <a:endParaRPr lang="ko-KR" altLang="en-US" sz="206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endParaRPr lang="ko-KR" altLang="en-US" sz="206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</a:rPr>
              <a:t>4차</a:t>
            </a:r>
            <a:endParaRPr lang="ko-KR" altLang="en-US" sz="206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</a:rPr>
              <a:t>바디 박스 템플릿 css, Footer 템플릿 css(2일, 혹은 3일까지(최대 월요일까지 작업))</a:t>
            </a:r>
            <a:endParaRPr lang="ko-KR" altLang="en-US" sz="206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r>
              <a:rPr lang="ko-KR" altLang="en-US" sz="2060">
                <a:solidFill>
                  <a:srgbClr val="0611F2"/>
                </a:solidFill>
              </a:rPr>
              <a:t>(26일차로 안 끝나면, 백엔드 작업자까지 같이 작업)</a:t>
            </a:r>
            <a:endParaRPr lang="ko-KR" altLang="en-US" sz="2060">
              <a:solidFill>
                <a:srgbClr val="0611F2"/>
              </a:solidFill>
            </a:endParaRPr>
          </a:p>
          <a:p>
            <a:pPr marL="254000" indent="-254000" rtl="0" algn="l">
              <a:buFontTx/>
              <a:buNone/>
            </a:pPr>
            <a:endParaRPr lang="ko-KR" altLang="en-US" sz="2945">
              <a:solidFill>
                <a:srgbClr val="0611F2"/>
              </a:solidFill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/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/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/>
          </a:p>
        </p:txBody>
      </p:sp>
      <p:sp>
        <p:nvSpPr>
          <p:cNvPr id="4" name="도형 27"/>
          <p:cNvSpPr>
            <a:spLocks/>
          </p:cNvSpPr>
          <p:nvPr/>
        </p:nvSpPr>
        <p:spPr>
          <a:xfrm>
            <a:off x="981075" y="1894840"/>
            <a:ext cx="2308860" cy="19875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1</a:t>
            </a:r>
            <a:r>
              <a:rPr sz="1500">
                <a:solidFill>
                  <a:srgbClr val="000000"/>
                </a:solidFill>
                <a:latin typeface="맑은 고딕" charset="0"/>
                <a:ea typeface="맑은 고딕" charset="0"/>
              </a:rPr>
              <a:t>주차 목표</a:t>
            </a:r>
            <a:endParaRPr lang="ko-KR" altLang="en-US" sz="1500">
              <a:solidFill>
                <a:srgbClr val="000000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5105" cy="1471930"/>
          </a:xfrm>
          <a:prstGeom prst="rect"/>
          <a:solidFill>
            <a:srgbClr val="4472C4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프런트 엔드 개발 필수목표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 algn="l"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html에 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데이터를 삽입하는 js 작성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>
              <a:buFontTx/>
              <a:buNone/>
            </a:pP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게시판의 보드를 보는 경우의 html, css 작성(템플릿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페이지 이용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글쓰기 html, css 작성(템플릿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페이지 이용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4차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로그인 화면 html, css 작성(템플릿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 페이지 이용 X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), 회원가입 화면 html, css 작성(템플릿 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페이지 이용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)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5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데이터를 받기 위해 필요한 필수적인 요청코드들을 (axios 혹은 fetch) 추가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6</a:t>
            </a: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차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관리자 페이지를 작성, 웹페이지들의 기능을 위한 요청을 추가한다.</a:t>
            </a:r>
            <a:endParaRPr lang="ko-KR" altLang="en-US" sz="6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Tx/>
              <a:buNone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</a:t>
            </a:r>
            <a:r>
              <a:rPr sz="1500">
                <a:latin typeface="맑은 고딕" charset="0"/>
                <a:ea typeface="맑은 고딕" charset="0"/>
              </a:rPr>
              <a:t>주</a:t>
            </a:r>
            <a:r>
              <a:rPr sz="1500">
                <a:latin typeface="맑은 고딕" charset="0"/>
                <a:ea typeface="맑은 고딕" charset="0"/>
              </a:rPr>
              <a:t>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5105" cy="147193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프런트 엔드 개발 확장목표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페이지들의 부가적인 기능(검색, 광고 띄우기 등) 작성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2000">
                <a:solidFill>
                  <a:srgbClr val="0611F2"/>
                </a:solidFill>
                <a:latin typeface="맑은 고딕" charset="0"/>
                <a:ea typeface="맑은 고딕" charset="0"/>
                <a:cs typeface="+mn-cs"/>
              </a:rPr>
              <a:t>소켓이 필요한 기능들을 구현한다.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확장목표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5105" cy="1471930"/>
          </a:xfrm>
          <a:prstGeom prst="rect"/>
          <a:solidFill>
            <a:srgbClr val="ED7D31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백 엔드 개발 필수목표</a:t>
            </a:r>
            <a:endParaRPr lang="ko-KR" altLang="en-US" sz="4400">
              <a:solidFill>
                <a:srgbClr val="000000"/>
              </a:solidFill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900" cy="394779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개발환경 세팅(미들웨어, 라우팅 설정, 모델, 컨트롤러, 서비스)</a:t>
            </a: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mysql에서 미리 db와 권한을 지닌 사용자를 작성, 기본적인 테이블(모델)들의 이름을 가진 파일들을 작성(boards, comments, users 등)(내부도 포함)</a:t>
            </a: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코드들을 시험해볼 테스트 데이터들을 db에 삽입하거나 코드에 객체형태로 만들어놓는다, 필요한 웹 경로의 js를 컨트롤러 파일에 생성(기능 작성 X)</a:t>
            </a: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4차</a:t>
            </a: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60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로그인 페이지, 회원가입 페이지 기능 관련 코드 작성</a:t>
            </a:r>
            <a:endParaRPr lang="ko-KR" altLang="en-US" sz="60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0" indent="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15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1</a:t>
            </a:r>
            <a:r>
              <a:rPr sz="1500">
                <a:latin typeface="맑은 고딕" charset="0"/>
                <a:ea typeface="맑은 고딕" charset="0"/>
              </a:rPr>
              <a:t>주</a:t>
            </a:r>
            <a:r>
              <a:rPr sz="1500">
                <a:latin typeface="맑은 고딕" charset="0"/>
                <a:ea typeface="맑은 고딕" charset="0"/>
              </a:rPr>
              <a:t>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5105" cy="1471930"/>
          </a:xfrm>
          <a:prstGeom prst="rect"/>
          <a:solidFill>
            <a:srgbClr val="4472C4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백 엔드 개발 필수목표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59635"/>
            <a:ext cx="10248900" cy="3947795"/>
          </a:xfrm>
          <a:prstGeom prst="rect"/>
        </p:spPr>
        <p:txBody>
          <a:bodyPr wrap="square" lIns="91440" tIns="45720" rIns="91440" bIns="45720" numCol="1" vert="horz" anchor="t">
            <a:normAutofit fontScale="25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유저 정보, 채널 관련 코드 작성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게시글 코드, 운영자 코드 작성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3차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글쓰기 코드 작성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4차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쿼리에 따라 요구가 바뀔 경우, 혹은 부차적인 기능이 필요하면 경로를 재설정하고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56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코드를 수정한다. 관리자 기능의 코드들을 작성한다.</a:t>
            </a:r>
            <a:endParaRPr lang="ko-KR" altLang="en-US" sz="56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860" cy="19875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2주차 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8770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백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엔드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 개발 확장목표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88845"/>
            <a:ext cx="10248265" cy="3947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부차적인 기능들을 가진 코드들을 작성한다.(검색, 광고 정보 보내기)</a:t>
            </a:r>
            <a:endParaRPr lang="ko-KR" altLang="en-US" sz="15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500">
                <a:solidFill>
                  <a:srgbClr val="FF0000"/>
                </a:solidFill>
                <a:latin typeface="맑은 고딕" charset="0"/>
                <a:ea typeface="맑은 고딕" charset="0"/>
                <a:cs typeface="+mn-cs"/>
              </a:rPr>
              <a:t>소켓 통신을 설정하고, 알림 기능이나 검색 미리보기 기능을 구현한다. </a:t>
            </a:r>
            <a:endParaRPr lang="ko-KR" altLang="en-US" sz="1500">
              <a:solidFill>
                <a:srgbClr val="FF00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>
            <a:off x="981075" y="1864995"/>
            <a:ext cx="2308225" cy="198120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확장</a:t>
            </a:r>
            <a:r>
              <a:rPr sz="1500">
                <a:latin typeface="맑은 고딕" charset="0"/>
                <a:ea typeface="맑은 고딕" charset="0"/>
              </a:rPr>
              <a:t>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914400" y="687705"/>
            <a:ext cx="10365740" cy="1472565"/>
          </a:xfrm>
          <a:prstGeom prst="rect"/>
          <a:solidFill>
            <a:srgbClr val="009900"/>
          </a:solidFill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>
              <a:buFontTx/>
              <a:buNone/>
            </a:pP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개발 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공동</a:t>
            </a:r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목표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892810" y="2159635"/>
            <a:ext cx="10249535" cy="39484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2000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1차</a:t>
            </a: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작성한 웹페이지들을 테스트 하고, 백엔드와 합치고, 테스트해본다.</a:t>
            </a: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오류가 나지 않는다면,</a:t>
            </a: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그 후 오류날 수 있는 경우를 가정해 테스트 케이스들을 한 번 작성해본다.</a:t>
            </a: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2차</a:t>
            </a: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r>
              <a:rPr lang="ko-KR" altLang="en-US" sz="2000">
                <a:solidFill>
                  <a:srgbClr val="009900"/>
                </a:solidFill>
                <a:latin typeface="맑은 고딕" charset="0"/>
                <a:ea typeface="맑은 고딕" charset="0"/>
                <a:cs typeface="+mn-cs"/>
              </a:rPr>
              <a:t>작성된 테스트 케이스들을 실행해보고, 최종 점검을 실행한다.</a:t>
            </a:r>
            <a:endParaRPr lang="ko-KR" altLang="en-US" sz="2000">
              <a:solidFill>
                <a:srgbClr val="009900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Tx/>
              <a:buNone/>
            </a:pP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2945">
              <a:solidFill>
                <a:srgbClr val="0611F2"/>
              </a:solidFill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endParaRPr lang="ko-KR" altLang="en-US" sz="15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981075" y="1864995"/>
            <a:ext cx="2308860" cy="198755"/>
          </a:xfrm>
          <a:prstGeom prst="round1Rect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hangingPunct="1">
              <a:buFontTx/>
              <a:buNone/>
            </a:pPr>
            <a:r>
              <a:rPr sz="1500">
                <a:latin typeface="맑은 고딕" charset="0"/>
                <a:ea typeface="맑은 고딕" charset="0"/>
              </a:rPr>
              <a:t>3</a:t>
            </a:r>
            <a:r>
              <a:rPr sz="1500">
                <a:latin typeface="맑은 고딕" charset="0"/>
                <a:ea typeface="맑은 고딕" charset="0"/>
              </a:rPr>
              <a:t>주차</a:t>
            </a:r>
            <a:r>
              <a:rPr sz="1500">
                <a:latin typeface="맑은 고딕" charset="0"/>
                <a:ea typeface="맑은 고딕" charset="0"/>
              </a:rPr>
              <a:t> 공통</a:t>
            </a:r>
            <a:r>
              <a:rPr sz="1500">
                <a:latin typeface="맑은 고딕" charset="0"/>
                <a:ea typeface="맑은 고딕" charset="0"/>
              </a:rPr>
              <a:t>목표</a:t>
            </a:r>
            <a:endParaRPr lang="ko-KR" altLang="en-US" sz="15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/>
                <a:gridCol w="1544320"/>
                <a:gridCol w="1544955"/>
                <a:gridCol w="1544955"/>
                <a:gridCol w="1544955"/>
                <a:gridCol w="1544320"/>
                <a:gridCol w="1544955"/>
              </a:tblGrid>
              <a:tr h="74549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175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게시글  필요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목록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전체 구조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상단 메뉴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템플릿 페이지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body footer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구조 작성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0525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           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삽입 js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200" kern="1200" i="0" b="0">
                        <a:solidFill>
                          <a:srgbClr val="76717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게시</a:t>
                      </a: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글 페이지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(템플릿)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글쓰기 페이지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(템플릿)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로그인, 회원가입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페이지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(템플릿)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데이터 요청 코드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관리자 페이지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r>
                        <a:rPr sz="12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 및 웹페이지 기능 요청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5950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도형 15"/>
          <p:cNvSpPr>
            <a:spLocks/>
          </p:cNvSpPr>
          <p:nvPr/>
        </p:nvSpPr>
        <p:spPr>
          <a:xfrm rot="0">
            <a:off x="5319395" y="2237740"/>
            <a:ext cx="1551305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도형 16"/>
          <p:cNvSpPr>
            <a:spLocks/>
          </p:cNvSpPr>
          <p:nvPr/>
        </p:nvSpPr>
        <p:spPr>
          <a:xfrm rot="0">
            <a:off x="6870065" y="2240915"/>
            <a:ext cx="1544955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도형 21"/>
          <p:cNvSpPr>
            <a:spLocks/>
          </p:cNvSpPr>
          <p:nvPr/>
        </p:nvSpPr>
        <p:spPr>
          <a:xfrm rot="0">
            <a:off x="8411210" y="2240915"/>
            <a:ext cx="1511935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25"/>
          <p:cNvSpPr>
            <a:spLocks/>
          </p:cNvSpPr>
          <p:nvPr/>
        </p:nvSpPr>
        <p:spPr>
          <a:xfrm rot="0">
            <a:off x="9951720" y="2385060"/>
            <a:ext cx="1522095" cy="275590"/>
          </a:xfrm>
          <a:prstGeom prst="rect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도형 39"/>
          <p:cNvSpPr>
            <a:spLocks/>
          </p:cNvSpPr>
          <p:nvPr/>
        </p:nvSpPr>
        <p:spPr>
          <a:xfrm rot="0">
            <a:off x="697230" y="3912234"/>
            <a:ext cx="2336800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도형 42"/>
          <p:cNvSpPr>
            <a:spLocks/>
          </p:cNvSpPr>
          <p:nvPr/>
        </p:nvSpPr>
        <p:spPr>
          <a:xfrm rot="0">
            <a:off x="696595" y="59055"/>
            <a:ext cx="10786745" cy="304800"/>
          </a:xfrm>
          <a:prstGeom prst="rect"/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 lvl="1">
              <a:buFontTx/>
              <a:buNone/>
            </a:pPr>
            <a:r>
              <a:rPr sz="1400" i="0" b="0">
                <a:solidFill>
                  <a:srgbClr val="0611F2"/>
                </a:solidFill>
                <a:latin typeface="맑은 고딕" charset="0"/>
                <a:ea typeface="맑은 고딕" charset="0"/>
              </a:rPr>
              <a:t>프런트 엔드 개발 일정</a:t>
            </a:r>
            <a:endParaRPr lang="ko-KR" altLang="en-US" sz="1400" i="0" b="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도형 48"/>
          <p:cNvSpPr>
            <a:spLocks/>
          </p:cNvSpPr>
          <p:nvPr/>
        </p:nvSpPr>
        <p:spPr>
          <a:xfrm rot="0">
            <a:off x="3006090" y="3915409"/>
            <a:ext cx="782955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도형 50"/>
          <p:cNvSpPr>
            <a:spLocks/>
          </p:cNvSpPr>
          <p:nvPr/>
        </p:nvSpPr>
        <p:spPr>
          <a:xfrm rot="0">
            <a:off x="5339080" y="3879215"/>
            <a:ext cx="1527810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도형 51"/>
          <p:cNvSpPr>
            <a:spLocks/>
          </p:cNvSpPr>
          <p:nvPr/>
        </p:nvSpPr>
        <p:spPr>
          <a:xfrm rot="0">
            <a:off x="6879590" y="3879215"/>
            <a:ext cx="1528445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3" name="도형 52"/>
          <p:cNvSpPr>
            <a:spLocks/>
          </p:cNvSpPr>
          <p:nvPr/>
        </p:nvSpPr>
        <p:spPr>
          <a:xfrm rot="0">
            <a:off x="8430260" y="3879215"/>
            <a:ext cx="1538605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5차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도형 53"/>
          <p:cNvSpPr>
            <a:spLocks/>
          </p:cNvSpPr>
          <p:nvPr/>
        </p:nvSpPr>
        <p:spPr>
          <a:xfrm rot="0">
            <a:off x="9971405" y="3888740"/>
            <a:ext cx="1498600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6차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도형 54"/>
          <p:cNvSpPr>
            <a:spLocks/>
          </p:cNvSpPr>
          <p:nvPr/>
        </p:nvSpPr>
        <p:spPr>
          <a:xfrm rot="0">
            <a:off x="2233930" y="5763260"/>
            <a:ext cx="1535430" cy="579755"/>
          </a:xfrm>
          <a:prstGeom prst="rightArrow"/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도형 55"/>
          <p:cNvSpPr>
            <a:spLocks/>
          </p:cNvSpPr>
          <p:nvPr/>
        </p:nvSpPr>
        <p:spPr>
          <a:xfrm rot="0">
            <a:off x="3768090" y="5766435"/>
            <a:ext cx="1535430" cy="579755"/>
          </a:xfrm>
          <a:prstGeom prst="rightArrow"/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도형 58"/>
          <p:cNvSpPr>
            <a:spLocks/>
          </p:cNvSpPr>
          <p:nvPr/>
        </p:nvSpPr>
        <p:spPr>
          <a:xfrm rot="0">
            <a:off x="3791585" y="3911600"/>
            <a:ext cx="1527810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/>
          <p:cNvGraphicFramePr>
            <a:graphicFrameLocks noGrp="1"/>
          </p:cNvGraphicFramePr>
          <p:nvPr/>
        </p:nvGraphicFramePr>
        <p:xfrm>
          <a:off x="688340" y="424180"/>
          <a:ext cx="10813415" cy="5946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4955"/>
                <a:gridCol w="1544320"/>
                <a:gridCol w="1544955"/>
                <a:gridCol w="1544955"/>
                <a:gridCol w="1544955"/>
                <a:gridCol w="1544320"/>
                <a:gridCol w="1544955"/>
              </a:tblGrid>
              <a:tr h="745490"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SUN</a:t>
                      </a:r>
                      <a:endParaRPr lang="ko-KR" altLang="en-US" sz="1800" kern="1200" i="0" b="1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MON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TUE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WED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THR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FRI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hangingPunct="1" lvl="1">
                        <a:buFontTx/>
                        <a:buNone/>
                      </a:pPr>
                      <a:r>
                        <a:rPr sz="1800" kern="1200" i="0" b="1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SAT</a:t>
                      </a:r>
                      <a:endParaRPr lang="ko-KR" altLang="en-US" sz="1800" kern="1200" i="0" b="1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4175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개발 환경 세팅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db 세팅 및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Models </a:t>
                      </a: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코드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Test 데이터 삽입,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controllers 경로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25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로그인 페이지 및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회원가입 페이지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작성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660525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26</a:t>
                      </a: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            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유저 정보 및 채널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</a:t>
                      </a: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코드</a:t>
                      </a: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작성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28</a:t>
                      </a:r>
                      <a:endParaRPr lang="ko-KR" altLang="en-US" sz="1200" kern="1200" i="0" b="0">
                        <a:solidFill>
                          <a:srgbClr val="76717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게시글 및 운영자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코드 작성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29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글쓰기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페이지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기능 작성</a:t>
                      </a: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00000"/>
                          </a:solidFill>
                          <a:latin typeface="맑은 고딕" charset="0"/>
                          <a:ea typeface="맑은 고딕" charset="0"/>
                        </a:rPr>
                        <a:t>31</a:t>
                      </a: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endParaRPr lang="ko-KR" altLang="en-US" sz="12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0611F2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프런트 엔드의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추가</a:t>
                      </a: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요구에 따른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코드 수정</a:t>
                      </a:r>
                      <a:endParaRPr lang="ko-KR" altLang="en-US" sz="12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885950"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rgbClr val="FF0000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rgbClr val="FF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작성한 페이지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모듈테스트 및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통합테스트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  <a:p>
                      <a:pPr marL="0" indent="0" hangingPunct="1" lvl="1">
                        <a:buFontTx/>
                        <a:buNone/>
                      </a:pPr>
                      <a:r>
                        <a:rPr sz="1200" kern="1200" i="0" b="0">
                          <a:solidFill>
                            <a:srgbClr val="009900"/>
                          </a:solidFill>
                          <a:latin typeface="맑은 고딕" charset="0"/>
                          <a:ea typeface="맑은 고딕" charset="0"/>
                        </a:rPr>
                        <a:t>최종 점검</a:t>
                      </a:r>
                      <a:endParaRPr lang="ko-KR" altLang="en-US" sz="1200" kern="1200" i="0" b="0">
                        <a:solidFill>
                          <a:srgbClr val="0099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000000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hangingPunct="1" lvl="1">
                        <a:buFontTx/>
                        <a:buNone/>
                      </a:pPr>
                      <a:endParaRPr lang="ko-KR" altLang="en-US" sz="1800" kern="1200" i="0" b="0">
                        <a:solidFill>
                          <a:srgbClr val="0611F2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" name="Rect 0"/>
          <p:cNvSpPr>
            <a:spLocks/>
          </p:cNvSpPr>
          <p:nvPr/>
        </p:nvSpPr>
        <p:spPr>
          <a:xfrm rot="0">
            <a:off x="5319395" y="2237740"/>
            <a:ext cx="1551305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1차</a:t>
            </a:r>
            <a:endParaRPr lang="ko-KR" altLang="en-US" sz="1200">
              <a:latin typeface="맑은 고딕" charset="0"/>
              <a:ea typeface="맑은 고딕" charset="0"/>
            </a:endParaRPr>
          </a:p>
        </p:txBody>
      </p:sp>
      <p:sp>
        <p:nvSpPr>
          <p:cNvPr id="15" name="Rect 0"/>
          <p:cNvSpPr>
            <a:spLocks/>
          </p:cNvSpPr>
          <p:nvPr/>
        </p:nvSpPr>
        <p:spPr>
          <a:xfrm rot="0">
            <a:off x="6870065" y="2240915"/>
            <a:ext cx="1544955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Rect 0"/>
          <p:cNvSpPr>
            <a:spLocks/>
          </p:cNvSpPr>
          <p:nvPr/>
        </p:nvSpPr>
        <p:spPr>
          <a:xfrm rot="0">
            <a:off x="8411210" y="2240915"/>
            <a:ext cx="1511935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Rect 0"/>
          <p:cNvSpPr>
            <a:spLocks/>
          </p:cNvSpPr>
          <p:nvPr/>
        </p:nvSpPr>
        <p:spPr>
          <a:xfrm rot="0">
            <a:off x="9951720" y="2385060"/>
            <a:ext cx="1522095" cy="275590"/>
          </a:xfrm>
          <a:prstGeom prst="rect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Rect 0"/>
          <p:cNvSpPr>
            <a:spLocks/>
          </p:cNvSpPr>
          <p:nvPr/>
        </p:nvSpPr>
        <p:spPr>
          <a:xfrm rot="0">
            <a:off x="697230" y="3912234"/>
            <a:ext cx="1530985" cy="579755"/>
          </a:xfrm>
          <a:prstGeom prst="rightArrow"/>
          <a:solidFill>
            <a:srgbClr val="ED7D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696595" y="59055"/>
            <a:ext cx="10786745" cy="304800"/>
          </a:xfrm>
          <a:prstGeom prst="rect"/>
          <a:solidFill>
            <a:srgbClr val="FFFFFF"/>
          </a:solidFill>
          <a:ln w="25400" cap="flat" cmpd="sng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 lvl="1">
              <a:buFontTx/>
              <a:buNone/>
            </a:pPr>
            <a:r>
              <a:rPr sz="1400" i="0" b="0">
                <a:solidFill>
                  <a:srgbClr val="FF0000"/>
                </a:solidFill>
                <a:latin typeface="맑은 고딕" charset="0"/>
                <a:ea typeface="맑은 고딕" charset="0"/>
              </a:rPr>
              <a:t>백 엔드 개발 일정</a:t>
            </a:r>
            <a:endParaRPr lang="ko-KR" altLang="en-US" sz="1400" i="0" b="0">
              <a:solidFill>
                <a:srgbClr val="FF0000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2266950" y="3915409"/>
            <a:ext cx="1522095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5339080" y="3879215"/>
            <a:ext cx="4573905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3차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4" name="Rect 0"/>
          <p:cNvSpPr>
            <a:spLocks/>
          </p:cNvSpPr>
          <p:nvPr/>
        </p:nvSpPr>
        <p:spPr>
          <a:xfrm rot="0">
            <a:off x="9971405" y="3888740"/>
            <a:ext cx="1498600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4차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>
            <a:spLocks/>
          </p:cNvSpPr>
          <p:nvPr/>
        </p:nvSpPr>
        <p:spPr>
          <a:xfrm rot="0">
            <a:off x="2233930" y="5763260"/>
            <a:ext cx="1535430" cy="579755"/>
          </a:xfrm>
          <a:prstGeom prst="rightArrow"/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1차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>
            <a:spLocks/>
          </p:cNvSpPr>
          <p:nvPr/>
        </p:nvSpPr>
        <p:spPr>
          <a:xfrm rot="0">
            <a:off x="3768090" y="5766435"/>
            <a:ext cx="1535430" cy="579755"/>
          </a:xfrm>
          <a:prstGeom prst="rightArrow"/>
          <a:solidFill>
            <a:srgbClr val="00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0">
            <a:off x="3791585" y="3911600"/>
            <a:ext cx="1527810" cy="579755"/>
          </a:xfrm>
          <a:prstGeom prst="rightArrow"/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sz="1800">
                <a:solidFill>
                  <a:srgbClr val="FFFFFF"/>
                </a:solidFill>
                <a:latin typeface="맑은 고딕" charset="0"/>
                <a:ea typeface="맑은 고딕" charset="0"/>
              </a:rPr>
              <a:t>2차</a:t>
            </a:r>
            <a:endParaRPr lang="ko-KR" altLang="en-US" sz="1800">
              <a:solidFill>
                <a:srgbClr val="FFFFFF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1060450"/>
            <a:ext cx="10363835" cy="147066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목표 프로젝트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2924175"/>
            <a:ext cx="8535035" cy="175323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게시판 클론 코딩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21304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역할 분담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28800" y="3886200"/>
            <a:ext cx="8535670" cy="175387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indent="0" rtl="0"/>
            <a:r>
              <a:rPr lang="ko-KR" altLang="en-US"/>
              <a:t>프런트 엔드: 김강문, 손민복</a:t>
            </a:r>
            <a:endParaRPr lang="ko-KR" altLang="en-US"/>
          </a:p>
          <a:p>
            <a:pPr marL="0" indent="0" rtl="0"/>
            <a:r>
              <a:rPr lang="ko-KR" altLang="en-US"/>
              <a:t>백 엔드: 이승배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1139190"/>
            <a:ext cx="10364470" cy="4759960"/>
          </a:xfrm>
          <a:prstGeom prst="rect"/>
          <a:ln w="9525" cap="flat" cmpd="sng">
            <a:solidFill>
              <a:srgbClr val="9CC3E6">
                <a:alpha val="100000"/>
              </a:srgbClr>
            </a:solidFill>
            <a:prstDash val="solid"/>
            <a:round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7200">
                <a:latin typeface="Impact LT" charset="0"/>
                <a:ea typeface="Impact LT" charset="0"/>
              </a:rPr>
              <a:t>감사합니다!</a:t>
            </a:r>
            <a:endParaRPr lang="ko-KR" altLang="en-US" sz="7200">
              <a:latin typeface="Impact LT" charset="0"/>
              <a:ea typeface="Impact LT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697230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/>
              <a:t>페이지 작성 목록</a:t>
            </a:r>
            <a:endParaRPr lang="ko-KR" altLang="en-US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19275" y="2168525"/>
            <a:ext cx="8535670" cy="342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페이지(카테고리 별로 다름)(템플릿)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회원가입 페이지(템플릿)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로그인 페이지(템플릿 X)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유저 정보(템플릿)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게시글(템플릿)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운영자 페이지(템플릿 X)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5810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채널 페이지 필요한 기능들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19275" y="2159000"/>
            <a:ext cx="8535670" cy="342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채널 페이지(카테고리 별로 다름)(템플릿)</a:t>
            </a: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 데이터 받아오기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0" indent="0" rtl="0" algn="l">
              <a:buFontTx/>
              <a:buNone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(기능 없이 링크들만 모아준다.)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5810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회원가입 페이지 필요한 기능들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19275" y="2159000"/>
            <a:ext cx="8535670" cy="342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회원가입 하기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5810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로그인 페이지 필요한 기능들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19275" y="2159000"/>
            <a:ext cx="8535670" cy="342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로그인 하기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 defTabSz="914400" eaLnBrk="1" latinLnBrk="1" hangingPunct="1">
              <a:spcBef>
                <a:spcPct val="20000"/>
              </a:spcBef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2.  로그 아웃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5810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유저 정보 페이지 필요한 기능들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19275" y="2159000"/>
            <a:ext cx="8535670" cy="342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유저 정보(템플릿) 데이터 받기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회원탈퇴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5810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게시글 페이지 필요한 기능들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19275" y="2159000"/>
            <a:ext cx="8535670" cy="342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게시글</a:t>
            </a: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(템플릿) 데이터 받기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추천 기능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Clr>
                <a:srgbClr val="000000"/>
              </a:buClr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게시글 삭제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게시글 댓글 추가</a:t>
            </a:r>
            <a:endParaRPr lang="ko-KR" altLang="en-US" sz="1300">
              <a:latin typeface="+mn-lt"/>
              <a:ea typeface="+mn-ea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게시글 댓글 수정</a:t>
            </a:r>
            <a:endParaRPr lang="ko-KR" altLang="en-US" sz="1300">
              <a:latin typeface="+mn-lt"/>
              <a:ea typeface="+mn-ea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게시글 댓글 삭제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 rot="0">
            <a:off x="914400" y="581025"/>
            <a:ext cx="10364470" cy="147129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rtl="0"/>
            <a:r>
              <a:rPr lang="ko-KR" altLang="en-US" sz="4400">
                <a:latin typeface="맑은 고딕" charset="0"/>
                <a:ea typeface="맑은 고딕" charset="0"/>
                <a:cs typeface="+mn-cs"/>
              </a:rPr>
              <a:t>글쓰기 페이지 필요한 기능들</a:t>
            </a:r>
            <a:endParaRPr lang="ko-KR" altLang="en-US" sz="44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 rot="0">
            <a:off x="1819275" y="2159000"/>
            <a:ext cx="8535670" cy="34232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ctr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 lvl="1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lvl="2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lvl="3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lvl="4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lvl="5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lvl="6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lvl="7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lvl="8">
              <a:buFontTx/>
              <a:buNone/>
              <a:defRPr lang="en-GB" altLang="en-US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글쓰기(템플릿) </a:t>
            </a: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데이터 받아오기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solidFill>
                  <a:srgbClr val="000000"/>
                </a:solidFill>
                <a:latin typeface="+mn-lt"/>
                <a:ea typeface="+mn-ea"/>
                <a:cs typeface="+mn-cs"/>
              </a:rPr>
              <a:t>글쓰기(템플릿) 유저와 보드 데이터 보내, 게시글 내용 받아오기</a:t>
            </a:r>
            <a:endParaRPr lang="ko-KR" altLang="en-US" sz="13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게시글 쓰기</a:t>
            </a:r>
            <a:endParaRPr lang="ko-KR" altLang="en-US" sz="1300">
              <a:latin typeface="+mn-lt"/>
              <a:ea typeface="+mn-ea"/>
              <a:cs typeface="+mn-cs"/>
            </a:endParaRPr>
          </a:p>
          <a:p>
            <a:pPr marL="254000" indent="-254000" rtl="0" algn="l">
              <a:buFont typeface="+mj-lt"/>
              <a:buAutoNum type="arabicPeriod"/>
            </a:pPr>
            <a:r>
              <a:rPr lang="ko-KR" altLang="en-US" sz="1300">
                <a:latin typeface="+mn-lt"/>
                <a:ea typeface="+mn-ea"/>
                <a:cs typeface="+mn-cs"/>
              </a:rPr>
              <a:t>게시글 수정</a:t>
            </a:r>
            <a:endParaRPr lang="ko-KR" altLang="en-US" sz="13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프레젠테이션1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프레젠테이션1" id="{FFCC3ACD-5BDF-4085-943E-F04C5A732048}" vid="{7E4A28A7-6DE4-4CA1-801A-0DFC7DEE4EE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21</Pages>
  <Paragraphs>1</Paragraphs>
  <Words>1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POLARIS Office</cp:lastModifiedBy>
  <dc:title>PowerPoint 프레젠테이션</dc:title>
</cp:coreProperties>
</file>