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85" r:id="rId14"/>
    <p:sldId id="284" r:id="rId15"/>
    <p:sldId id="265" r:id="rId16"/>
    <p:sldId id="267" r:id="rId17"/>
    <p:sldId id="269" r:id="rId18"/>
    <p:sldId id="270" r:id="rId19"/>
    <p:sldId id="271" r:id="rId20"/>
    <p:sldId id="282" r:id="rId21"/>
    <p:sldId id="261" r:id="rId22"/>
    <p:sldId id="283" r:id="rId23"/>
    <p:sldId id="281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4000" b="1" cap="all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템플릿 페이지 구조 작성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en-US" altLang="ko-KR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로그인 페이지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, html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rtl="0"/>
            <a:r>
              <a:rPr lang="en-US" altLang="ko-KR" sz="1500" dirty="0" smtClean="0">
                <a:solidFill>
                  <a:srgbClr val="0611F2"/>
                </a:solidFill>
              </a:rPr>
              <a:t>1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 smtClean="0">
                <a:solidFill>
                  <a:srgbClr val="0611F2"/>
                </a:solidFill>
              </a:rPr>
              <a:t>관리자 페이지 </a:t>
            </a:r>
            <a:r>
              <a:rPr lang="en-US" altLang="ko-KR" sz="1500" dirty="0" smtClean="0">
                <a:solidFill>
                  <a:srgbClr val="0611F2"/>
                </a:solidFill>
              </a:rPr>
              <a:t>html,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2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관리자 페이지 </a:t>
            </a:r>
            <a:r>
              <a:rPr lang="ko-KR" altLang="en-US" sz="1500" dirty="0" smtClean="0">
                <a:solidFill>
                  <a:srgbClr val="0611F2"/>
                </a:solidFill>
              </a:rPr>
              <a:t>코드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js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회원가입 </a:t>
            </a:r>
            <a:r>
              <a:rPr lang="ko-KR" altLang="en-US" sz="1500" dirty="0" smtClean="0">
                <a:solidFill>
                  <a:srgbClr val="0611F2"/>
                </a:solidFill>
              </a:rPr>
              <a:t>페이지 내부 </a:t>
            </a:r>
            <a:r>
              <a:rPr lang="ko-KR" altLang="en-US" sz="1500" dirty="0">
                <a:solidFill>
                  <a:srgbClr val="0611F2"/>
                </a:solidFill>
              </a:rPr>
              <a:t>작성</a:t>
            </a:r>
            <a:br>
              <a:rPr lang="ko-KR" altLang="en-US" sz="1500" dirty="0">
                <a:solidFill>
                  <a:srgbClr val="0611F2"/>
                </a:solidFill>
              </a:rPr>
            </a:br>
            <a:r>
              <a:rPr lang="en-US" altLang="ko-KR" sz="1500" dirty="0" err="1">
                <a:solidFill>
                  <a:srgbClr val="0611F2"/>
                </a:solidFill>
              </a:rPr>
              <a:t>css</a:t>
            </a:r>
            <a:r>
              <a:rPr lang="en-US" altLang="ko-KR" sz="1500" dirty="0">
                <a:solidFill>
                  <a:srgbClr val="0611F2"/>
                </a:solidFill>
              </a:rPr>
              <a:t>, html</a:t>
            </a: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상단 메뉴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만들기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Footer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(2일, 혹은 3일까지(최대 월요일까지 작업))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백엔드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작업자까지 같이 작업)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algn="l" rtl="0"/>
            <a:r>
              <a:rPr lang="ko-KR" altLang="en-US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페이지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rtl="0"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글쓰기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algn="l" rtl="0"/>
            <a:r>
              <a:rPr lang="en-US" altLang="ko-KR" sz="600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</a:rPr>
              <a:t>를</a:t>
            </a:r>
            <a:r>
              <a:rPr lang="ko-KR" altLang="en-US" sz="600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삽입하는 </a:t>
            </a:r>
            <a:r>
              <a:rPr lang="en-US" altLang="ko-KR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js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html, ccs 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템플릿 페이지 이용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데이터를 받기 위해 필요한 필수적인 요청코드들을 (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axios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혹은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fetch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) 추가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웹페이지들의 기능을 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위한 페이지 모양과 </a:t>
            </a:r>
            <a:r>
              <a:rPr lang="ko-KR" altLang="en-US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관련없는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post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요청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들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을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추가한다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err="1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코드, 운영자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</a:p>
          <a:p>
            <a:pPr marL="254000" indent="-254000" algn="l" rtl="0"/>
            <a:endParaRPr lang="en-US" altLang="ko-KR" sz="5400" dirty="0" smtClean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차</a:t>
            </a:r>
            <a:endParaRPr lang="en-US" altLang="ko-KR" sz="5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600" kern="1200" dirty="0" err="1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및 </a:t>
            </a:r>
            <a:r>
              <a:rPr lang="en-US" altLang="ko-KR" sz="5600" kern="12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erd</a:t>
            </a:r>
            <a:r>
              <a:rPr lang="en-US" altLang="ko-KR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점검 및 </a:t>
            </a:r>
            <a:r>
              <a:rPr lang="ko-KR" altLang="en-US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56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역할 분담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</a:p>
          <a:p>
            <a:pPr marL="0" indent="0" rtl="0"/>
            <a:r>
              <a:rPr lang="ko-KR" altLang="en-US"/>
              <a:t>백 엔드: 이승배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3주차 공통목표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46124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ody</a:t>
                      </a: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footer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r>
                        <a:rPr lang="en-US" altLang="ko-KR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코드 삽입하기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  <a:endParaRPr lang="en-US" altLang="ko-KR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 작성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en-US" sz="18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요청기능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>
            <a:off x="6870065" y="2240915"/>
            <a:ext cx="30816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9951720" y="2385060"/>
            <a:ext cx="1522095" cy="27559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697230" y="3912235"/>
            <a:ext cx="2336800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>
            <a:off x="3006090" y="3915410"/>
            <a:ext cx="7829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>
            <a:off x="6879590" y="3879215"/>
            <a:ext cx="152844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>
            <a:off x="8430260" y="3879215"/>
            <a:ext cx="15386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4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>
            <a:off x="9971405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5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3791584" y="3911600"/>
            <a:ext cx="30562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3"/>
          <p:cNvSpPr>
            <a:spLocks/>
          </p:cNvSpPr>
          <p:nvPr/>
        </p:nvSpPr>
        <p:spPr>
          <a:xfrm>
            <a:off x="711835" y="5763259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6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631"/>
              </p:ext>
            </p:extLst>
          </p:nvPr>
        </p:nvGraphicFramePr>
        <p:xfrm>
          <a:off x="668020" y="424180"/>
          <a:ext cx="1081341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 필요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 코드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b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9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5324475" y="3950335"/>
            <a:ext cx="309753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"/>
          <p:cNvSpPr>
            <a:spLocks/>
          </p:cNvSpPr>
          <p:nvPr/>
        </p:nvSpPr>
        <p:spPr>
          <a:xfrm>
            <a:off x="8398510" y="3950335"/>
            <a:ext cx="3049905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699135" y="3881754"/>
            <a:ext cx="1518285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8402320" y="2346960"/>
            <a:ext cx="3096895" cy="344805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>
            <a:off x="6868795" y="2238375"/>
            <a:ext cx="155194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>
            <a:off x="2238375" y="3944620"/>
            <a:ext cx="305308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48429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코드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데이터 삽입,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경로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b="0" i="0" kern="1200" dirty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및 운영자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r>
                        <a:rPr lang="en-US" altLang="ko-KR" sz="1200" b="0" i="0" kern="1200" baseline="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erd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점검 및 수정</a:t>
                      </a:r>
                      <a:endParaRPr lang="ko-KR" altLang="en-US" sz="12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8411210" y="2240915"/>
            <a:ext cx="151193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940925" y="2384425"/>
            <a:ext cx="1522730" cy="2762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/>
              <a:t>4차</a:t>
            </a: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7230" y="3912235"/>
            <a:ext cx="153098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 개발 일정</a:t>
            </a:r>
            <a:endParaRPr lang="ko-KR" altLang="en-US" sz="1400" b="0" i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266950" y="3915410"/>
            <a:ext cx="152209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5339080" y="3879215"/>
            <a:ext cx="153098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869429" y="3888740"/>
            <a:ext cx="31007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791585" y="391160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39190"/>
            <a:ext cx="10364470" cy="4759960"/>
          </a:xfrm>
          <a:prstGeom prst="rect">
            <a:avLst/>
          </a:prstGeom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060450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목표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924175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97230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페이지 작성 목록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68525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 데이터 받아오기</a:t>
            </a:r>
          </a:p>
          <a:p>
            <a:pPr marL="0" indent="0" algn="l" rtl="0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로그인 하기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2.  로그 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Pages>24</Pages>
  <Words>888</Words>
  <Characters>0</Characters>
  <Application>Microsoft Office PowerPoint</Application>
  <DocSecurity>0</DocSecurity>
  <PresentationFormat>와이드스크린</PresentationFormat>
  <Lines>0</Lines>
  <Paragraphs>316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Impact LT</vt:lpstr>
      <vt:lpstr>맑은 고딕</vt:lpstr>
      <vt:lpstr>Arial</vt:lpstr>
      <vt:lpstr>프레젠테이션1</vt:lpstr>
      <vt:lpstr>웹5기 조별 프로젝트</vt:lpstr>
      <vt:lpstr>역할 분담</vt:lpstr>
      <vt:lpstr>목표 프로젝트</vt:lpstr>
      <vt:lpstr>페이지 작성 목록</vt:lpstr>
      <vt:lpstr>채널 페이지 필요한 기능들</vt:lpstr>
      <vt:lpstr>회원가입 페이지 필요한 기능들</vt:lpstr>
      <vt:lpstr>로그인 페이지 필요한 기능들</vt:lpstr>
      <vt:lpstr>유저 정보 페이지 필요한 기능들</vt:lpstr>
      <vt:lpstr>게시글 페이지 필요한 기능들</vt:lpstr>
      <vt:lpstr>글쓰기 페이지 필요한 기능들</vt:lpstr>
      <vt:lpstr>운영자 페이지 필요한 기능들</vt:lpstr>
      <vt:lpstr>손민복 개발 필수목표</vt:lpstr>
      <vt:lpstr>손민복 개발 필수목표</vt:lpstr>
      <vt:lpstr>김강문 개발 필수목표</vt:lpstr>
      <vt:lpstr>김강문 개발 필수목표</vt:lpstr>
      <vt:lpstr>프런트 엔드 개발 확장목표</vt:lpstr>
      <vt:lpstr>이승배 개발 필수목표</vt:lpstr>
      <vt:lpstr>이승배 개발 필수목표</vt:lpstr>
      <vt:lpstr>백 엔드 개발 확장목표</vt:lpstr>
      <vt:lpstr>통합  목표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오전</cp:lastModifiedBy>
  <cp:revision>16</cp:revision>
  <dcterms:modified xsi:type="dcterms:W3CDTF">2024-05-27T05:29:14Z</dcterms:modified>
</cp:coreProperties>
</file>