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6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65" r:id="rId22"/>
    <p:sldId id="266" r:id="rId23"/>
    <p:sldId id="267" r:id="rId24"/>
    <p:sldId id="269" r:id="rId25"/>
    <p:sldId id="270" r:id="rId26"/>
    <p:sldId id="271" r:id="rId27"/>
    <p:sldId id="261" r:id="rId28"/>
    <p:sldId id="272" r:id="rId29"/>
    <p:sldId id="263" r:id="rId30"/>
    <p:sldId id="26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4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>
              <a:buFontTx/>
              <a:buNone/>
              <a:defRPr lang="en-GB" altLang="en-US" sz="4000" cap="all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4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  <a:lvl2pPr marL="0" indent="0" lvl="1">
              <a:buFontTx/>
              <a:buNone/>
              <a:defRPr lang="en-GB" altLang="en-US" sz="2800"/>
            </a:lvl2pPr>
            <a:lvl3pPr marL="0" indent="0" lvl="2">
              <a:buFontTx/>
              <a:buNone/>
              <a:defRPr lang="en-GB" altLang="en-US" sz="2400"/>
            </a:lvl3pPr>
            <a:lvl4pPr marL="0" indent="0" lvl="3">
              <a:buFontTx/>
              <a:buNone/>
              <a:defRPr lang="en-GB" altLang="en-US" sz="2000"/>
            </a:lvl4pPr>
            <a:lvl5pPr marL="0" indent="0" lvl="4">
              <a:buFontTx/>
              <a:buNone/>
              <a:defRPr lang="en-GB" altLang="en-US" sz="2000"/>
            </a:lvl5pPr>
            <a:lvl6pPr marL="0" indent="0" lvl="5">
              <a:buFontTx/>
              <a:buNone/>
              <a:defRPr lang="en-GB" altLang="en-US" sz="2000"/>
            </a:lvl6pPr>
            <a:lvl7pPr marL="0" indent="0" lvl="6">
              <a:buFontTx/>
              <a:buNone/>
              <a:defRPr lang="en-GB" altLang="en-US" sz="2000"/>
            </a:lvl7pPr>
            <a:lvl8pPr marL="0" indent="0" lvl="7">
              <a:buFontTx/>
              <a:buNone/>
              <a:defRPr lang="en-GB" altLang="en-US" sz="2000"/>
            </a:lvl8pPr>
            <a:lvl9pPr marL="0" indent="0" lvl="8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4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255695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웹5기 조별 프로젝트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>
              <a:buFontTx/>
              <a:buNone/>
            </a:pPr>
            <a:r>
              <a:rPr lang="ko-KR" altLang="en-US"/>
              <a:t>김강문, 손민복, 이승배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1306195" y="2386965"/>
          <a:ext cx="9635490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/>
                <a:gridCol w="1376045"/>
                <a:gridCol w="1376680"/>
                <a:gridCol w="1376680"/>
                <a:gridCol w="1376680"/>
                <a:gridCol w="1376045"/>
                <a:gridCol w="1376680"/>
              </a:tblGrid>
              <a:tr h="493395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743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743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743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 0"/>
          <p:cNvSpPr>
            <a:spLocks/>
          </p:cNvSpPr>
          <p:nvPr/>
        </p:nvSpPr>
        <p:spPr>
          <a:xfrm>
            <a:off x="2443480" y="883920"/>
            <a:ext cx="7627620" cy="1198245"/>
          </a:xfrm>
          <a:prstGeom prst="snip1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프런트</a:t>
            </a:r>
            <a:r>
              <a:rPr sz="1800">
                <a:latin typeface="맑은 고딕" charset="0"/>
                <a:ea typeface="맑은 고딕" charset="0"/>
              </a:rPr>
              <a:t> 엔드 개발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015990" y="3327400"/>
            <a:ext cx="4907915" cy="442595"/>
          </a:xfrm>
          <a:prstGeom prst="round2Diag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프런트</a:t>
            </a: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 엔드 1차 목표 수행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>
            <a:off x="3025775" y="4429760"/>
            <a:ext cx="6901180" cy="442595"/>
          </a:xfrm>
          <a:prstGeom prst="round2Diag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프런트</a:t>
            </a: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 엔드 2차 목표 수행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9690100" y="4429760"/>
            <a:ext cx="441960" cy="442595"/>
          </a:xfrm>
          <a:prstGeom prst="chevron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022600" y="5489575"/>
            <a:ext cx="2228850" cy="442595"/>
          </a:xfrm>
          <a:prstGeom prst="round2Diag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프런트 엔드 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119370" y="5489575"/>
            <a:ext cx="243205" cy="443230"/>
          </a:xfrm>
          <a:prstGeom prst="chevron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3"/>
          <p:cNvSpPr>
            <a:spLocks/>
          </p:cNvSpPr>
          <p:nvPr/>
        </p:nvSpPr>
        <p:spPr>
          <a:xfrm rot="0">
            <a:off x="1297940" y="4429760"/>
            <a:ext cx="910590" cy="442595"/>
          </a:xfrm>
          <a:prstGeom prst="round2Diag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5"/>
          <p:cNvSpPr>
            <a:spLocks/>
          </p:cNvSpPr>
          <p:nvPr/>
        </p:nvSpPr>
        <p:spPr>
          <a:xfrm rot="0">
            <a:off x="1884045" y="4422775"/>
            <a:ext cx="556895" cy="443230"/>
          </a:xfrm>
          <a:prstGeom prst="chevron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1306195" y="2386965"/>
          <a:ext cx="9635490" cy="369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680"/>
                <a:gridCol w="1376045"/>
                <a:gridCol w="1376680"/>
                <a:gridCol w="1376680"/>
                <a:gridCol w="1376680"/>
                <a:gridCol w="1376045"/>
                <a:gridCol w="1376680"/>
              </a:tblGrid>
              <a:tr h="493395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743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743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743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 0"/>
          <p:cNvSpPr>
            <a:spLocks/>
          </p:cNvSpPr>
          <p:nvPr/>
        </p:nvSpPr>
        <p:spPr>
          <a:xfrm rot="0">
            <a:off x="2443480" y="883920"/>
            <a:ext cx="7627620" cy="1198245"/>
          </a:xfrm>
          <a:prstGeom prst="snip1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백</a:t>
            </a:r>
            <a:r>
              <a:rPr sz="1800">
                <a:latin typeface="맑은 고딕" charset="0"/>
                <a:ea typeface="맑은 고딕" charset="0"/>
              </a:rPr>
              <a:t> 엔드 개발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6015990" y="3327400"/>
            <a:ext cx="4907915" cy="442595"/>
          </a:xfrm>
          <a:prstGeom prst="round2Diag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백</a:t>
            </a: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 엔드 1차 목표 수행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3025775" y="4429760"/>
            <a:ext cx="6901180" cy="442595"/>
          </a:xfrm>
          <a:prstGeom prst="round2Diag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백</a:t>
            </a: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 엔드 2차 목표 수행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Rect 0"/>
          <p:cNvSpPr>
            <a:spLocks/>
          </p:cNvSpPr>
          <p:nvPr/>
        </p:nvSpPr>
        <p:spPr>
          <a:xfrm rot="0">
            <a:off x="9690100" y="4429760"/>
            <a:ext cx="442595" cy="443230"/>
          </a:xfrm>
          <a:prstGeom prst="chevron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 rot="0">
            <a:off x="3022600" y="5489575"/>
            <a:ext cx="2228850" cy="442595"/>
          </a:xfrm>
          <a:prstGeom prst="round2Diag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프런트 엔드 수행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 rot="0">
            <a:off x="5119370" y="5489575"/>
            <a:ext cx="243205" cy="443230"/>
          </a:xfrm>
          <a:prstGeom prst="chevron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 rot="0">
            <a:off x="1297940" y="4429760"/>
            <a:ext cx="910590" cy="442595"/>
          </a:xfrm>
          <a:prstGeom prst="round2DiagRect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 rot="0">
            <a:off x="1884045" y="4422775"/>
            <a:ext cx="556895" cy="443230"/>
          </a:xfrm>
          <a:prstGeom prst="chevron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역할 분담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670" cy="17538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프런트 엔드: 김강문, 손민복</a:t>
            </a:r>
            <a:endParaRPr lang="ko-KR" altLang="en-US"/>
          </a:p>
          <a:p>
            <a:pPr marL="0" indent="0" rtl="0"/>
            <a:r>
              <a:rPr lang="ko-KR" altLang="en-US"/>
              <a:t>백 엔드: 이승배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1139190"/>
            <a:ext cx="10364470" cy="4759960"/>
          </a:xfrm>
          <a:prstGeom prst="rect"/>
          <a:ln w="9525" cap="flat" cmpd="sng">
            <a:solidFill>
              <a:srgbClr val="9CC3E6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7200">
                <a:latin typeface="Impact LT" charset="0"/>
                <a:ea typeface="Impact LT" charset="0"/>
              </a:rPr>
              <a:t>감사합니다!</a:t>
            </a:r>
            <a:endParaRPr lang="ko-KR" altLang="en-US" sz="7200">
              <a:latin typeface="Impact LT" charset="0"/>
              <a:ea typeface="Impact L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1060450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목표 프로젝트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2924175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게시판 클론 코딩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7630" cy="39465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</a:rPr>
              <a:t>게시판을 구성하는데 필요한 데이터들의 목록 작성</a:t>
            </a:r>
            <a:r>
              <a:rPr lang="ko-KR" altLang="en-US" sz="2000">
                <a:solidFill>
                  <a:srgbClr val="0611F2"/>
                </a:solidFill>
              </a:rPr>
              <a:t>(지속적인 갱신 필요)</a:t>
            </a:r>
            <a:endParaRPr lang="ko-KR" altLang="en-US" sz="2000">
              <a:solidFill>
                <a:srgbClr val="0611F2"/>
              </a:solidFill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</a:rPr>
              <a:t>기본적인 html 구조</a:t>
            </a:r>
            <a:endParaRPr lang="ko-KR" altLang="en-US" sz="2000">
              <a:solidFill>
                <a:srgbClr val="0611F2"/>
              </a:solidFill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</a:rPr>
              <a:t>상단 메뉴 박스 템플릿 css</a:t>
            </a:r>
            <a:endParaRPr lang="ko-KR" altLang="en-US" sz="2000">
              <a:solidFill>
                <a:srgbClr val="0611F2"/>
              </a:solidFill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</a:rPr>
              <a:t>바디 박스 템플릿 css</a:t>
            </a:r>
            <a:endParaRPr lang="ko-KR" altLang="en-US" sz="2000">
              <a:solidFill>
                <a:srgbClr val="0611F2"/>
              </a:solidFill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</a:rPr>
              <a:t>Footer 템플릿 css </a:t>
            </a:r>
            <a:endParaRPr lang="ko-KR" altLang="en-US" sz="2000">
              <a:solidFill>
                <a:srgbClr val="0611F2"/>
              </a:solidFill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</a:rPr>
              <a:t>데이터를 삽입하는 js 작성</a:t>
            </a:r>
            <a:endParaRPr lang="ko-KR" altLang="en-US" sz="200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endParaRPr lang="ko-KR" altLang="en-US" sz="2945">
              <a:solidFill>
                <a:srgbClr val="0611F2"/>
              </a:solidFill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/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/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/>
          </a:p>
        </p:txBody>
      </p:sp>
      <p:sp>
        <p:nvSpPr>
          <p:cNvPr id="4" name="도형 27"/>
          <p:cNvSpPr>
            <a:spLocks/>
          </p:cNvSpPr>
          <p:nvPr/>
        </p:nvSpPr>
        <p:spPr>
          <a:xfrm rot="0">
            <a:off x="981075" y="1894840"/>
            <a:ext cx="2307590" cy="19748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7630" cy="39465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Clr>
                <a:srgbClr val="0611F2"/>
              </a:buClr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게시판의 보드를 보는 경우의 html, css 작성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Clr>
                <a:srgbClr val="0611F2"/>
              </a:buClr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글쓰기 html, css 작성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Clr>
                <a:srgbClr val="0611F2"/>
              </a:buClr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로그인 화면 html, css 작성(템플릿 X)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Clr>
                <a:srgbClr val="0611F2"/>
              </a:buClr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회원가입 화면 html, css 작성(템플릿 X)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64995"/>
            <a:ext cx="2307590" cy="19748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</a:t>
            </a:r>
            <a:r>
              <a:rPr sz="1500">
                <a:latin typeface="맑은 고딕" charset="0"/>
                <a:ea typeface="맑은 고딕" charset="0"/>
              </a:rPr>
              <a:t>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7630" cy="39465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데이터를 받기 위해 필요한 필수적인 요청코드들을 (axios 혹은 fetch) 추가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웹페이지들의 필수적인 기능(로그인, 로그아웃, 글쓰기 등)을 구현한다.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관리자 웹페이지를 제작한다.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작성한 웹페이지들을 테스트 해본다.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64995"/>
            <a:ext cx="2307590" cy="19748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</a:t>
            </a:r>
            <a:r>
              <a:rPr sz="1500">
                <a:latin typeface="맑은 고딕" charset="0"/>
                <a:ea typeface="맑은 고딕" charset="0"/>
              </a:rPr>
              <a:t>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확장목표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7630" cy="39465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웹페이지들의 부가적인 기능(검색, 광고 띄우기 등) 작성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소켓이 필요한 기능들을 구현한다.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64995"/>
            <a:ext cx="2307590" cy="19748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4</a:t>
            </a:r>
            <a:r>
              <a:rPr sz="1500">
                <a:latin typeface="맑은 고딕" charset="0"/>
                <a:ea typeface="맑은 고딕" charset="0"/>
              </a:rPr>
              <a:t>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엔드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7630" cy="39465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개발환경 세팅(미들웨어, 라우팅 설정, 모델 뷰 컨트롤러(mvc))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기본적인 테이블(모델)들의 이름을 가진 파일들을 작성(boards, comments, users 등)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코드들을 시험해볼 테스트 데이터들을 db에 삽입하거나 코드에 객체형태로 만들어놓는다.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필요한 웹 경로의 js를 컨트롤러 파일에 생성(기능 작성 X)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mysql에서 미리 db와 권한을 지닌 사용자를 작성, db의 공개키 테이블은 권한을 삭제해놓는다.(revoke)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프런트 엔드로부터 필요한 데이터들의 목록을 받아, db에서 필요한 데이터를 뽑는 코드 작성(</a:t>
            </a: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지속적 갱신 필요)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게시판의 구성을 위해 필요한 데이터들을 전송하는 코드 작성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64995"/>
            <a:ext cx="2307590" cy="19748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엔드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7630" cy="39465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작성 글의 정보를 받아 db에 저장하는데 필요한 코드들 작성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유저정보를 쿠키로 주고받는데 필요한 암호화를 하는 코드 작성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로그인 코드를 작성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회원가입 코드를 작성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쿼리나 파라미터에 따라 요구가 바뀔 경우, 혹은 부차적인 기능이 필요하면 경로를 재설정하고 코드를 수정한다. 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관리자 기능의 코드들을 작성한다.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64995"/>
            <a:ext cx="2307590" cy="19748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엔드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확장목표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7630" cy="39465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부차적인 기능들을 가진 코드들을 작성한다.(검색, 광고 정보 보내기)</a:t>
            </a:r>
            <a:endParaRPr lang="ko-KR" altLang="en-US" sz="150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소켓 통신을 설정하고, 알림 기능이나 검색 미리보기 기능을 구현한다.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64995"/>
            <a:ext cx="2307590" cy="19748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POLARIS Office</cp:lastModifiedBy>
  <dc:title>PowerPoint 프레젠테이션</dc:title>
</cp:coreProperties>
</file>