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7" r:id="rId30"/>
    <p:sldId id="381" r:id="rId31"/>
    <p:sldId id="383" r:id="rId32"/>
    <p:sldId id="379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81"/>
            <p14:sldId id="383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B30ED-78D0-4A1D-97CE-79D77048F33B}" v="2" dt="2022-08-12T05:53:37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7FEE6DA-6460-4932-9A6B-D557230E8178}"/>
    <pc:docChg chg="delSld modSld modSection">
      <pc:chgData name="Anatoliy Kigel" userId="7432c6c4687b0a9c" providerId="LiveId" clId="{B7FEE6DA-6460-4932-9A6B-D557230E8178}" dt="2021-04-10T13:28:17.904" v="15" actId="6549"/>
      <pc:docMkLst>
        <pc:docMk/>
      </pc:docMkLst>
      <pc:sldChg chg="modSp mod">
        <pc:chgData name="Anatoliy Kigel" userId="7432c6c4687b0a9c" providerId="LiveId" clId="{B7FEE6DA-6460-4932-9A6B-D557230E8178}" dt="2021-04-10T13:28:17.904" v="15" actId="6549"/>
        <pc:sldMkLst>
          <pc:docMk/>
          <pc:sldMk cId="1053936968" sldId="350"/>
        </pc:sldMkLst>
        <pc:spChg chg="mod">
          <ac:chgData name="Anatoliy Kigel" userId="7432c6c4687b0a9c" providerId="LiveId" clId="{B7FEE6DA-6460-4932-9A6B-D557230E8178}" dt="2021-04-10T13:28:17.904" v="15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18.105" v="10" actId="47"/>
        <pc:sldMkLst>
          <pc:docMk/>
          <pc:sldMk cId="22984900" sldId="374"/>
        </pc:sldMkLst>
      </pc:sldChg>
      <pc:sldChg chg="modSp mod">
        <pc:chgData name="Anatoliy Kigel" userId="7432c6c4687b0a9c" providerId="LiveId" clId="{B7FEE6DA-6460-4932-9A6B-D557230E8178}" dt="2021-04-10T12:49:22.465" v="11" actId="403"/>
        <pc:sldMkLst>
          <pc:docMk/>
          <pc:sldMk cId="4222694940" sldId="375"/>
        </pc:sldMkLst>
        <pc:spChg chg="mod">
          <ac:chgData name="Anatoliy Kigel" userId="7432c6c4687b0a9c" providerId="LiveId" clId="{B7FEE6DA-6460-4932-9A6B-D557230E8178}" dt="2021-04-10T12:49:22.465" v="11" actId="403"/>
          <ac:spMkLst>
            <pc:docMk/>
            <pc:sldMk cId="4222694940" sldId="375"/>
            <ac:spMk id="5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04.321" v="9" actId="47"/>
        <pc:sldMkLst>
          <pc:docMk/>
          <pc:sldMk cId="931276825" sldId="376"/>
        </pc:sldMkLst>
      </pc:sldChg>
      <pc:sldChg chg="modSp mod">
        <pc:chgData name="Anatoliy Kigel" userId="7432c6c4687b0a9c" providerId="LiveId" clId="{B7FEE6DA-6460-4932-9A6B-D557230E8178}" dt="2021-04-10T12:48:52.502" v="8" actId="20577"/>
        <pc:sldMkLst>
          <pc:docMk/>
          <pc:sldMk cId="2729612447" sldId="381"/>
        </pc:sldMkLst>
        <pc:spChg chg="mod">
          <ac:chgData name="Anatoliy Kigel" userId="7432c6c4687b0a9c" providerId="LiveId" clId="{B7FEE6DA-6460-4932-9A6B-D557230E8178}" dt="2021-04-10T12:48:52.502" v="8" actId="2057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50A7107B-A2A6-4228-9331-570764E93B59}"/>
    <pc:docChg chg="undo custSel modSld">
      <pc:chgData name="Anatoliy Kigel" userId="7432c6c4687b0a9c" providerId="LiveId" clId="{50A7107B-A2A6-4228-9331-570764E93B59}" dt="2021-10-25T05:23:00.379" v="174" actId="6549"/>
      <pc:docMkLst>
        <pc:docMk/>
      </pc:docMkLst>
      <pc:sldChg chg="modSp mod">
        <pc:chgData name="Anatoliy Kigel" userId="7432c6c4687b0a9c" providerId="LiveId" clId="{50A7107B-A2A6-4228-9331-570764E93B59}" dt="2021-10-25T05:23:00.379" v="174" actId="6549"/>
        <pc:sldMkLst>
          <pc:docMk/>
          <pc:sldMk cId="1053936968" sldId="350"/>
        </pc:sldMkLst>
        <pc:spChg chg="mod">
          <ac:chgData name="Anatoliy Kigel" userId="7432c6c4687b0a9c" providerId="LiveId" clId="{50A7107B-A2A6-4228-9331-570764E93B59}" dt="2021-10-25T05:23:00.379" v="174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50A7107B-A2A6-4228-9331-570764E93B59}" dt="2021-10-25T05:21:43.800" v="171" actId="20577"/>
        <pc:sldMkLst>
          <pc:docMk/>
          <pc:sldMk cId="2729612447" sldId="381"/>
        </pc:sldMkLst>
        <pc:spChg chg="mod">
          <ac:chgData name="Anatoliy Kigel" userId="7432c6c4687b0a9c" providerId="LiveId" clId="{50A7107B-A2A6-4228-9331-570764E93B59}" dt="2021-10-25T05:21:21.131" v="164" actId="1076"/>
          <ac:spMkLst>
            <pc:docMk/>
            <pc:sldMk cId="2729612447" sldId="381"/>
            <ac:spMk id="6" creationId="{00000000-0000-0000-0000-000000000000}"/>
          </ac:spMkLst>
        </pc:spChg>
        <pc:spChg chg="add mod">
          <ac:chgData name="Anatoliy Kigel" userId="7432c6c4687b0a9c" providerId="LiveId" clId="{50A7107B-A2A6-4228-9331-570764E93B59}" dt="2021-10-25T05:21:43.800" v="171" actId="20577"/>
          <ac:spMkLst>
            <pc:docMk/>
            <pc:sldMk cId="2729612447" sldId="381"/>
            <ac:spMk id="7" creationId="{B3D97F42-F47D-4D27-902C-6D6DD772FBA3}"/>
          </ac:spMkLst>
        </pc:spChg>
        <pc:spChg chg="del mod">
          <ac:chgData name="Anatoliy Kigel" userId="7432c6c4687b0a9c" providerId="LiveId" clId="{50A7107B-A2A6-4228-9331-570764E93B59}" dt="2021-10-24T19:26:35.992" v="2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E37A8CDD-183A-4853-9E2E-071CD1F0A635}"/>
    <pc:docChg chg="undo custSel addSld delSld modSld modSection">
      <pc:chgData name="Anatoliy Kigel" userId="7432c6c4687b0a9c" providerId="LiveId" clId="{E37A8CDD-183A-4853-9E2E-071CD1F0A635}" dt="2021-12-19T19:27:59.720" v="196" actId="47"/>
      <pc:docMkLst>
        <pc:docMk/>
      </pc:docMkLst>
      <pc:sldChg chg="add del">
        <pc:chgData name="Anatoliy Kigel" userId="7432c6c4687b0a9c" providerId="LiveId" clId="{E37A8CDD-183A-4853-9E2E-071CD1F0A635}" dt="2021-12-19T19:27:59.720" v="196" actId="47"/>
        <pc:sldMkLst>
          <pc:docMk/>
          <pc:sldMk cId="661240046" sldId="288"/>
        </pc:sldMkLst>
      </pc:sldChg>
      <pc:sldChg chg="modSp mod">
        <pc:chgData name="Anatoliy Kigel" userId="7432c6c4687b0a9c" providerId="LiveId" clId="{E37A8CDD-183A-4853-9E2E-071CD1F0A635}" dt="2021-12-19T19:23:48.530" v="2" actId="6549"/>
        <pc:sldMkLst>
          <pc:docMk/>
          <pc:sldMk cId="1053936968" sldId="350"/>
        </pc:sldMkLst>
        <pc:spChg chg="mod">
          <ac:chgData name="Anatoliy Kigel" userId="7432c6c4687b0a9c" providerId="LiveId" clId="{E37A8CDD-183A-4853-9E2E-071CD1F0A635}" dt="2021-12-19T19:23:48.530" v="2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E37A8CDD-183A-4853-9E2E-071CD1F0A635}" dt="2021-12-19T19:25:04.561" v="6" actId="47"/>
        <pc:sldMkLst>
          <pc:docMk/>
          <pc:sldMk cId="550851314" sldId="378"/>
        </pc:sldMkLst>
      </pc:sldChg>
      <pc:sldChg chg="addSp delSp modSp mod">
        <pc:chgData name="Anatoliy Kigel" userId="7432c6c4687b0a9c" providerId="LiveId" clId="{E37A8CDD-183A-4853-9E2E-071CD1F0A635}" dt="2021-12-19T19:27:54.422" v="195" actId="6549"/>
        <pc:sldMkLst>
          <pc:docMk/>
          <pc:sldMk cId="1856199252" sldId="379"/>
        </pc:sldMkLst>
        <pc:spChg chg="del">
          <ac:chgData name="Anatoliy Kigel" userId="7432c6c4687b0a9c" providerId="LiveId" clId="{E37A8CDD-183A-4853-9E2E-071CD1F0A635}" dt="2021-12-19T19:25:17.072" v="9" actId="478"/>
          <ac:spMkLst>
            <pc:docMk/>
            <pc:sldMk cId="1856199252" sldId="379"/>
            <ac:spMk id="7" creationId="{00000000-0000-0000-0000-000000000000}"/>
          </ac:spMkLst>
        </pc:spChg>
        <pc:spChg chg="mod">
          <ac:chgData name="Anatoliy Kigel" userId="7432c6c4687b0a9c" providerId="LiveId" clId="{E37A8CDD-183A-4853-9E2E-071CD1F0A635}" dt="2021-12-19T19:26:17.753" v="39" actId="1035"/>
          <ac:spMkLst>
            <pc:docMk/>
            <pc:sldMk cId="1856199252" sldId="379"/>
            <ac:spMk id="9" creationId="{00000000-0000-0000-0000-000000000000}"/>
          </ac:spMkLst>
        </pc:spChg>
        <pc:spChg chg="del">
          <ac:chgData name="Anatoliy Kigel" userId="7432c6c4687b0a9c" providerId="LiveId" clId="{E37A8CDD-183A-4853-9E2E-071CD1F0A635}" dt="2021-12-19T19:25:13.257" v="7" actId="478"/>
          <ac:spMkLst>
            <pc:docMk/>
            <pc:sldMk cId="1856199252" sldId="379"/>
            <ac:spMk id="10" creationId="{00000000-0000-0000-0000-000000000000}"/>
          </ac:spMkLst>
        </pc:spChg>
        <pc:spChg chg="add mod">
          <ac:chgData name="Anatoliy Kigel" userId="7432c6c4687b0a9c" providerId="LiveId" clId="{E37A8CDD-183A-4853-9E2E-071CD1F0A635}" dt="2021-12-19T19:27:54.422" v="195" actId="6549"/>
          <ac:spMkLst>
            <pc:docMk/>
            <pc:sldMk cId="1856199252" sldId="379"/>
            <ac:spMk id="11" creationId="{9C10F151-752C-40FF-BABB-372F77318741}"/>
          </ac:spMkLst>
        </pc:spChg>
        <pc:picChg chg="mod">
          <ac:chgData name="Anatoliy Kigel" userId="7432c6c4687b0a9c" providerId="LiveId" clId="{E37A8CDD-183A-4853-9E2E-071CD1F0A635}" dt="2021-12-19T19:26:20.360" v="42" actId="1036"/>
          <ac:picMkLst>
            <pc:docMk/>
            <pc:sldMk cId="1856199252" sldId="379"/>
            <ac:picMk id="1026" creationId="{00000000-0000-0000-0000-000000000000}"/>
          </ac:picMkLst>
        </pc:picChg>
      </pc:sldChg>
      <pc:sldChg chg="add">
        <pc:chgData name="Anatoliy Kigel" userId="7432c6c4687b0a9c" providerId="LiveId" clId="{E37A8CDD-183A-4853-9E2E-071CD1F0A635}" dt="2021-12-19T19:24:57.618" v="3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485E8B5D-CD35-43C0-8E9B-DA23789A500B}"/>
    <pc:docChg chg="undo custSel modSld">
      <pc:chgData name="Anatoliy Kigel" userId="7432c6c4687b0a9c" providerId="LiveId" clId="{485E8B5D-CD35-43C0-8E9B-DA23789A500B}" dt="2022-02-04T10:55:16.281" v="850" actId="20577"/>
      <pc:docMkLst>
        <pc:docMk/>
      </pc:docMkLst>
      <pc:sldChg chg="modSp mod">
        <pc:chgData name="Anatoliy Kigel" userId="7432c6c4687b0a9c" providerId="LiveId" clId="{485E8B5D-CD35-43C0-8E9B-DA23789A500B}" dt="2022-02-04T10:37:29.387" v="21" actId="120"/>
        <pc:sldMkLst>
          <pc:docMk/>
          <pc:sldMk cId="3181977349" sldId="348"/>
        </pc:sldMkLst>
        <pc:spChg chg="mod">
          <ac:chgData name="Anatoliy Kigel" userId="7432c6c4687b0a9c" providerId="LiveId" clId="{485E8B5D-CD35-43C0-8E9B-DA23789A500B}" dt="2022-02-04T10:31:47.913" v="6" actId="403"/>
          <ac:spMkLst>
            <pc:docMk/>
            <pc:sldMk cId="3181977349" sldId="348"/>
            <ac:spMk id="6" creationId="{00000000-0000-0000-0000-000000000000}"/>
          </ac:spMkLst>
        </pc:spChg>
        <pc:spChg chg="mod">
          <ac:chgData name="Anatoliy Kigel" userId="7432c6c4687b0a9c" providerId="LiveId" clId="{485E8B5D-CD35-43C0-8E9B-DA23789A500B}" dt="2022-02-04T10:37:29.387" v="21" actId="120"/>
          <ac:spMkLst>
            <pc:docMk/>
            <pc:sldMk cId="3181977349" sldId="34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85E8B5D-CD35-43C0-8E9B-DA23789A500B}" dt="2022-02-04T10:33:20.163" v="15" actId="403"/>
        <pc:sldMkLst>
          <pc:docMk/>
          <pc:sldMk cId="1053936968" sldId="350"/>
        </pc:sldMkLst>
        <pc:spChg chg="mod">
          <ac:chgData name="Anatoliy Kigel" userId="7432c6c4687b0a9c" providerId="LiveId" clId="{485E8B5D-CD35-43C0-8E9B-DA23789A500B}" dt="2022-02-04T10:33:20.163" v="15" actId="403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41:59.150" v="25" actId="1076"/>
        <pc:sldMkLst>
          <pc:docMk/>
          <pc:sldMk cId="2220913979" sldId="370"/>
        </pc:sldMkLst>
        <pc:picChg chg="del">
          <ac:chgData name="Anatoliy Kigel" userId="7432c6c4687b0a9c" providerId="LiveId" clId="{485E8B5D-CD35-43C0-8E9B-DA23789A500B}" dt="2022-02-04T10:41:56.373" v="22" actId="478"/>
          <ac:picMkLst>
            <pc:docMk/>
            <pc:sldMk cId="2220913979" sldId="370"/>
            <ac:picMk id="5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1:59.150" v="25" actId="1076"/>
          <ac:picMkLst>
            <pc:docMk/>
            <pc:sldMk cId="2220913979" sldId="370"/>
            <ac:picMk id="6" creationId="{2FFF0673-8DFD-44A1-872F-C7297F6C4E46}"/>
          </ac:picMkLst>
        </pc:picChg>
      </pc:sldChg>
      <pc:sldChg chg="modSp mod">
        <pc:chgData name="Anatoliy Kigel" userId="7432c6c4687b0a9c" providerId="LiveId" clId="{485E8B5D-CD35-43C0-8E9B-DA23789A500B}" dt="2022-02-04T10:31:44.304" v="4" actId="1036"/>
        <pc:sldMkLst>
          <pc:docMk/>
          <pc:sldMk cId="277307594" sldId="380"/>
        </pc:sldMkLst>
        <pc:spChg chg="mod">
          <ac:chgData name="Anatoliy Kigel" userId="7432c6c4687b0a9c" providerId="LiveId" clId="{485E8B5D-CD35-43C0-8E9B-DA23789A500B}" dt="2022-02-04T10:31:44.304" v="4" actId="1036"/>
          <ac:spMkLst>
            <pc:docMk/>
            <pc:sldMk cId="277307594" sldId="380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55:16.281" v="850" actId="20577"/>
        <pc:sldMkLst>
          <pc:docMk/>
          <pc:sldMk cId="2729612447" sldId="381"/>
        </pc:sldMkLst>
        <pc:spChg chg="mod">
          <ac:chgData name="Anatoliy Kigel" userId="7432c6c4687b0a9c" providerId="LiveId" clId="{485E8B5D-CD35-43C0-8E9B-DA23789A500B}" dt="2022-02-04T10:55:16.281" v="850" actId="20577"/>
          <ac:spMkLst>
            <pc:docMk/>
            <pc:sldMk cId="2729612447" sldId="381"/>
            <ac:spMk id="6" creationId="{00000000-0000-0000-0000-000000000000}"/>
          </ac:spMkLst>
        </pc:spChg>
        <pc:spChg chg="del">
          <ac:chgData name="Anatoliy Kigel" userId="7432c6c4687b0a9c" providerId="LiveId" clId="{485E8B5D-CD35-43C0-8E9B-DA23789A500B}" dt="2022-02-04T10:45:35.291" v="29" actId="478"/>
          <ac:spMkLst>
            <pc:docMk/>
            <pc:sldMk cId="2729612447" sldId="381"/>
            <ac:spMk id="7" creationId="{B3D97F42-F47D-4D27-902C-6D6DD772FBA3}"/>
          </ac:spMkLst>
        </pc:spChg>
        <pc:spChg chg="add mod">
          <ac:chgData name="Anatoliy Kigel" userId="7432c6c4687b0a9c" providerId="LiveId" clId="{485E8B5D-CD35-43C0-8E9B-DA23789A500B}" dt="2022-02-04T10:55:11.574" v="848" actId="1036"/>
          <ac:spMkLst>
            <pc:docMk/>
            <pc:sldMk cId="2729612447" sldId="381"/>
            <ac:spMk id="8" creationId="{5FA60A20-73E3-482E-811C-47B94AE301F0}"/>
          </ac:spMkLst>
        </pc:spChg>
        <pc:picChg chg="del">
          <ac:chgData name="Anatoliy Kigel" userId="7432c6c4687b0a9c" providerId="LiveId" clId="{485E8B5D-CD35-43C0-8E9B-DA23789A500B}" dt="2022-02-04T10:45:29.340" v="26" actId="478"/>
          <ac:picMkLst>
            <pc:docMk/>
            <pc:sldMk cId="2729612447" sldId="381"/>
            <ac:picMk id="2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5:32.161" v="28" actId="1076"/>
          <ac:picMkLst>
            <pc:docMk/>
            <pc:sldMk cId="2729612447" sldId="381"/>
            <ac:picMk id="5" creationId="{2F898121-B5FE-4EAA-B9F0-E89EB61702DE}"/>
          </ac:picMkLst>
        </pc:picChg>
      </pc:sldChg>
    </pc:docChg>
  </pc:docChgLst>
  <pc:docChgLst>
    <pc:chgData name="Anatoliy Kigel" userId="7432c6c4687b0a9c" providerId="LiveId" clId="{99AB30ED-78D0-4A1D-97CE-79D77048F33B}"/>
    <pc:docChg chg="modSld">
      <pc:chgData name="Anatoliy Kigel" userId="7432c6c4687b0a9c" providerId="LiveId" clId="{99AB30ED-78D0-4A1D-97CE-79D77048F33B}" dt="2022-08-12T05:53:38.399" v="7" actId="6549"/>
      <pc:docMkLst>
        <pc:docMk/>
      </pc:docMkLst>
      <pc:sldChg chg="modSp mod">
        <pc:chgData name="Anatoliy Kigel" userId="7432c6c4687b0a9c" providerId="LiveId" clId="{99AB30ED-78D0-4A1D-97CE-79D77048F33B}" dt="2022-08-12T05:53:38.399" v="7" actId="6549"/>
        <pc:sldMkLst>
          <pc:docMk/>
          <pc:sldMk cId="1053936968" sldId="350"/>
        </pc:sldMkLst>
        <pc:spChg chg="mod">
          <ac:chgData name="Anatoliy Kigel" userId="7432c6c4687b0a9c" providerId="LiveId" clId="{99AB30ED-78D0-4A1D-97CE-79D77048F33B}" dt="2022-08-12T05:53:38.399" v="7" actId="6549"/>
          <ac:spMkLst>
            <pc:docMk/>
            <pc:sldMk cId="1053936968" sldId="35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12.08.2022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12.08.2022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Attribute_selecto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v2022c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313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Сложный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Сложный селектор позволяет задать правило для тегов которые должны соответствовать нескольким простым селекторам одновременно, 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Псевдокласс</a:t>
            </a:r>
            <a:r>
              <a:rPr lang="en-US" sz="3200" b="1" dirty="0"/>
              <a:t> :not()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/>
              <a:t>dog</a:t>
            </a:r>
            <a:r>
              <a:rPr lang="ru-RU" sz="2400" b="1" dirty="0"/>
              <a:t> </a:t>
            </a:r>
            <a:r>
              <a:rPr lang="ru-RU" sz="2400" dirty="0"/>
              <a:t>Селектор 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:not</a:t>
            </a:r>
            <a:r>
              <a:rPr lang="ru-RU" sz="2400" b="1" dirty="0">
                <a:solidFill>
                  <a:schemeClr val="accent2"/>
                </a:solidFill>
              </a:rPr>
              <a:t>()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двоеточие, 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«соседний» 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/>
              <a:t>«</a:t>
            </a:r>
            <a:r>
              <a:rPr lang="ru-RU" sz="3200" b="1" dirty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br>
              <a:rPr lang="en-US" sz="2400" b="1" dirty="0"/>
            </a:br>
            <a:r>
              <a:rPr lang="ru-RU" sz="2400" b="1" dirty="0"/>
              <a:t>найти 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br>
              <a:rPr lang="en-US" sz="2400" b="1" dirty="0"/>
            </a:br>
            <a:r>
              <a:rPr lang="ru-RU" sz="2400" b="1" dirty="0"/>
              <a:t>найти 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Порядковый селектор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Селекторы в </a:t>
            </a:r>
            <a:r>
              <a:rPr lang="en-US" sz="48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тегам</a:t>
            </a:r>
            <a:r>
              <a:rPr lang="en-US" sz="2800" dirty="0"/>
              <a:t> </a:t>
            </a:r>
            <a:r>
              <a:rPr lang="ru-RU" sz="2800" dirty="0"/>
              <a:t>необходимо применить правило применить, т.е. задать условие, по которому браузер определит, подходит тег чтобы применить к нему правило или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h3</a:t>
            </a:r>
            <a:r>
              <a:rPr lang="en-US" sz="4000" b="1" dirty="0"/>
              <a:t> 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strike="sngStrike" dirty="0"/>
              <a:t>Каскадирование</a:t>
            </a:r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br>
              <a:rPr lang="en-US" sz="4400" b="1" dirty="0"/>
            </a:br>
            <a:r>
              <a:rPr lang="ru-RU" sz="4400" b="1" dirty="0"/>
              <a:t>несколько правил, но что </a:t>
            </a:r>
            <a:br>
              <a:rPr lang="en-US" sz="4400" b="1" dirty="0"/>
            </a:br>
            <a:r>
              <a:rPr lang="ru-RU" sz="4400" b="1" dirty="0"/>
              <a:t>если 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свойств. 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654877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ниже, в коде, 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58924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Воспроизведём оформление компонента на базе готовой </a:t>
            </a:r>
            <a:r>
              <a:rPr lang="en-US" sz="2800" b="1" dirty="0"/>
              <a:t>HTML-</a:t>
            </a:r>
            <a:r>
              <a:rPr lang="ru-RU" sz="2800" b="1" dirty="0"/>
              <a:t>разметки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/>
              <a:t>файл </a:t>
            </a:r>
            <a:r>
              <a:rPr lang="en-US" sz="3600" b="1" dirty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EA52EF-72B7-7ECE-A3C5-A27748CC9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6" t="255" r="6245" b="4595"/>
          <a:stretch/>
        </p:blipFill>
        <p:spPr>
          <a:xfrm>
            <a:off x="-1" y="15048"/>
            <a:ext cx="4153207" cy="68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по атрибуту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9725E-BA1B-CD9F-BA9C-C152B09BFCF6}"/>
              </a:ext>
            </a:extLst>
          </p:cNvPr>
          <p:cNvSpPr txBox="1"/>
          <p:nvPr/>
        </p:nvSpPr>
        <p:spPr>
          <a:xfrm>
            <a:off x="2415923" y="5461149"/>
            <a:ext cx="7870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hlinkClick r:id="rId3"/>
              </a:rPr>
              <a:t>https://developer.mozilla.org/ru/docs/Web/CSS/Attribute_selectors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Простые</a:t>
            </a:r>
            <a:r>
              <a:rPr lang="en-US" sz="6000" b="1" dirty="0"/>
              <a:t> </a:t>
            </a:r>
            <a:r>
              <a:rPr lang="ru-RU" sz="6000" b="1" dirty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9936" y="26064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Реализуйте такой</a:t>
            </a:r>
            <a:r>
              <a:rPr lang="en-US" sz="2400" b="1" dirty="0"/>
              <a:t>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отдельный</a:t>
            </a:r>
            <a:r>
              <a:rPr lang="ru-RU" sz="2400" b="1" dirty="0"/>
              <a:t> компонент </a:t>
            </a:r>
            <a:br>
              <a:rPr lang="ru-RU" sz="2400" b="1" dirty="0"/>
            </a:br>
            <a:r>
              <a:rPr lang="ru-RU" sz="2400" b="1" dirty="0"/>
              <a:t>(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не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растянутый на всю страницу, а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в своём </a:t>
            </a:r>
            <a:r>
              <a:rPr lang="ru-RU" sz="2400" b="1" dirty="0">
                <a:solidFill>
                  <a:srgbClr val="FF0000"/>
                </a:solidFill>
              </a:rPr>
              <a:t>отдельном теге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шириной в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ru-RU" sz="2400" b="1" dirty="0"/>
              <a:t>). </a:t>
            </a:r>
            <a:r>
              <a:rPr lang="ru-RU" sz="2400" dirty="0"/>
              <a:t>По возможности </a:t>
            </a:r>
            <a:r>
              <a:rPr lang="ru-RU" sz="2400" b="1" dirty="0"/>
              <a:t>максимально близко к макету. </a:t>
            </a:r>
            <a:r>
              <a:rPr lang="en-US" sz="2400" b="1" dirty="0"/>
              <a:t>Font Awesome </a:t>
            </a:r>
            <a:r>
              <a:rPr lang="ru-RU" sz="2400" b="1" dirty="0"/>
              <a:t>и </a:t>
            </a:r>
            <a:r>
              <a:rPr lang="en-US" sz="2400" b="1" dirty="0"/>
              <a:t>Google Fonts </a:t>
            </a:r>
            <a:r>
              <a:rPr lang="ru-RU" sz="2400" b="1" dirty="0"/>
              <a:t>вам</a:t>
            </a:r>
            <a:r>
              <a:rPr lang="en-US" sz="2400" b="1" dirty="0"/>
              <a:t> </a:t>
            </a:r>
            <a:r>
              <a:rPr lang="ru-RU" sz="2400" b="1" dirty="0"/>
              <a:t> помогут.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898121-B5FE-4EAA-B9F0-E89EB617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43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60A20-73E3-482E-811C-47B94AE301F0}"/>
              </a:ext>
            </a:extLst>
          </p:cNvPr>
          <p:cNvSpPr txBox="1"/>
          <p:nvPr/>
        </p:nvSpPr>
        <p:spPr>
          <a:xfrm>
            <a:off x="5591944" y="2676976"/>
            <a:ext cx="5976664" cy="341632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ПОДСКАЗКИ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1) Круглой можно сделать изначально квадратную картинку если задать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достаточный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border-radius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2) Чтобы картинку не плющило можно использовать свойство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3) Для выравнивания картинки после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object-fit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можно использовать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object-position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Чтобы картинка наехала на тег выше неё – можно задать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отрицательный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margin-top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Если у тега нет содержимого – его высота будет нулевая. Чтобы видеть фон тега, нужно будет принудительно задать тегу высоту.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Flexbox</a:t>
            </a:r>
            <a:endParaRPr lang="ru-RU" sz="4800" i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88" y="1340768"/>
            <a:ext cx="5498424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10F151-752C-40FF-BABB-372F77318741}"/>
              </a:ext>
            </a:extLst>
          </p:cNvPr>
          <p:cNvSpPr txBox="1"/>
          <p:nvPr/>
        </p:nvSpPr>
        <p:spPr>
          <a:xfrm>
            <a:off x="0" y="503698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Как </a:t>
            </a:r>
            <a:r>
              <a:rPr lang="ru-RU" sz="3600" b="1" dirty="0">
                <a:solidFill>
                  <a:srgbClr val="0070C0"/>
                </a:solidFill>
              </a:rPr>
              <a:t>разместить блоки в ряд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rgbClr val="00B050"/>
                </a:solidFill>
              </a:rPr>
              <a:t>выравнивать их </a:t>
            </a:r>
            <a:br>
              <a:rPr lang="ru-RU" sz="3600" b="1" dirty="0">
                <a:solidFill>
                  <a:srgbClr val="00B050"/>
                </a:solidFill>
              </a:rPr>
            </a:br>
            <a:r>
              <a:rPr lang="ru-RU" sz="3600" b="1" dirty="0"/>
              <a:t>и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строить каркас </a:t>
            </a:r>
            <a:r>
              <a:rPr lang="ru-RU" sz="3600" b="1" dirty="0"/>
              <a:t>страницы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Скачайте архив с шаблонами которые нам понадобятся:</a:t>
            </a:r>
            <a:br>
              <a:rPr lang="ru-RU" sz="2800" b="1" dirty="0"/>
            </a:br>
            <a:r>
              <a:rPr lang="en-US" sz="2800" b="1" dirty="0">
                <a:hlinkClick r:id="rId2"/>
              </a:rPr>
              <a:t>https://github.com/filebase-xyz/css-selectors/archive/v2022c.zip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названию</a:t>
            </a:r>
            <a:r>
              <a:rPr lang="en-US" sz="4000" b="1" dirty="0"/>
              <a:t> (</a:t>
            </a:r>
            <a:r>
              <a:rPr lang="ru-RU" sz="4000" b="1" dirty="0"/>
              <a:t>типу</a:t>
            </a:r>
            <a:r>
              <a:rPr lang="en-US" sz="4000" b="1" dirty="0"/>
              <a:t>)</a:t>
            </a:r>
            <a:r>
              <a:rPr lang="ru-RU" sz="4000" b="1" dirty="0"/>
              <a:t> 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типа</a:t>
            </a:r>
            <a:r>
              <a:rPr lang="en-US" sz="3200" dirty="0"/>
              <a:t> (</a:t>
            </a:r>
            <a:r>
              <a:rPr lang="ru-RU" sz="3200" dirty="0"/>
              <a:t>имени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Тег и множество правил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Тег может подходить под селекторы нескольких 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1174</Words>
  <Application>Microsoft Office PowerPoint</Application>
  <PresentationFormat>Широкий екран</PresentationFormat>
  <Paragraphs>125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651</cp:revision>
  <dcterms:created xsi:type="dcterms:W3CDTF">2014-11-20T09:08:59Z</dcterms:created>
  <dcterms:modified xsi:type="dcterms:W3CDTF">2022-08-12T05:53:48Z</dcterms:modified>
</cp:coreProperties>
</file>