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371" r:id="rId2"/>
    <p:sldId id="333" r:id="rId3"/>
    <p:sldId id="376" r:id="rId4"/>
    <p:sldId id="334" r:id="rId5"/>
    <p:sldId id="335" r:id="rId6"/>
    <p:sldId id="329" r:id="rId7"/>
    <p:sldId id="358" r:id="rId8"/>
    <p:sldId id="331" r:id="rId9"/>
    <p:sldId id="332" r:id="rId10"/>
    <p:sldId id="336" r:id="rId11"/>
    <p:sldId id="337" r:id="rId12"/>
    <p:sldId id="368" r:id="rId13"/>
    <p:sldId id="351" r:id="rId14"/>
    <p:sldId id="353" r:id="rId15"/>
    <p:sldId id="352" r:id="rId16"/>
    <p:sldId id="356" r:id="rId17"/>
    <p:sldId id="357" r:id="rId18"/>
    <p:sldId id="383" r:id="rId19"/>
    <p:sldId id="370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71"/>
            <p14:sldId id="333"/>
            <p14:sldId id="376"/>
            <p14:sldId id="334"/>
            <p14:sldId id="335"/>
            <p14:sldId id="329"/>
            <p14:sldId id="358"/>
            <p14:sldId id="331"/>
            <p14:sldId id="332"/>
            <p14:sldId id="336"/>
            <p14:sldId id="337"/>
            <p14:sldId id="368"/>
            <p14:sldId id="351"/>
            <p14:sldId id="353"/>
            <p14:sldId id="352"/>
            <p14:sldId id="356"/>
            <p14:sldId id="357"/>
            <p14:sldId id="383"/>
            <p14:sldId id="3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B444A"/>
    <a:srgbClr val="871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B06393-D9F3-46B7-B0A7-74B547B03041}" v="5" dt="2022-06-27T15:50:28.1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94660"/>
  </p:normalViewPr>
  <p:slideViewPr>
    <p:cSldViewPr>
      <p:cViewPr varScale="1">
        <p:scale>
          <a:sx n="108" d="100"/>
          <a:sy n="108" d="100"/>
        </p:scale>
        <p:origin x="69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D7ED1121-55E2-4667-9C16-2498D898126D}"/>
    <pc:docChg chg="delSld modSection">
      <pc:chgData name="Anatoliy Kigel" userId="7432c6c4687b0a9c" providerId="LiveId" clId="{D7ED1121-55E2-4667-9C16-2498D898126D}" dt="2021-04-16T07:54:52.265" v="0" actId="2696"/>
      <pc:docMkLst>
        <pc:docMk/>
      </pc:docMkLst>
      <pc:sldChg chg="del">
        <pc:chgData name="Anatoliy Kigel" userId="7432c6c4687b0a9c" providerId="LiveId" clId="{D7ED1121-55E2-4667-9C16-2498D898126D}" dt="2021-04-16T07:54:52.265" v="0" actId="2696"/>
        <pc:sldMkLst>
          <pc:docMk/>
          <pc:sldMk cId="3085796894" sldId="372"/>
        </pc:sldMkLst>
      </pc:sldChg>
      <pc:sldChg chg="del">
        <pc:chgData name="Anatoliy Kigel" userId="7432c6c4687b0a9c" providerId="LiveId" clId="{D7ED1121-55E2-4667-9C16-2498D898126D}" dt="2021-04-16T07:54:52.265" v="0" actId="2696"/>
        <pc:sldMkLst>
          <pc:docMk/>
          <pc:sldMk cId="779638128" sldId="373"/>
        </pc:sldMkLst>
      </pc:sldChg>
      <pc:sldChg chg="del">
        <pc:chgData name="Anatoliy Kigel" userId="7432c6c4687b0a9c" providerId="LiveId" clId="{D7ED1121-55E2-4667-9C16-2498D898126D}" dt="2021-04-16T07:54:52.265" v="0" actId="2696"/>
        <pc:sldMkLst>
          <pc:docMk/>
          <pc:sldMk cId="1507598651" sldId="374"/>
        </pc:sldMkLst>
      </pc:sldChg>
      <pc:sldChg chg="del">
        <pc:chgData name="Anatoliy Kigel" userId="7432c6c4687b0a9c" providerId="LiveId" clId="{D7ED1121-55E2-4667-9C16-2498D898126D}" dt="2021-04-16T07:54:52.265" v="0" actId="2696"/>
        <pc:sldMkLst>
          <pc:docMk/>
          <pc:sldMk cId="4258838153" sldId="375"/>
        </pc:sldMkLst>
      </pc:sldChg>
    </pc:docChg>
  </pc:docChgLst>
  <pc:docChgLst>
    <pc:chgData name="Anatoliy Kigel" userId="7432c6c4687b0a9c" providerId="LiveId" clId="{96CC8D79-6E7A-46F3-86EE-9FB28573B54C}"/>
    <pc:docChg chg="undo custSel addSld delSld modSld sldOrd modSection">
      <pc:chgData name="Anatoliy Kigel" userId="7432c6c4687b0a9c" providerId="LiveId" clId="{96CC8D79-6E7A-46F3-86EE-9FB28573B54C}" dt="2021-12-29T17:54:34.641" v="148" actId="20577"/>
      <pc:docMkLst>
        <pc:docMk/>
      </pc:docMkLst>
      <pc:sldChg chg="modSp mod">
        <pc:chgData name="Anatoliy Kigel" userId="7432c6c4687b0a9c" providerId="LiveId" clId="{96CC8D79-6E7A-46F3-86EE-9FB28573B54C}" dt="2021-12-29T17:54:34.641" v="148" actId="20577"/>
        <pc:sldMkLst>
          <pc:docMk/>
          <pc:sldMk cId="2739659416" sldId="329"/>
        </pc:sldMkLst>
        <pc:spChg chg="mod">
          <ac:chgData name="Anatoliy Kigel" userId="7432c6c4687b0a9c" providerId="LiveId" clId="{96CC8D79-6E7A-46F3-86EE-9FB28573B54C}" dt="2021-12-29T17:54:34.641" v="148" actId="20577"/>
          <ac:spMkLst>
            <pc:docMk/>
            <pc:sldMk cId="2739659416" sldId="329"/>
            <ac:spMk id="5" creationId="{00000000-0000-0000-0000-000000000000}"/>
          </ac:spMkLst>
        </pc:spChg>
      </pc:sldChg>
      <pc:sldChg chg="del">
        <pc:chgData name="Anatoliy Kigel" userId="7432c6c4687b0a9c" providerId="LiveId" clId="{96CC8D79-6E7A-46F3-86EE-9FB28573B54C}" dt="2021-12-29T17:54:20.203" v="143" actId="2696"/>
        <pc:sldMkLst>
          <pc:docMk/>
          <pc:sldMk cId="1739932376" sldId="333"/>
        </pc:sldMkLst>
      </pc:sldChg>
      <pc:sldChg chg="modSp add mod">
        <pc:chgData name="Anatoliy Kigel" userId="7432c6c4687b0a9c" providerId="LiveId" clId="{96CC8D79-6E7A-46F3-86EE-9FB28573B54C}" dt="2021-12-29T17:54:33.146" v="147" actId="20577"/>
        <pc:sldMkLst>
          <pc:docMk/>
          <pc:sldMk cId="4034317961" sldId="333"/>
        </pc:sldMkLst>
        <pc:spChg chg="mod">
          <ac:chgData name="Anatoliy Kigel" userId="7432c6c4687b0a9c" providerId="LiveId" clId="{96CC8D79-6E7A-46F3-86EE-9FB28573B54C}" dt="2021-12-29T17:54:33.146" v="147" actId="20577"/>
          <ac:spMkLst>
            <pc:docMk/>
            <pc:sldMk cId="4034317961" sldId="333"/>
            <ac:spMk id="5" creationId="{00000000-0000-0000-0000-000000000000}"/>
          </ac:spMkLst>
        </pc:spChg>
      </pc:sldChg>
      <pc:sldChg chg="del">
        <pc:chgData name="Anatoliy Kigel" userId="7432c6c4687b0a9c" providerId="LiveId" clId="{96CC8D79-6E7A-46F3-86EE-9FB28573B54C}" dt="2021-12-29T17:54:20.203" v="143" actId="2696"/>
        <pc:sldMkLst>
          <pc:docMk/>
          <pc:sldMk cId="570090362" sldId="334"/>
        </pc:sldMkLst>
      </pc:sldChg>
      <pc:sldChg chg="add">
        <pc:chgData name="Anatoliy Kigel" userId="7432c6c4687b0a9c" providerId="LiveId" clId="{96CC8D79-6E7A-46F3-86EE-9FB28573B54C}" dt="2021-12-29T17:54:21.643" v="144"/>
        <pc:sldMkLst>
          <pc:docMk/>
          <pc:sldMk cId="2447979257" sldId="334"/>
        </pc:sldMkLst>
      </pc:sldChg>
      <pc:sldChg chg="add">
        <pc:chgData name="Anatoliy Kigel" userId="7432c6c4687b0a9c" providerId="LiveId" clId="{96CC8D79-6E7A-46F3-86EE-9FB28573B54C}" dt="2021-12-29T17:54:21.643" v="144"/>
        <pc:sldMkLst>
          <pc:docMk/>
          <pc:sldMk cId="556136404" sldId="335"/>
        </pc:sldMkLst>
      </pc:sldChg>
      <pc:sldChg chg="del">
        <pc:chgData name="Anatoliy Kigel" userId="7432c6c4687b0a9c" providerId="LiveId" clId="{96CC8D79-6E7A-46F3-86EE-9FB28573B54C}" dt="2021-12-29T17:54:20.203" v="143" actId="2696"/>
        <pc:sldMkLst>
          <pc:docMk/>
          <pc:sldMk cId="1380844691" sldId="335"/>
        </pc:sldMkLst>
      </pc:sldChg>
      <pc:sldChg chg="addSp modSp mod">
        <pc:chgData name="Anatoliy Kigel" userId="7432c6c4687b0a9c" providerId="LiveId" clId="{96CC8D79-6E7A-46F3-86EE-9FB28573B54C}" dt="2021-12-25T08:06:12.379" v="138" actId="1037"/>
        <pc:sldMkLst>
          <pc:docMk/>
          <pc:sldMk cId="1815854048" sldId="337"/>
        </pc:sldMkLst>
        <pc:spChg chg="mod">
          <ac:chgData name="Anatoliy Kigel" userId="7432c6c4687b0a9c" providerId="LiveId" clId="{96CC8D79-6E7A-46F3-86EE-9FB28573B54C}" dt="2021-12-25T08:06:12.379" v="138" actId="1037"/>
          <ac:spMkLst>
            <pc:docMk/>
            <pc:sldMk cId="1815854048" sldId="337"/>
            <ac:spMk id="2" creationId="{00000000-0000-0000-0000-000000000000}"/>
          </ac:spMkLst>
        </pc:spChg>
        <pc:spChg chg="add mod">
          <ac:chgData name="Anatoliy Kigel" userId="7432c6c4687b0a9c" providerId="LiveId" clId="{96CC8D79-6E7A-46F3-86EE-9FB28573B54C}" dt="2021-12-25T08:06:12.379" v="138" actId="1037"/>
          <ac:spMkLst>
            <pc:docMk/>
            <pc:sldMk cId="1815854048" sldId="337"/>
            <ac:spMk id="9" creationId="{01CCF3FD-C2F6-4F9C-B81A-4E9C162BD895}"/>
          </ac:spMkLst>
        </pc:spChg>
      </pc:sldChg>
      <pc:sldChg chg="del">
        <pc:chgData name="Anatoliy Kigel" userId="7432c6c4687b0a9c" providerId="LiveId" clId="{96CC8D79-6E7A-46F3-86EE-9FB28573B54C}" dt="2021-12-25T08:06:26.986" v="139" actId="47"/>
        <pc:sldMkLst>
          <pc:docMk/>
          <pc:sldMk cId="3346189428" sldId="338"/>
        </pc:sldMkLst>
      </pc:sldChg>
      <pc:sldChg chg="modSp mod">
        <pc:chgData name="Anatoliy Kigel" userId="7432c6c4687b0a9c" providerId="LiveId" clId="{96CC8D79-6E7A-46F3-86EE-9FB28573B54C}" dt="2021-12-25T08:04:09.967" v="118" actId="20577"/>
        <pc:sldMkLst>
          <pc:docMk/>
          <pc:sldMk cId="2424073144" sldId="357"/>
        </pc:sldMkLst>
        <pc:spChg chg="mod">
          <ac:chgData name="Anatoliy Kigel" userId="7432c6c4687b0a9c" providerId="LiveId" clId="{96CC8D79-6E7A-46F3-86EE-9FB28573B54C}" dt="2021-12-25T08:04:09.967" v="118" actId="20577"/>
          <ac:spMkLst>
            <pc:docMk/>
            <pc:sldMk cId="2424073144" sldId="357"/>
            <ac:spMk id="10" creationId="{00000000-0000-0000-0000-000000000000}"/>
          </ac:spMkLst>
        </pc:spChg>
      </pc:sldChg>
      <pc:sldChg chg="del">
        <pc:chgData name="Anatoliy Kigel" userId="7432c6c4687b0a9c" providerId="LiveId" clId="{96CC8D79-6E7A-46F3-86EE-9FB28573B54C}" dt="2021-12-25T08:00:44.724" v="2" actId="47"/>
        <pc:sldMkLst>
          <pc:docMk/>
          <pc:sldMk cId="1189746563" sldId="369"/>
        </pc:sldMkLst>
      </pc:sldChg>
      <pc:sldChg chg="addSp delSp modSp mod">
        <pc:chgData name="Anatoliy Kigel" userId="7432c6c4687b0a9c" providerId="LiveId" clId="{96CC8D79-6E7A-46F3-86EE-9FB28573B54C}" dt="2021-12-25T08:02:19.442" v="53" actId="1035"/>
        <pc:sldMkLst>
          <pc:docMk/>
          <pc:sldMk cId="479034626" sldId="370"/>
        </pc:sldMkLst>
        <pc:spChg chg="del">
          <ac:chgData name="Anatoliy Kigel" userId="7432c6c4687b0a9c" providerId="LiveId" clId="{96CC8D79-6E7A-46F3-86EE-9FB28573B54C}" dt="2021-12-25T08:00:17.709" v="0" actId="478"/>
          <ac:spMkLst>
            <pc:docMk/>
            <pc:sldMk cId="479034626" sldId="370"/>
            <ac:spMk id="2" creationId="{00000000-0000-0000-0000-000000000000}"/>
          </ac:spMkLst>
        </pc:spChg>
        <pc:spChg chg="add mod">
          <ac:chgData name="Anatoliy Kigel" userId="7432c6c4687b0a9c" providerId="LiveId" clId="{96CC8D79-6E7A-46F3-86EE-9FB28573B54C}" dt="2021-12-25T08:02:19.442" v="53" actId="1035"/>
          <ac:spMkLst>
            <pc:docMk/>
            <pc:sldMk cId="479034626" sldId="370"/>
            <ac:spMk id="3" creationId="{1DC19D43-E989-4BDD-91F3-3DB48271FAB7}"/>
          </ac:spMkLst>
        </pc:spChg>
        <pc:picChg chg="mod">
          <ac:chgData name="Anatoliy Kigel" userId="7432c6c4687b0a9c" providerId="LiveId" clId="{96CC8D79-6E7A-46F3-86EE-9FB28573B54C}" dt="2021-12-25T08:02:17.324" v="50" actId="1035"/>
          <ac:picMkLst>
            <pc:docMk/>
            <pc:sldMk cId="479034626" sldId="370"/>
            <ac:picMk id="2052" creationId="{00000000-0000-0000-0000-000000000000}"/>
          </ac:picMkLst>
        </pc:picChg>
      </pc:sldChg>
      <pc:sldChg chg="modSp mod">
        <pc:chgData name="Anatoliy Kigel" userId="7432c6c4687b0a9c" providerId="LiveId" clId="{96CC8D79-6E7A-46F3-86EE-9FB28573B54C}" dt="2021-12-25T08:04:44.562" v="126" actId="20577"/>
        <pc:sldMkLst>
          <pc:docMk/>
          <pc:sldMk cId="1130340218" sldId="371"/>
        </pc:sldMkLst>
        <pc:spChg chg="mod">
          <ac:chgData name="Anatoliy Kigel" userId="7432c6c4687b0a9c" providerId="LiveId" clId="{96CC8D79-6E7A-46F3-86EE-9FB28573B54C}" dt="2021-12-25T08:04:44.562" v="126" actId="20577"/>
          <ac:spMkLst>
            <pc:docMk/>
            <pc:sldMk cId="1130340218" sldId="371"/>
            <ac:spMk id="9" creationId="{00000000-0000-0000-0000-000000000000}"/>
          </ac:spMkLst>
        </pc:spChg>
      </pc:sldChg>
      <pc:sldChg chg="modSp mod ord">
        <pc:chgData name="Anatoliy Kigel" userId="7432c6c4687b0a9c" providerId="LiveId" clId="{96CC8D79-6E7A-46F3-86EE-9FB28573B54C}" dt="2021-12-29T17:54:28.352" v="146"/>
        <pc:sldMkLst>
          <pc:docMk/>
          <pc:sldMk cId="1315212788" sldId="376"/>
        </pc:sldMkLst>
        <pc:spChg chg="mod">
          <ac:chgData name="Anatoliy Kigel" userId="7432c6c4687b0a9c" providerId="LiveId" clId="{96CC8D79-6E7A-46F3-86EE-9FB28573B54C}" dt="2021-12-25T08:07:24.073" v="142" actId="6549"/>
          <ac:spMkLst>
            <pc:docMk/>
            <pc:sldMk cId="1315212788" sldId="376"/>
            <ac:spMk id="7" creationId="{00000000-0000-0000-0000-000000000000}"/>
          </ac:spMkLst>
        </pc:spChg>
      </pc:sldChg>
      <pc:sldChg chg="add">
        <pc:chgData name="Anatoliy Kigel" userId="7432c6c4687b0a9c" providerId="LiveId" clId="{96CC8D79-6E7A-46F3-86EE-9FB28573B54C}" dt="2021-12-25T08:00:43.463" v="1"/>
        <pc:sldMkLst>
          <pc:docMk/>
          <pc:sldMk cId="2717058134" sldId="383"/>
        </pc:sldMkLst>
      </pc:sldChg>
    </pc:docChg>
  </pc:docChgLst>
  <pc:docChgLst>
    <pc:chgData name="Anatoliy Kigel" userId="7432c6c4687b0a9c" providerId="LiveId" clId="{5B174B23-911B-4665-A088-9D76E589F9C5}"/>
    <pc:docChg chg="custSel addSld modSld">
      <pc:chgData name="Anatoliy Kigel" userId="7432c6c4687b0a9c" providerId="LiveId" clId="{5B174B23-911B-4665-A088-9D76E589F9C5}" dt="2021-01-03T18:28:50.042" v="43"/>
      <pc:docMkLst>
        <pc:docMk/>
      </pc:docMkLst>
      <pc:sldChg chg="addSp delSp modSp mod">
        <pc:chgData name="Anatoliy Kigel" userId="7432c6c4687b0a9c" providerId="LiveId" clId="{5B174B23-911B-4665-A088-9D76E589F9C5}" dt="2021-01-03T18:28:36.677" v="36" actId="1035"/>
        <pc:sldMkLst>
          <pc:docMk/>
          <pc:sldMk cId="2282934457" sldId="331"/>
        </pc:sldMkLst>
        <pc:spChg chg="mod">
          <ac:chgData name="Anatoliy Kigel" userId="7432c6c4687b0a9c" providerId="LiveId" clId="{5B174B23-911B-4665-A088-9D76E589F9C5}" dt="2021-01-03T18:28:36.677" v="36" actId="1035"/>
          <ac:spMkLst>
            <pc:docMk/>
            <pc:sldMk cId="2282934457" sldId="331"/>
            <ac:spMk id="9" creationId="{00000000-0000-0000-0000-000000000000}"/>
          </ac:spMkLst>
        </pc:spChg>
        <pc:spChg chg="del">
          <ac:chgData name="Anatoliy Kigel" userId="7432c6c4687b0a9c" providerId="LiveId" clId="{5B174B23-911B-4665-A088-9D76E589F9C5}" dt="2021-01-03T18:25:52.728" v="1" actId="478"/>
          <ac:spMkLst>
            <pc:docMk/>
            <pc:sldMk cId="2282934457" sldId="331"/>
            <ac:spMk id="12" creationId="{00000000-0000-0000-0000-000000000000}"/>
          </ac:spMkLst>
        </pc:spChg>
        <pc:picChg chg="add mod">
          <ac:chgData name="Anatoliy Kigel" userId="7432c6c4687b0a9c" providerId="LiveId" clId="{5B174B23-911B-4665-A088-9D76E589F9C5}" dt="2021-01-03T18:27:56.681" v="24" actId="1076"/>
          <ac:picMkLst>
            <pc:docMk/>
            <pc:sldMk cId="2282934457" sldId="331"/>
            <ac:picMk id="3" creationId="{7316BDD8-A581-4560-826E-C4E9617D7FC4}"/>
          </ac:picMkLst>
        </pc:picChg>
        <pc:picChg chg="del mod">
          <ac:chgData name="Anatoliy Kigel" userId="7432c6c4687b0a9c" providerId="LiveId" clId="{5B174B23-911B-4665-A088-9D76E589F9C5}" dt="2021-01-03T18:27:47.034" v="17" actId="478"/>
          <ac:picMkLst>
            <pc:docMk/>
            <pc:sldMk cId="2282934457" sldId="331"/>
            <ac:picMk id="11" creationId="{00000000-0000-0000-0000-000000000000}"/>
          </ac:picMkLst>
        </pc:picChg>
      </pc:sldChg>
      <pc:sldChg chg="addSp delSp modSp mod">
        <pc:chgData name="Anatoliy Kigel" userId="7432c6c4687b0a9c" providerId="LiveId" clId="{5B174B23-911B-4665-A088-9D76E589F9C5}" dt="2021-01-03T18:28:44.267" v="40"/>
        <pc:sldMkLst>
          <pc:docMk/>
          <pc:sldMk cId="1023181945" sldId="332"/>
        </pc:sldMkLst>
        <pc:spChg chg="mod">
          <ac:chgData name="Anatoliy Kigel" userId="7432c6c4687b0a9c" providerId="LiveId" clId="{5B174B23-911B-4665-A088-9D76E589F9C5}" dt="2021-01-03T18:28:04.558" v="30" actId="1036"/>
          <ac:spMkLst>
            <pc:docMk/>
            <pc:sldMk cId="1023181945" sldId="332"/>
            <ac:spMk id="7" creationId="{00000000-0000-0000-0000-000000000000}"/>
          </ac:spMkLst>
        </pc:spChg>
        <pc:spChg chg="del mod">
          <ac:chgData name="Anatoliy Kigel" userId="7432c6c4687b0a9c" providerId="LiveId" clId="{5B174B23-911B-4665-A088-9D76E589F9C5}" dt="2021-01-03T18:28:40.597" v="39" actId="478"/>
          <ac:spMkLst>
            <pc:docMk/>
            <pc:sldMk cId="1023181945" sldId="332"/>
            <ac:spMk id="9" creationId="{00000000-0000-0000-0000-000000000000}"/>
          </ac:spMkLst>
        </pc:spChg>
        <pc:spChg chg="mod">
          <ac:chgData name="Anatoliy Kigel" userId="7432c6c4687b0a9c" providerId="LiveId" clId="{5B174B23-911B-4665-A088-9D76E589F9C5}" dt="2021-01-03T18:28:04.558" v="30" actId="1036"/>
          <ac:spMkLst>
            <pc:docMk/>
            <pc:sldMk cId="1023181945" sldId="332"/>
            <ac:spMk id="10" creationId="{00000000-0000-0000-0000-000000000000}"/>
          </ac:spMkLst>
        </pc:spChg>
        <pc:spChg chg="add mod">
          <ac:chgData name="Anatoliy Kigel" userId="7432c6c4687b0a9c" providerId="LiveId" clId="{5B174B23-911B-4665-A088-9D76E589F9C5}" dt="2021-01-03T18:28:44.267" v="40"/>
          <ac:spMkLst>
            <pc:docMk/>
            <pc:sldMk cId="1023181945" sldId="332"/>
            <ac:spMk id="12" creationId="{912BF5F5-62AA-44FF-9010-450647794B7C}"/>
          </ac:spMkLst>
        </pc:spChg>
        <pc:picChg chg="del">
          <ac:chgData name="Anatoliy Kigel" userId="7432c6c4687b0a9c" providerId="LiveId" clId="{5B174B23-911B-4665-A088-9D76E589F9C5}" dt="2021-01-03T18:28:00.131" v="25" actId="478"/>
          <ac:picMkLst>
            <pc:docMk/>
            <pc:sldMk cId="1023181945" sldId="332"/>
            <ac:picMk id="2" creationId="{00000000-0000-0000-0000-000000000000}"/>
          </ac:picMkLst>
        </pc:picChg>
        <pc:picChg chg="add del mod">
          <ac:chgData name="Anatoliy Kigel" userId="7432c6c4687b0a9c" providerId="LiveId" clId="{5B174B23-911B-4665-A088-9D76E589F9C5}" dt="2021-01-03T18:28:30.742" v="31" actId="478"/>
          <ac:picMkLst>
            <pc:docMk/>
            <pc:sldMk cId="1023181945" sldId="332"/>
            <ac:picMk id="8" creationId="{5CB8A07A-4B6A-4934-A224-D2573437B79B}"/>
          </ac:picMkLst>
        </pc:picChg>
        <pc:picChg chg="add mod">
          <ac:chgData name="Anatoliy Kigel" userId="7432c6c4687b0a9c" providerId="LiveId" clId="{5B174B23-911B-4665-A088-9D76E589F9C5}" dt="2021-01-03T18:28:31.025" v="32"/>
          <ac:picMkLst>
            <pc:docMk/>
            <pc:sldMk cId="1023181945" sldId="332"/>
            <ac:picMk id="11" creationId="{EDF0EF65-3741-44C7-9CA9-1506BCF5B233}"/>
          </ac:picMkLst>
        </pc:picChg>
      </pc:sldChg>
      <pc:sldChg chg="addSp delSp modSp add mod">
        <pc:chgData name="Anatoliy Kigel" userId="7432c6c4687b0a9c" providerId="LiveId" clId="{5B174B23-911B-4665-A088-9D76E589F9C5}" dt="2021-01-03T18:28:50.042" v="43"/>
        <pc:sldMkLst>
          <pc:docMk/>
          <pc:sldMk cId="3453687622" sldId="358"/>
        </pc:sldMkLst>
        <pc:spChg chg="del mod">
          <ac:chgData name="Anatoliy Kigel" userId="7432c6c4687b0a9c" providerId="LiveId" clId="{5B174B23-911B-4665-A088-9D76E589F9C5}" dt="2021-01-03T18:28:49.359" v="42" actId="478"/>
          <ac:spMkLst>
            <pc:docMk/>
            <pc:sldMk cId="3453687622" sldId="358"/>
            <ac:spMk id="3" creationId="{00000000-0000-0000-0000-000000000000}"/>
          </ac:spMkLst>
        </pc:spChg>
        <pc:spChg chg="add mod">
          <ac:chgData name="Anatoliy Kigel" userId="7432c6c4687b0a9c" providerId="LiveId" clId="{5B174B23-911B-4665-A088-9D76E589F9C5}" dt="2021-01-03T18:28:50.042" v="43"/>
          <ac:spMkLst>
            <pc:docMk/>
            <pc:sldMk cId="3453687622" sldId="358"/>
            <ac:spMk id="8" creationId="{B36E367F-71CF-416B-B5B1-685DE4362314}"/>
          </ac:spMkLst>
        </pc:spChg>
      </pc:sldChg>
    </pc:docChg>
  </pc:docChgLst>
  <pc:docChgLst>
    <pc:chgData name="Anatoliy Kigel" userId="7432c6c4687b0a9c" providerId="LiveId" clId="{F8AC0AF1-BF00-49BA-8256-D9668314CCAA}"/>
    <pc:docChg chg="modSld sldOrd">
      <pc:chgData name="Anatoliy Kigel" userId="7432c6c4687b0a9c" providerId="LiveId" clId="{F8AC0AF1-BF00-49BA-8256-D9668314CCAA}" dt="2022-02-16T18:34:51.959" v="1"/>
      <pc:docMkLst>
        <pc:docMk/>
      </pc:docMkLst>
      <pc:sldChg chg="ord">
        <pc:chgData name="Anatoliy Kigel" userId="7432c6c4687b0a9c" providerId="LiveId" clId="{F8AC0AF1-BF00-49BA-8256-D9668314CCAA}" dt="2022-02-16T18:34:51.959" v="1"/>
        <pc:sldMkLst>
          <pc:docMk/>
          <pc:sldMk cId="1315212788" sldId="376"/>
        </pc:sldMkLst>
      </pc:sldChg>
    </pc:docChg>
  </pc:docChgLst>
  <pc:docChgLst>
    <pc:chgData name="Anatoliy Kigel" userId="7432c6c4687b0a9c" providerId="LiveId" clId="{F3885492-3E8D-48F0-BD28-11A8F6AC9C31}"/>
    <pc:docChg chg="modSld">
      <pc:chgData name="Anatoliy Kigel" userId="7432c6c4687b0a9c" providerId="LiveId" clId="{F3885492-3E8D-48F0-BD28-11A8F6AC9C31}" dt="2021-01-04T16:20:52.944" v="3" actId="20577"/>
      <pc:docMkLst>
        <pc:docMk/>
      </pc:docMkLst>
      <pc:sldChg chg="modSp mod">
        <pc:chgData name="Anatoliy Kigel" userId="7432c6c4687b0a9c" providerId="LiveId" clId="{F3885492-3E8D-48F0-BD28-11A8F6AC9C31}" dt="2021-01-04T16:20:52.944" v="3" actId="20577"/>
        <pc:sldMkLst>
          <pc:docMk/>
          <pc:sldMk cId="3085796894" sldId="372"/>
        </pc:sldMkLst>
        <pc:spChg chg="mod">
          <ac:chgData name="Anatoliy Kigel" userId="7432c6c4687b0a9c" providerId="LiveId" clId="{F3885492-3E8D-48F0-BD28-11A8F6AC9C31}" dt="2021-01-04T16:20:52.944" v="3" actId="20577"/>
          <ac:spMkLst>
            <pc:docMk/>
            <pc:sldMk cId="3085796894" sldId="372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BFB06393-D9F3-46B7-B0A7-74B547B03041}"/>
    <pc:docChg chg="custSel modSld">
      <pc:chgData name="Anatoliy Kigel" userId="7432c6c4687b0a9c" providerId="LiveId" clId="{BFB06393-D9F3-46B7-B0A7-74B547B03041}" dt="2022-06-27T15:50:33.154" v="10" actId="478"/>
      <pc:docMkLst>
        <pc:docMk/>
      </pc:docMkLst>
      <pc:sldChg chg="delSp mod">
        <pc:chgData name="Anatoliy Kigel" userId="7432c6c4687b0a9c" providerId="LiveId" clId="{BFB06393-D9F3-46B7-B0A7-74B547B03041}" dt="2022-06-27T15:50:15.170" v="0" actId="478"/>
        <pc:sldMkLst>
          <pc:docMk/>
          <pc:sldMk cId="2282934457" sldId="331"/>
        </pc:sldMkLst>
        <pc:spChg chg="del">
          <ac:chgData name="Anatoliy Kigel" userId="7432c6c4687b0a9c" providerId="LiveId" clId="{BFB06393-D9F3-46B7-B0A7-74B547B03041}" dt="2022-06-27T15:50:15.170" v="0" actId="478"/>
          <ac:spMkLst>
            <pc:docMk/>
            <pc:sldMk cId="2282934457" sldId="331"/>
            <ac:spMk id="7" creationId="{00000000-0000-0000-0000-000000000000}"/>
          </ac:spMkLst>
        </pc:spChg>
      </pc:sldChg>
      <pc:sldChg chg="delSp mod">
        <pc:chgData name="Anatoliy Kigel" userId="7432c6c4687b0a9c" providerId="LiveId" clId="{BFB06393-D9F3-46B7-B0A7-74B547B03041}" dt="2022-06-27T15:50:17.508" v="1" actId="478"/>
        <pc:sldMkLst>
          <pc:docMk/>
          <pc:sldMk cId="1023181945" sldId="332"/>
        </pc:sldMkLst>
        <pc:spChg chg="del">
          <ac:chgData name="Anatoliy Kigel" userId="7432c6c4687b0a9c" providerId="LiveId" clId="{BFB06393-D9F3-46B7-B0A7-74B547B03041}" dt="2022-06-27T15:50:17.508" v="1" actId="478"/>
          <ac:spMkLst>
            <pc:docMk/>
            <pc:sldMk cId="1023181945" sldId="332"/>
            <ac:spMk id="7" creationId="{00000000-0000-0000-0000-000000000000}"/>
          </ac:spMkLst>
        </pc:spChg>
      </pc:sldChg>
      <pc:sldChg chg="delSp mod">
        <pc:chgData name="Anatoliy Kigel" userId="7432c6c4687b0a9c" providerId="LiveId" clId="{BFB06393-D9F3-46B7-B0A7-74B547B03041}" dt="2022-06-27T15:50:20.150" v="2" actId="478"/>
        <pc:sldMkLst>
          <pc:docMk/>
          <pc:sldMk cId="1815854048" sldId="337"/>
        </pc:sldMkLst>
        <pc:spChg chg="del">
          <ac:chgData name="Anatoliy Kigel" userId="7432c6c4687b0a9c" providerId="LiveId" clId="{BFB06393-D9F3-46B7-B0A7-74B547B03041}" dt="2022-06-27T15:50:20.150" v="2" actId="478"/>
          <ac:spMkLst>
            <pc:docMk/>
            <pc:sldMk cId="1815854048" sldId="337"/>
            <ac:spMk id="9" creationId="{01CCF3FD-C2F6-4F9C-B81A-4E9C162BD895}"/>
          </ac:spMkLst>
        </pc:spChg>
      </pc:sldChg>
      <pc:sldChg chg="delSp modSp mod">
        <pc:chgData name="Anatoliy Kigel" userId="7432c6c4687b0a9c" providerId="LiveId" clId="{BFB06393-D9F3-46B7-B0A7-74B547B03041}" dt="2022-06-27T15:50:28.129" v="8" actId="1035"/>
        <pc:sldMkLst>
          <pc:docMk/>
          <pc:sldMk cId="1878899344" sldId="351"/>
        </pc:sldMkLst>
        <pc:spChg chg="del">
          <ac:chgData name="Anatoliy Kigel" userId="7432c6c4687b0a9c" providerId="LiveId" clId="{BFB06393-D9F3-46B7-B0A7-74B547B03041}" dt="2022-06-27T15:50:23.988" v="3" actId="478"/>
          <ac:spMkLst>
            <pc:docMk/>
            <pc:sldMk cId="1878899344" sldId="351"/>
            <ac:spMk id="4" creationId="{00000000-0000-0000-0000-000000000000}"/>
          </ac:spMkLst>
        </pc:spChg>
        <pc:spChg chg="mod">
          <ac:chgData name="Anatoliy Kigel" userId="7432c6c4687b0a9c" providerId="LiveId" clId="{BFB06393-D9F3-46B7-B0A7-74B547B03041}" dt="2022-06-27T15:50:28.129" v="8" actId="1035"/>
          <ac:spMkLst>
            <pc:docMk/>
            <pc:sldMk cId="1878899344" sldId="351"/>
            <ac:spMk id="5" creationId="{00000000-0000-0000-0000-000000000000}"/>
          </ac:spMkLst>
        </pc:spChg>
        <pc:picChg chg="mod">
          <ac:chgData name="Anatoliy Kigel" userId="7432c6c4687b0a9c" providerId="LiveId" clId="{BFB06393-D9F3-46B7-B0A7-74B547B03041}" dt="2022-06-27T15:50:28.129" v="8" actId="1035"/>
          <ac:picMkLst>
            <pc:docMk/>
            <pc:sldMk cId="1878899344" sldId="351"/>
            <ac:picMk id="1034" creationId="{00000000-0000-0000-0000-000000000000}"/>
          </ac:picMkLst>
        </pc:picChg>
      </pc:sldChg>
      <pc:sldChg chg="delSp mod">
        <pc:chgData name="Anatoliy Kigel" userId="7432c6c4687b0a9c" providerId="LiveId" clId="{BFB06393-D9F3-46B7-B0A7-74B547B03041}" dt="2022-06-27T15:50:33.154" v="10" actId="478"/>
        <pc:sldMkLst>
          <pc:docMk/>
          <pc:sldMk cId="3272678257" sldId="352"/>
        </pc:sldMkLst>
        <pc:spChg chg="del">
          <ac:chgData name="Anatoliy Kigel" userId="7432c6c4687b0a9c" providerId="LiveId" clId="{BFB06393-D9F3-46B7-B0A7-74B547B03041}" dt="2022-06-27T15:50:33.154" v="10" actId="478"/>
          <ac:spMkLst>
            <pc:docMk/>
            <pc:sldMk cId="3272678257" sldId="352"/>
            <ac:spMk id="4" creationId="{00000000-0000-0000-0000-000000000000}"/>
          </ac:spMkLst>
        </pc:spChg>
      </pc:sldChg>
      <pc:sldChg chg="delSp mod">
        <pc:chgData name="Anatoliy Kigel" userId="7432c6c4687b0a9c" providerId="LiveId" clId="{BFB06393-D9F3-46B7-B0A7-74B547B03041}" dt="2022-06-27T15:50:30.942" v="9" actId="478"/>
        <pc:sldMkLst>
          <pc:docMk/>
          <pc:sldMk cId="1138088765" sldId="353"/>
        </pc:sldMkLst>
        <pc:spChg chg="del">
          <ac:chgData name="Anatoliy Kigel" userId="7432c6c4687b0a9c" providerId="LiveId" clId="{BFB06393-D9F3-46B7-B0A7-74B547B03041}" dt="2022-06-27T15:50:30.942" v="9" actId="478"/>
          <ac:spMkLst>
            <pc:docMk/>
            <pc:sldMk cId="1138088765" sldId="353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27.06.2022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370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27.06.2022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27.06.2022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27.06.2022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27.06.2022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27.06.2022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27.06.2022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27.06.2022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27.06.2022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27.06.2022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27.06.2022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27.06.2022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27.06.2022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ilebase-xyz/css-transition/archive/master.zi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Анимация переходов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34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3. Анимация переходов</a:t>
            </a:r>
            <a:r>
              <a:rPr lang="en-US" sz="6000" b="1" dirty="0"/>
              <a:t> </a:t>
            </a:r>
            <a:br>
              <a:rPr lang="uk-UA" sz="6000" b="1" dirty="0"/>
            </a:br>
            <a:r>
              <a:rPr lang="uk-UA" sz="6000" b="1" dirty="0"/>
              <a:t>на </a:t>
            </a:r>
            <a:r>
              <a:rPr lang="ru-RU" sz="6000" b="1" dirty="0"/>
              <a:t>практике</a:t>
            </a:r>
          </a:p>
        </p:txBody>
      </p:sp>
    </p:spTree>
    <p:extLst>
      <p:ext uri="{BB962C8B-B14F-4D97-AF65-F5344CB8AC3E}">
        <p14:creationId xmlns:p14="http://schemas.microsoft.com/office/powerpoint/2010/main" val="154566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Анимация переходов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041665"/>
            <a:ext cx="7632848" cy="31261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4581128"/>
            <a:ext cx="7632848" cy="16672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8472264" y="1946626"/>
            <a:ext cx="29523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Конфигурация анимации переходов доступна при помощи специальных свойств (задающих отдельные аспекты анимации) или же при помощи универсального свойства</a:t>
            </a:r>
            <a:r>
              <a:rPr lang="en-US" sz="2000" dirty="0"/>
              <a:t> </a:t>
            </a:r>
            <a:r>
              <a:rPr lang="en-US" sz="2000" b="1" dirty="0"/>
              <a:t>transition</a:t>
            </a:r>
            <a:r>
              <a:rPr lang="en-US" sz="2000" dirty="0"/>
              <a:t>.</a:t>
            </a:r>
            <a:r>
              <a:rPr lang="ru-RU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5854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</a:t>
            </a:r>
            <a:r>
              <a:rPr lang="ru-RU" sz="6000" b="1" dirty="0"/>
              <a:t>. Полезные </a:t>
            </a:r>
            <a:r>
              <a:rPr lang="it-IT" sz="6000" b="1" dirty="0"/>
              <a:t>CSS</a:t>
            </a:r>
            <a:r>
              <a:rPr lang="ru-RU" sz="6000" b="1" dirty="0"/>
              <a:t>-свойства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267737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Transform</a:t>
            </a:r>
            <a:endParaRPr lang="ru-RU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542606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transform</a:t>
            </a:r>
            <a:r>
              <a:rPr lang="it-IT" sz="2800" dirty="0"/>
              <a:t> – </a:t>
            </a:r>
            <a:r>
              <a:rPr lang="ru-RU" sz="2800" dirty="0"/>
              <a:t>геометрические трансформации элемента</a:t>
            </a:r>
            <a:endParaRPr lang="uk-UA" sz="2800" dirty="0"/>
          </a:p>
        </p:txBody>
      </p:sp>
      <p:pic>
        <p:nvPicPr>
          <p:cNvPr id="1034" name="Picture 10" descr="CSS Property: transform | HTML D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524" y="1124744"/>
            <a:ext cx="3761656" cy="3761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899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Filter</a:t>
            </a:r>
            <a:endParaRPr lang="ru-RU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535405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filter</a:t>
            </a:r>
            <a:r>
              <a:rPr lang="it-IT" sz="2800" dirty="0"/>
              <a:t> – </a:t>
            </a:r>
            <a:r>
              <a:rPr lang="ru-RU" sz="2800" dirty="0"/>
              <a:t>графические фильтры средствами </a:t>
            </a:r>
            <a:r>
              <a:rPr lang="it-IT" sz="2800" dirty="0"/>
              <a:t>CSS</a:t>
            </a:r>
            <a:endParaRPr lang="uk-UA" sz="2800" dirty="0"/>
          </a:p>
        </p:txBody>
      </p:sp>
      <p:pic>
        <p:nvPicPr>
          <p:cNvPr id="3074" name="Picture 2" descr="Filtering l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756" y="980728"/>
            <a:ext cx="8045708" cy="422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088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1685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Position</a:t>
            </a:r>
            <a:endParaRPr lang="ru-RU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535405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position</a:t>
            </a:r>
            <a:r>
              <a:rPr lang="it-IT" sz="2800" dirty="0"/>
              <a:t> – </a:t>
            </a:r>
            <a:r>
              <a:rPr lang="ru-RU" sz="2800" dirty="0"/>
              <a:t>принудительное указание позиции элемента</a:t>
            </a:r>
            <a:endParaRPr lang="uk-UA" sz="2800" dirty="0"/>
          </a:p>
        </p:txBody>
      </p:sp>
      <p:pic>
        <p:nvPicPr>
          <p:cNvPr id="2050" name="Picture 2" descr="About CSS Positioning - Bernar May -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40" y="1412776"/>
            <a:ext cx="114300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678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748598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94647" y="615915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34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12785" b="3052"/>
          <a:stretch/>
        </p:blipFill>
        <p:spPr>
          <a:xfrm>
            <a:off x="0" y="1340768"/>
            <a:ext cx="8400256" cy="39083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869567" y="2140801"/>
            <a:ext cx="2664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Создайте разметку, с анимацией перехода, как на </a:t>
            </a:r>
            <a:r>
              <a:rPr lang="ru-RU" sz="2400" b="1" dirty="0"/>
              <a:t>макете</a:t>
            </a:r>
            <a:r>
              <a:rPr lang="ru-RU" sz="2400" dirty="0"/>
              <a:t> и в </a:t>
            </a:r>
            <a:r>
              <a:rPr lang="ru-RU" sz="2400" b="1" dirty="0"/>
              <a:t>примере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384" y="5589240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Демо-пример (из архива</a:t>
            </a:r>
            <a:r>
              <a:rPr lang="en-US" sz="2400" b="1" dirty="0"/>
              <a:t> c </a:t>
            </a:r>
            <a:r>
              <a:rPr lang="ru-RU" sz="2400" b="1" dirty="0"/>
              <a:t>шаблона): </a:t>
            </a:r>
            <a:r>
              <a:rPr lang="ru-RU" sz="2400" b="1" dirty="0">
                <a:solidFill>
                  <a:srgbClr val="00B050"/>
                </a:solidFill>
              </a:rPr>
              <a:t>.</a:t>
            </a:r>
            <a:r>
              <a:rPr lang="en-US" sz="2400" b="1" dirty="0">
                <a:solidFill>
                  <a:srgbClr val="00B050"/>
                </a:solidFill>
              </a:rPr>
              <a:t>/homework-template</a:t>
            </a:r>
            <a:endParaRPr lang="ru-RU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073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tpverstak.ru/wp-content/uploads/2020/07/v5-new-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" r="5376"/>
          <a:stretch/>
        </p:blipFill>
        <p:spPr bwMode="auto">
          <a:xfrm>
            <a:off x="0" y="-27384"/>
            <a:ext cx="12192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C19D43-E989-4BDD-91F3-3DB48271FAB7}"/>
              </a:ext>
            </a:extLst>
          </p:cNvPr>
          <p:cNvSpPr txBox="1"/>
          <p:nvPr/>
        </p:nvSpPr>
        <p:spPr>
          <a:xfrm>
            <a:off x="0" y="54868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2">
                    <a:lumMod val="50000"/>
                  </a:schemeClr>
                </a:solidFill>
              </a:rPr>
              <a:t>Bootstrap 5</a:t>
            </a:r>
            <a:endParaRPr lang="uk-UA" sz="5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03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1</a:t>
            </a:r>
            <a:r>
              <a:rPr lang="ru-RU" sz="6000" b="1" dirty="0"/>
              <a:t>. Анимация средствами </a:t>
            </a:r>
            <a:r>
              <a:rPr lang="en-US" sz="6000" b="1" dirty="0"/>
              <a:t>CSS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3431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9931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Скачайте шаблоны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19029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Скачайте архив с шаблонами которые нам понадобятся:</a:t>
            </a:r>
            <a:br>
              <a:rPr lang="ru-RU" sz="2400" b="1" dirty="0"/>
            </a:br>
            <a:r>
              <a:rPr lang="en-US" sz="2400" b="1" dirty="0">
                <a:hlinkClick r:id="rId2"/>
              </a:rPr>
              <a:t>https://github.com/filebase-xyz/css-transition/archive/master</a:t>
            </a:r>
            <a:r>
              <a:rPr lang="en-US" sz="2400" b="1">
                <a:hlinkClick r:id="rId2"/>
              </a:rPr>
              <a:t>.zip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700808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1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79976" y="1484784"/>
            <a:ext cx="6192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Анимация на веб-странице это изменение во времени того или иного стилевого</a:t>
            </a:r>
            <a:r>
              <a:rPr lang="en-US" sz="4000" dirty="0"/>
              <a:t> </a:t>
            </a:r>
            <a:r>
              <a:rPr lang="ru-RU" sz="4000" dirty="0"/>
              <a:t>свойства элемента.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07950" y="4221088"/>
            <a:ext cx="48245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/>
              <a:t>До появления </a:t>
            </a:r>
            <a:r>
              <a:rPr lang="en-US" sz="2800" b="1" i="1" dirty="0"/>
              <a:t>CSS 3 </a:t>
            </a:r>
            <a:r>
              <a:rPr lang="ru-RU" sz="2800" i="1" dirty="0"/>
              <a:t>анимация создавалась исключительно средствами </a:t>
            </a:r>
            <a:r>
              <a:rPr lang="en-US" sz="2800" b="1" i="1" dirty="0"/>
              <a:t>JavaScript</a:t>
            </a:r>
            <a:r>
              <a:rPr lang="ru-RU" sz="2800" i="1" dirty="0"/>
              <a:t>, но ничто не стоит на месте.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735960" y="1484784"/>
            <a:ext cx="0" cy="476821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CSS  </a:t>
            </a:r>
            <a:r>
              <a:rPr lang="ru-RU" sz="4400" b="1" dirty="0"/>
              <a:t>и анимация</a:t>
            </a:r>
            <a:endParaRPr lang="uk-UA" sz="4400" b="1" dirty="0"/>
          </a:p>
        </p:txBody>
      </p:sp>
      <p:pic>
        <p:nvPicPr>
          <p:cNvPr id="8" name="Picture 4" descr="CSS Transiti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4" b="33305"/>
          <a:stretch/>
        </p:blipFill>
        <p:spPr bwMode="auto">
          <a:xfrm>
            <a:off x="479376" y="2920510"/>
            <a:ext cx="4896544" cy="189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97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6458" y="623562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1705" y="251938"/>
            <a:ext cx="5689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/>
              <a:t>Два подхода к анимации в </a:t>
            </a:r>
            <a:r>
              <a:rPr lang="en-US" sz="3200" b="1" dirty="0"/>
              <a:t>CSS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48128" y="1520233"/>
            <a:ext cx="46805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92D050"/>
                </a:solidFill>
              </a:rPr>
              <a:t>Анимация по сценарию </a:t>
            </a:r>
            <a:r>
              <a:rPr lang="ru-RU" sz="3200" dirty="0">
                <a:solidFill>
                  <a:schemeClr val="bg1">
                    <a:lumMod val="50000"/>
                  </a:schemeClr>
                </a:solidFill>
              </a:rPr>
              <a:t>заранее определенная последовательность действий, которые проигрываются во время выполнения анимации, базируется на свойстве </a:t>
            </a: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animation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ru-RU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1674" y="1700808"/>
            <a:ext cx="54863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>
                <a:solidFill>
                  <a:srgbClr val="00B050"/>
                </a:solidFill>
              </a:rPr>
              <a:t>Анимация переходов</a:t>
            </a:r>
            <a:r>
              <a:rPr lang="ru-RU" sz="3600" dirty="0"/>
              <a:t> плавный переход между различными значениями стилевых свойств, базируется на свойстве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transition</a:t>
            </a:r>
            <a:r>
              <a:rPr lang="en-US" sz="3600" dirty="0"/>
              <a:t>.</a:t>
            </a:r>
            <a:endParaRPr lang="ru-RU" sz="3600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744072" y="1520233"/>
            <a:ext cx="0" cy="388843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13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/>
              <a:t>2.</a:t>
            </a:r>
            <a:r>
              <a:rPr lang="ru-RU" sz="6000" b="1" dirty="0"/>
              <a:t> Состояние элемента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73965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48128" y="1531995"/>
            <a:ext cx="42484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Подготовьте разметку на основе таких команд </a:t>
            </a:r>
            <a:r>
              <a:rPr lang="en-US" sz="2400" b="1" dirty="0"/>
              <a:t>Emmet</a:t>
            </a:r>
            <a:r>
              <a:rPr lang="en-US" sz="2400" dirty="0"/>
              <a:t>’</a:t>
            </a:r>
            <a:r>
              <a:rPr lang="uk-UA" sz="2400" dirty="0"/>
              <a:t>а</a:t>
            </a:r>
            <a:r>
              <a:rPr lang="en-US" sz="2400" dirty="0"/>
              <a:t> </a:t>
            </a:r>
            <a:r>
              <a:rPr lang="uk-UA" sz="2400" dirty="0"/>
              <a:t>в </a:t>
            </a:r>
            <a:r>
              <a:rPr lang="en-US" sz="2400" b="1" dirty="0" err="1"/>
              <a:t>VSCode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uk-UA" sz="2400" dirty="0"/>
              <a:t>команд</a:t>
            </a:r>
            <a:r>
              <a:rPr lang="ru-RU" sz="2400" dirty="0"/>
              <a:t>ы выполняются по одной</a:t>
            </a:r>
            <a:r>
              <a:rPr lang="en-US" sz="2400" dirty="0"/>
              <a:t>)</a:t>
            </a:r>
          </a:p>
          <a:p>
            <a:endParaRPr lang="ru-RU" sz="2400" dirty="0"/>
          </a:p>
          <a:p>
            <a:r>
              <a:rPr lang="en-US" sz="2400" dirty="0"/>
              <a:t>1)</a:t>
            </a:r>
            <a:r>
              <a:rPr lang="uk-UA" sz="2400" dirty="0"/>
              <a:t>Каркас </a:t>
            </a:r>
            <a:r>
              <a:rPr lang="en-US" sz="2400" dirty="0"/>
              <a:t>HTML</a:t>
            </a:r>
            <a:r>
              <a:rPr lang="uk-UA" sz="2400" dirty="0"/>
              <a:t>-</a:t>
            </a:r>
            <a:r>
              <a:rPr lang="uk-UA" sz="2400" dirty="0" err="1"/>
              <a:t>разметки</a:t>
            </a:r>
            <a:r>
              <a:rPr lang="en-US" sz="2400" dirty="0"/>
              <a:t>;</a:t>
            </a:r>
            <a:endParaRPr lang="uk-UA" sz="2400" dirty="0"/>
          </a:p>
          <a:p>
            <a:endParaRPr lang="en-US" sz="2400" dirty="0"/>
          </a:p>
          <a:p>
            <a:r>
              <a:rPr lang="en-US" sz="2400" dirty="0"/>
              <a:t>2</a:t>
            </a:r>
            <a:r>
              <a:rPr lang="uk-UA" sz="2400" dirty="0"/>
              <a:t>) </a:t>
            </a:r>
            <a:r>
              <a:rPr lang="en-US" sz="2400" dirty="0"/>
              <a:t>10</a:t>
            </a:r>
            <a:r>
              <a:rPr lang="uk-UA" sz="2400" dirty="0"/>
              <a:t> </a:t>
            </a:r>
            <a:r>
              <a:rPr lang="uk-UA" sz="2400" dirty="0" err="1"/>
              <a:t>параграфов</a:t>
            </a:r>
            <a:r>
              <a:rPr lang="ru-RU" sz="2400" dirty="0"/>
              <a:t> </a:t>
            </a:r>
            <a:r>
              <a:rPr lang="en-US" sz="2400" b="1" dirty="0"/>
              <a:t>&lt;p&gt; </a:t>
            </a:r>
            <a:r>
              <a:rPr lang="uk-UA" sz="2400" dirty="0"/>
              <a:t>с </a:t>
            </a:r>
            <a:r>
              <a:rPr lang="en-US" sz="2400" dirty="0"/>
              <a:t>50</a:t>
            </a:r>
            <a:r>
              <a:rPr lang="uk-UA" sz="2400" dirty="0"/>
              <a:t>-ю словами </a:t>
            </a:r>
            <a:r>
              <a:rPr lang="ru-RU" sz="2400" dirty="0"/>
              <a:t>каждый.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5896" r="15084"/>
          <a:stretch/>
        </p:blipFill>
        <p:spPr>
          <a:xfrm>
            <a:off x="767408" y="1484784"/>
            <a:ext cx="5903143" cy="40324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6E367F-71CF-416B-B5B1-685DE4362314}"/>
              </a:ext>
            </a:extLst>
          </p:cNvPr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/>
              <a:t>Псевдоклассы</a:t>
            </a:r>
            <a:r>
              <a:rPr lang="ru-RU" sz="3600" b="1" dirty="0"/>
              <a:t> и состояние элемента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5368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20136" y="1268760"/>
            <a:ext cx="355637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/>
              <a:t>Псевдоклассы</a:t>
            </a:r>
            <a:r>
              <a:rPr lang="ru-RU" sz="2000" dirty="0"/>
              <a:t> определяют стили элемента для тех случаев когда состояние элемента меняется в зависимости от действий пользователя. Например </a:t>
            </a:r>
            <a:r>
              <a:rPr lang="ru-RU" sz="2000" dirty="0" err="1"/>
              <a:t>псевдокласс</a:t>
            </a:r>
            <a:r>
              <a:rPr lang="ru-RU" sz="2000" dirty="0"/>
              <a:t> </a:t>
            </a:r>
            <a:r>
              <a:rPr lang="en-US" sz="2000" b="1" dirty="0"/>
              <a:t>:hover</a:t>
            </a:r>
            <a:r>
              <a:rPr lang="ru-RU" sz="2000" dirty="0"/>
              <a:t>,</a:t>
            </a:r>
            <a:r>
              <a:rPr lang="ru-RU" sz="2000" b="1" dirty="0"/>
              <a:t> </a:t>
            </a:r>
            <a:r>
              <a:rPr lang="ru-RU" sz="2000" dirty="0"/>
              <a:t> который будучи расположен в селектору,</a:t>
            </a:r>
            <a:r>
              <a:rPr lang="en-US" sz="2000" b="1" dirty="0"/>
              <a:t> </a:t>
            </a:r>
            <a:r>
              <a:rPr lang="ru-RU" sz="2000" dirty="0"/>
              <a:t>позволяет задать стили который будут применяться только когда на элемент наведён курсор мыши.</a:t>
            </a:r>
            <a:r>
              <a:rPr lang="en-US" sz="2000" dirty="0"/>
              <a:t> 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/>
              <a:t>Псевдоклассы</a:t>
            </a:r>
            <a:r>
              <a:rPr lang="ru-RU" sz="3600" b="1" dirty="0"/>
              <a:t> и состояние элемента</a:t>
            </a:r>
            <a:endParaRPr lang="en-US" sz="36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16BDD8-A581-4560-826E-C4E9617D7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470297"/>
            <a:ext cx="6496050" cy="424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293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352584" y="619492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30135" y="2297176"/>
            <a:ext cx="4176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Также будет полезен </a:t>
            </a:r>
            <a:r>
              <a:rPr lang="ru-RU" sz="2400" dirty="0" err="1"/>
              <a:t>псевдокласс</a:t>
            </a:r>
            <a:r>
              <a:rPr lang="ru-RU" sz="2400" dirty="0"/>
              <a:t> </a:t>
            </a:r>
            <a:r>
              <a:rPr lang="en-US" sz="2400" b="1" dirty="0"/>
              <a:t>:active </a:t>
            </a:r>
            <a:r>
              <a:rPr lang="en-US" sz="2400" dirty="0"/>
              <a:t>– </a:t>
            </a:r>
            <a:r>
              <a:rPr lang="ru-RU" sz="2400" dirty="0"/>
              <a:t>задающий стили для элемента на который осуществляется нажатие.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DF0EF65-3741-44C7-9CA9-1506BCF5B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470297"/>
            <a:ext cx="6496050" cy="424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2BF5F5-62AA-44FF-9010-450647794B7C}"/>
              </a:ext>
            </a:extLst>
          </p:cNvPr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/>
              <a:t>Псевдоклассы</a:t>
            </a:r>
            <a:r>
              <a:rPr lang="ru-RU" sz="3600" b="1" dirty="0"/>
              <a:t> и состояние элемента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231819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4969</TotalTime>
  <Words>326</Words>
  <Application>Microsoft Office PowerPoint</Application>
  <PresentationFormat>Широкий екран</PresentationFormat>
  <Paragraphs>50</Paragraphs>
  <Slides>19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2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671</cp:revision>
  <dcterms:created xsi:type="dcterms:W3CDTF">2014-11-20T09:08:59Z</dcterms:created>
  <dcterms:modified xsi:type="dcterms:W3CDTF">2022-06-27T15:50:33Z</dcterms:modified>
</cp:coreProperties>
</file>