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62" r:id="rId22"/>
    <p:sldId id="610" r:id="rId23"/>
    <p:sldId id="699" r:id="rId24"/>
    <p:sldId id="679" r:id="rId25"/>
    <p:sldId id="713" r:id="rId26"/>
    <p:sldId id="383" r:id="rId27"/>
    <p:sldId id="760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1CE87-90E5-4B9E-955D-D9E947771788}" v="1" dt="2022-08-02T13:58:25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E4756DD-54A9-4982-8265-29ABFE1A582B}"/>
    <pc:docChg chg="delSld">
      <pc:chgData name="Anatoliy Kigel" userId="7432c6c4687b0a9c" providerId="LiveId" clId="{9E4756DD-54A9-4982-8265-29ABFE1A582B}" dt="2021-11-11T15:10:50.966" v="0" actId="47"/>
      <pc:docMkLst>
        <pc:docMk/>
      </pc:docMkLst>
      <pc:sldChg chg="del">
        <pc:chgData name="Anatoliy Kigel" userId="7432c6c4687b0a9c" providerId="LiveId" clId="{9E4756DD-54A9-4982-8265-29ABFE1A582B}" dt="2021-11-11T15:10:50.966" v="0" actId="47"/>
        <pc:sldMkLst>
          <pc:docMk/>
          <pc:sldMk cId="1242900387" sldId="708"/>
        </pc:sldMkLst>
      </pc:sldChg>
    </pc:docChg>
  </pc:docChgLst>
  <pc:docChgLst>
    <pc:chgData name="Anatoliy Kigel" userId="7432c6c4687b0a9c" providerId="LiveId" clId="{B1F1CE87-90E5-4B9E-955D-D9E947771788}"/>
    <pc:docChg chg="modSld">
      <pc:chgData name="Anatoliy Kigel" userId="7432c6c4687b0a9c" providerId="LiveId" clId="{B1F1CE87-90E5-4B9E-955D-D9E947771788}" dt="2022-08-02T13:58:33.906" v="5" actId="122"/>
      <pc:docMkLst>
        <pc:docMk/>
      </pc:docMkLst>
      <pc:sldChg chg="modSp mod">
        <pc:chgData name="Anatoliy Kigel" userId="7432c6c4687b0a9c" providerId="LiveId" clId="{B1F1CE87-90E5-4B9E-955D-D9E947771788}" dt="2022-08-02T13:58:33.906" v="5" actId="122"/>
        <pc:sldMkLst>
          <pc:docMk/>
          <pc:sldMk cId="3281285070" sldId="762"/>
        </pc:sldMkLst>
        <pc:spChg chg="mod">
          <ac:chgData name="Anatoliy Kigel" userId="7432c6c4687b0a9c" providerId="LiveId" clId="{B1F1CE87-90E5-4B9E-955D-D9E947771788}" dt="2022-08-02T13:58:33.906" v="5" actId="122"/>
          <ac:spMkLst>
            <pc:docMk/>
            <pc:sldMk cId="3281285070" sldId="762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  <pc:docChgLst>
    <pc:chgData name="Anatoliy Kigel" userId="7432c6c4687b0a9c" providerId="LiveId" clId="{FC472991-1D07-48CA-BFF7-B2F875CA9FF6}"/>
    <pc:docChg chg="undo custSel addSld delSld modSld">
      <pc:chgData name="Anatoliy Kigel" userId="7432c6c4687b0a9c" providerId="LiveId" clId="{FC472991-1D07-48CA-BFF7-B2F875CA9FF6}" dt="2022-01-12T07:47:32.785" v="70" actId="1035"/>
      <pc:docMkLst>
        <pc:docMk/>
      </pc:docMkLst>
      <pc:sldChg chg="add">
        <pc:chgData name="Anatoliy Kigel" userId="7432c6c4687b0a9c" providerId="LiveId" clId="{FC472991-1D07-48CA-BFF7-B2F875CA9FF6}" dt="2022-01-12T07:45:26.887" v="3"/>
        <pc:sldMkLst>
          <pc:docMk/>
          <pc:sldMk cId="2717058134" sldId="383"/>
        </pc:sldMkLst>
      </pc:sldChg>
      <pc:sldChg chg="add del">
        <pc:chgData name="Anatoliy Kigel" userId="7432c6c4687b0a9c" providerId="LiveId" clId="{FC472991-1D07-48CA-BFF7-B2F875CA9FF6}" dt="2022-01-12T07:45:34.161" v="5" actId="47"/>
        <pc:sldMkLst>
          <pc:docMk/>
          <pc:sldMk cId="3707989975" sldId="665"/>
        </pc:sldMkLst>
      </pc:sldChg>
      <pc:sldChg chg="del">
        <pc:chgData name="Anatoliy Kigel" userId="7432c6c4687b0a9c" providerId="LiveId" clId="{FC472991-1D07-48CA-BFF7-B2F875CA9FF6}" dt="2022-01-12T07:45:28.295" v="4" actId="47"/>
        <pc:sldMkLst>
          <pc:docMk/>
          <pc:sldMk cId="2767547570" sldId="680"/>
        </pc:sldMkLst>
      </pc:sldChg>
      <pc:sldChg chg="modSp mod">
        <pc:chgData name="Anatoliy Kigel" userId="7432c6c4687b0a9c" providerId="LiveId" clId="{FC472991-1D07-48CA-BFF7-B2F875CA9FF6}" dt="2022-01-12T07:44:58.291" v="2" actId="403"/>
        <pc:sldMkLst>
          <pc:docMk/>
          <pc:sldMk cId="2210419637" sldId="711"/>
        </pc:sldMkLst>
        <pc:spChg chg="mod">
          <ac:chgData name="Anatoliy Kigel" userId="7432c6c4687b0a9c" providerId="LiveId" clId="{FC472991-1D07-48CA-BFF7-B2F875CA9FF6}" dt="2022-01-12T07:44:58.291" v="2" actId="403"/>
          <ac:spMkLst>
            <pc:docMk/>
            <pc:sldMk cId="2210419637" sldId="711"/>
            <ac:spMk id="9" creationId="{00000000-0000-0000-0000-000000000000}"/>
          </ac:spMkLst>
        </pc:spChg>
      </pc:sldChg>
      <pc:sldChg chg="modSp mod">
        <pc:chgData name="Anatoliy Kigel" userId="7432c6c4687b0a9c" providerId="LiveId" clId="{FC472991-1D07-48CA-BFF7-B2F875CA9FF6}" dt="2022-01-12T07:47:32.785" v="70" actId="1035"/>
        <pc:sldMkLst>
          <pc:docMk/>
          <pc:sldMk cId="1516391349" sldId="713"/>
        </pc:sldMkLst>
        <pc:spChg chg="mod">
          <ac:chgData name="Anatoliy Kigel" userId="7432c6c4687b0a9c" providerId="LiveId" clId="{FC472991-1D07-48CA-BFF7-B2F875CA9FF6}" dt="2022-01-12T07:47:32.785" v="70" actId="1035"/>
          <ac:spMkLst>
            <pc:docMk/>
            <pc:sldMk cId="1516391349" sldId="713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7:06.460" v="61" actId="207"/>
          <ac:spMkLst>
            <pc:docMk/>
            <pc:sldMk cId="1516391349" sldId="713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FC472991-1D07-48CA-BFF7-B2F875CA9FF6}" dt="2022-01-12T07:46:13.121" v="30" actId="1035"/>
        <pc:sldMkLst>
          <pc:docMk/>
          <pc:sldMk cId="2573887449" sldId="760"/>
        </pc:sldMkLst>
        <pc:spChg chg="mod">
          <ac:chgData name="Anatoliy Kigel" userId="7432c6c4687b0a9c" providerId="LiveId" clId="{FC472991-1D07-48CA-BFF7-B2F875CA9FF6}" dt="2022-01-12T07:46:12.442" v="28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C472991-1D07-48CA-BFF7-B2F875CA9FF6}" dt="2022-01-12T07:45:44.081" v="12" actId="478"/>
          <ac:spMkLst>
            <pc:docMk/>
            <pc:sldMk cId="2573887449" sldId="760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6:10.305" v="23" actId="1036"/>
          <ac:spMkLst>
            <pc:docMk/>
            <pc:sldMk cId="2573887449" sldId="760"/>
            <ac:spMk id="11" creationId="{00000000-0000-0000-0000-000000000000}"/>
          </ac:spMkLst>
        </pc:spChg>
        <pc:picChg chg="mod">
          <ac:chgData name="Anatoliy Kigel" userId="7432c6c4687b0a9c" providerId="LiveId" clId="{FC472991-1D07-48CA-BFF7-B2F875CA9FF6}" dt="2022-01-12T07:46:13.121" v="30" actId="1035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9BD6DAEA-88C4-4928-90D2-ACD9517BBA4D}"/>
    <pc:docChg chg="undo custSel addSld delSld modSld">
      <pc:chgData name="Anatoliy Kigel" userId="7432c6c4687b0a9c" providerId="LiveId" clId="{9BD6DAEA-88C4-4928-90D2-ACD9517BBA4D}" dt="2022-07-07T04:58:14.380" v="203" actId="20577"/>
      <pc:docMkLst>
        <pc:docMk/>
      </pc:docMkLst>
      <pc:sldChg chg="modSp mod">
        <pc:chgData name="Anatoliy Kigel" userId="7432c6c4687b0a9c" providerId="LiveId" clId="{9BD6DAEA-88C4-4928-90D2-ACD9517BBA4D}" dt="2022-07-07T04:56:31.237" v="164" actId="403"/>
        <pc:sldMkLst>
          <pc:docMk/>
          <pc:sldMk cId="0" sldId="593"/>
        </pc:sldMkLst>
        <pc:spChg chg="mod">
          <ac:chgData name="Anatoliy Kigel" userId="7432c6c4687b0a9c" providerId="LiveId" clId="{9BD6DAEA-88C4-4928-90D2-ACD9517BBA4D}" dt="2022-07-07T04:56:31.237" v="164" actId="403"/>
          <ac:spMkLst>
            <pc:docMk/>
            <pc:sldMk cId="0" sldId="593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7:07.873" v="177" actId="404"/>
        <pc:sldMkLst>
          <pc:docMk/>
          <pc:sldMk cId="3590507252" sldId="689"/>
        </pc:sldMkLst>
        <pc:spChg chg="mod">
          <ac:chgData name="Anatoliy Kigel" userId="7432c6c4687b0a9c" providerId="LiveId" clId="{9BD6DAEA-88C4-4928-90D2-ACD9517BBA4D}" dt="2022-07-07T04:57:07.873" v="177" actId="404"/>
          <ac:spMkLst>
            <pc:docMk/>
            <pc:sldMk cId="3590507252" sldId="689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57.563" v="175" actId="478"/>
          <ac:spMkLst>
            <pc:docMk/>
            <pc:sldMk cId="3590507252" sldId="689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12.672" v="63" actId="1036"/>
        <pc:sldMkLst>
          <pc:docMk/>
          <pc:sldMk cId="507519320" sldId="690"/>
        </pc:sldMkLst>
        <pc:spChg chg="del">
          <ac:chgData name="Anatoliy Kigel" userId="7432c6c4687b0a9c" providerId="LiveId" clId="{9BD6DAEA-88C4-4928-90D2-ACD9517BBA4D}" dt="2022-07-07T04:50:05.101" v="54" actId="478"/>
          <ac:spMkLst>
            <pc:docMk/>
            <pc:sldMk cId="507519320" sldId="690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12.672" v="63" actId="1036"/>
          <ac:spMkLst>
            <pc:docMk/>
            <pc:sldMk cId="507519320" sldId="690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3.134" v="52" actId="478"/>
          <ac:spMkLst>
            <pc:docMk/>
            <pc:sldMk cId="507519320" sldId="690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4.480" v="53" actId="478"/>
          <ac:spMkLst>
            <pc:docMk/>
            <pc:sldMk cId="507519320" sldId="690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6.061" v="55" actId="478"/>
          <ac:spMkLst>
            <pc:docMk/>
            <pc:sldMk cId="507519320" sldId="690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20.085" v="66" actId="403"/>
        <pc:sldMkLst>
          <pc:docMk/>
          <pc:sldMk cId="2087704541" sldId="695"/>
        </pc:sldMkLst>
        <pc:spChg chg="del">
          <ac:chgData name="Anatoliy Kigel" userId="7432c6c4687b0a9c" providerId="LiveId" clId="{9BD6DAEA-88C4-4928-90D2-ACD9517BBA4D}" dt="2022-07-07T04:50:18.708" v="65" actId="478"/>
          <ac:spMkLst>
            <pc:docMk/>
            <pc:sldMk cId="2087704541" sldId="695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20.085" v="66" actId="403"/>
          <ac:spMkLst>
            <pc:docMk/>
            <pc:sldMk cId="2087704541" sldId="695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17.260" v="64" actId="478"/>
          <ac:spMkLst>
            <pc:docMk/>
            <pc:sldMk cId="2087704541" sldId="69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9BD6DAEA-88C4-4928-90D2-ACD9517BBA4D}" dt="2022-07-07T04:50:41.350" v="75" actId="1036"/>
        <pc:sldMkLst>
          <pc:docMk/>
          <pc:sldMk cId="2826520153" sldId="698"/>
        </pc:sldMkLst>
        <pc:spChg chg="mod">
          <ac:chgData name="Anatoliy Kigel" userId="7432c6c4687b0a9c" providerId="LiveId" clId="{9BD6DAEA-88C4-4928-90D2-ACD9517BBA4D}" dt="2022-07-07T04:50:41.350" v="75" actId="1036"/>
          <ac:spMkLst>
            <pc:docMk/>
            <pc:sldMk cId="2826520153" sldId="698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38.339" v="69" actId="6549"/>
          <ac:spMkLst>
            <pc:docMk/>
            <pc:sldMk cId="2826520153" sldId="698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6:52.914" v="174" actId="20577"/>
        <pc:sldMkLst>
          <pc:docMk/>
          <pc:sldMk cId="2259849768" sldId="706"/>
        </pc:sldMkLst>
        <pc:spChg chg="mod">
          <ac:chgData name="Anatoliy Kigel" userId="7432c6c4687b0a9c" providerId="LiveId" clId="{9BD6DAEA-88C4-4928-90D2-ACD9517BBA4D}" dt="2022-07-07T04:56:44.195" v="167" actId="1035"/>
          <ac:spMkLst>
            <pc:docMk/>
            <pc:sldMk cId="2259849768" sldId="706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6:52.914" v="174" actId="20577"/>
          <ac:spMkLst>
            <pc:docMk/>
            <pc:sldMk cId="2259849768" sldId="706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3" creationId="{00000000-0000-0000-0000-000000000000}"/>
          </ac:spMkLst>
        </pc:spChg>
      </pc:sldChg>
      <pc:sldChg chg="del">
        <pc:chgData name="Anatoliy Kigel" userId="7432c6c4687b0a9c" providerId="LiveId" clId="{9BD6DAEA-88C4-4928-90D2-ACD9517BBA4D}" dt="2022-07-07T04:50:57.615" v="76" actId="47"/>
        <pc:sldMkLst>
          <pc:docMk/>
          <pc:sldMk cId="3681086597" sldId="709"/>
        </pc:sldMkLst>
      </pc:sldChg>
      <pc:sldChg chg="delSp modSp mod">
        <pc:chgData name="Anatoliy Kigel" userId="7432c6c4687b0a9c" providerId="LiveId" clId="{9BD6DAEA-88C4-4928-90D2-ACD9517BBA4D}" dt="2022-07-07T04:49:16.618" v="51" actId="6549"/>
        <pc:sldMkLst>
          <pc:docMk/>
          <pc:sldMk cId="2295193409" sldId="761"/>
        </pc:sldMkLst>
        <pc:spChg chg="del">
          <ac:chgData name="Anatoliy Kigel" userId="7432c6c4687b0a9c" providerId="LiveId" clId="{9BD6DAEA-88C4-4928-90D2-ACD9517BBA4D}" dt="2022-07-07T04:47:48.153" v="0" actId="478"/>
          <ac:spMkLst>
            <pc:docMk/>
            <pc:sldMk cId="2295193409" sldId="761"/>
            <ac:spMk id="2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05.101" v="35" actId="1035"/>
          <ac:spMkLst>
            <pc:docMk/>
            <pc:sldMk cId="2295193409" sldId="761"/>
            <ac:spMk id="3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16.618" v="51" actId="6549"/>
          <ac:spMkLst>
            <pc:docMk/>
            <pc:sldMk cId="2295193409" sldId="761"/>
            <ac:spMk id="5" creationId="{00000000-0000-0000-0000-000000000000}"/>
          </ac:spMkLst>
        </pc:spChg>
      </pc:sldChg>
      <pc:sldChg chg="add del">
        <pc:chgData name="Anatoliy Kigel" userId="7432c6c4687b0a9c" providerId="LiveId" clId="{9BD6DAEA-88C4-4928-90D2-ACD9517BBA4D}" dt="2022-07-07T04:55:05.884" v="78" actId="2890"/>
        <pc:sldMkLst>
          <pc:docMk/>
          <pc:sldMk cId="888132944" sldId="762"/>
        </pc:sldMkLst>
      </pc:sldChg>
      <pc:sldChg chg="addSp delSp modSp add mod">
        <pc:chgData name="Anatoliy Kigel" userId="7432c6c4687b0a9c" providerId="LiveId" clId="{9BD6DAEA-88C4-4928-90D2-ACD9517BBA4D}" dt="2022-07-07T04:58:14.380" v="203" actId="20577"/>
        <pc:sldMkLst>
          <pc:docMk/>
          <pc:sldMk cId="3281285070" sldId="762"/>
        </pc:sldMkLst>
        <pc:spChg chg="mod">
          <ac:chgData name="Anatoliy Kigel" userId="7432c6c4687b0a9c" providerId="LiveId" clId="{9BD6DAEA-88C4-4928-90D2-ACD9517BBA4D}" dt="2022-07-07T04:58:14.380" v="203" actId="20577"/>
          <ac:spMkLst>
            <pc:docMk/>
            <pc:sldMk cId="3281285070" sldId="762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6:19.749" v="162" actId="1036"/>
          <ac:spMkLst>
            <pc:docMk/>
            <pc:sldMk cId="3281285070" sldId="762"/>
            <ac:spMk id="12" creationId="{00000000-0000-0000-0000-000000000000}"/>
          </ac:spMkLst>
        </pc:spChg>
        <pc:picChg chg="add mod">
          <ac:chgData name="Anatoliy Kigel" userId="7432c6c4687b0a9c" providerId="LiveId" clId="{9BD6DAEA-88C4-4928-90D2-ACD9517BBA4D}" dt="2022-07-07T04:57:57.192" v="183" actId="1076"/>
          <ac:picMkLst>
            <pc:docMk/>
            <pc:sldMk cId="3281285070" sldId="762"/>
            <ac:picMk id="1026" creationId="{56254579-8939-E968-2247-0DE1C93D1E1F}"/>
          </ac:picMkLst>
        </pc:picChg>
        <pc:picChg chg="del">
          <ac:chgData name="Anatoliy Kigel" userId="7432c6c4687b0a9c" providerId="LiveId" clId="{9BD6DAEA-88C4-4928-90D2-ACD9517BBA4D}" dt="2022-07-07T04:55:08.684" v="80" actId="478"/>
          <ac:picMkLst>
            <pc:docMk/>
            <pc:sldMk cId="3281285070" sldId="762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02.08.2022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shorturl.net/WXNGkj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60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116632"/>
            <a:ext cx="42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</a:t>
            </a:r>
            <a:r>
              <a:rPr lang="en-US" dirty="0"/>
              <a:t> </a:t>
            </a:r>
            <a:r>
              <a:rPr lang="ru-RU" dirty="0"/>
              <a:t>мы можем включить для любого тега, применив </a:t>
            </a:r>
            <a:r>
              <a:rPr lang="en-US" b="1" dirty="0" err="1"/>
              <a:t>display:grid</a:t>
            </a:r>
            <a:r>
              <a:rPr lang="ru-RU" dirty="0"/>
              <a:t>, а далее при помощи свойств </a:t>
            </a:r>
            <a:r>
              <a:rPr lang="en-US" b="1" dirty="0"/>
              <a:t>grid-template-columns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grid-template-rows</a:t>
            </a:r>
            <a:r>
              <a:rPr lang="ru-RU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b="1" dirty="0" err="1"/>
              <a:t>fr</a:t>
            </a:r>
            <a:r>
              <a:rPr lang="en-US" dirty="0"/>
              <a:t> (</a:t>
            </a:r>
            <a:r>
              <a:rPr lang="ru-RU" dirty="0"/>
              <a:t>например: </a:t>
            </a:r>
            <a:r>
              <a:rPr lang="ru-RU" b="1" dirty="0"/>
              <a:t>2</a:t>
            </a:r>
            <a:r>
              <a:rPr lang="en-US" b="1" dirty="0"/>
              <a:t>.5</a:t>
            </a:r>
            <a:r>
              <a:rPr lang="it-IT" b="1" dirty="0"/>
              <a:t>fr</a:t>
            </a:r>
            <a:r>
              <a:rPr lang="en-US" dirty="0"/>
              <a:t>) </a:t>
            </a:r>
            <a:r>
              <a:rPr lang="ru-RU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b="1" dirty="0"/>
              <a:t>gap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Grid – </a:t>
            </a:r>
            <a:r>
              <a:rPr lang="ru-RU" sz="4000" b="1" dirty="0"/>
              <a:t>функция </a:t>
            </a:r>
            <a:r>
              <a:rPr lang="en-US" sz="4000" b="1" dirty="0"/>
              <a:t>minmax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1916832"/>
            <a:ext cx="9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  <a:endParaRPr lang="en-US" sz="2800" dirty="0"/>
          </a:p>
          <a:p>
            <a:endParaRPr lang="en-US" sz="2800" dirty="0"/>
          </a:p>
          <a:p>
            <a:pPr algn="ctr"/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minmax(100px, 1fr)</a:t>
            </a:r>
            <a:endParaRPr lang="ru-RU" sz="48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1168291"/>
            <a:ext cx="44033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Grid’</a:t>
            </a:r>
            <a:r>
              <a:rPr lang="ru-RU" sz="2000" dirty="0"/>
              <a:t>е есть понятие линии </a:t>
            </a:r>
            <a:r>
              <a:rPr lang="en-US" sz="2000" dirty="0"/>
              <a:t>(</a:t>
            </a:r>
            <a:r>
              <a:rPr lang="en-US" sz="2000" b="1" dirty="0"/>
              <a:t>lines</a:t>
            </a:r>
            <a:r>
              <a:rPr lang="ru-RU" sz="2000" dirty="0"/>
              <a:t>) - </a:t>
            </a:r>
            <a:r>
              <a:rPr lang="en-US" sz="2000" dirty="0"/>
              <a:t> </a:t>
            </a:r>
            <a:r>
              <a:rPr lang="ru-RU" sz="2000" dirty="0"/>
              <a:t>линии которая разделяет строки и/или столбцы в сетке.</a:t>
            </a:r>
            <a:r>
              <a:rPr lang="en-US" sz="2000" dirty="0"/>
              <a:t> </a:t>
            </a:r>
            <a:r>
              <a:rPr lang="ru-RU" sz="2000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sz="2000" b="1" dirty="0"/>
              <a:t>grid-column-start, grid-column-end, grid-row-start, grid-row-end</a:t>
            </a:r>
            <a:r>
              <a:rPr lang="en-US" sz="2000" dirty="0"/>
              <a:t> – </a:t>
            </a:r>
            <a:r>
              <a:rPr lang="ru-RU" sz="2000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sz="2000" dirty="0"/>
              <a:t> </a:t>
            </a:r>
            <a:r>
              <a:rPr lang="ru-RU" sz="2000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sz="2000" b="1" dirty="0"/>
              <a:t>grid-area</a:t>
            </a:r>
            <a:r>
              <a:rPr lang="en-US" sz="2000" dirty="0"/>
              <a:t>. </a:t>
            </a:r>
            <a:r>
              <a:rPr lang="ru-RU" sz="2000" dirty="0"/>
              <a:t>А при помощи свойств </a:t>
            </a:r>
            <a:r>
              <a:rPr lang="en-US" sz="2000" b="1" dirty="0"/>
              <a:t>grid-template-areas</a:t>
            </a:r>
            <a:r>
              <a:rPr lang="en-US" sz="2000" dirty="0"/>
              <a:t> </a:t>
            </a:r>
            <a:r>
              <a:rPr lang="ru-RU" sz="2000" dirty="0"/>
              <a:t>мы задаём расположение элементов в сетке при помощи заданных имён элементов.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772217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886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auto-fill</a:t>
            </a:r>
            <a:r>
              <a:rPr lang="en-US" sz="3600" b="1" dirty="0"/>
              <a:t> / </a:t>
            </a:r>
            <a:r>
              <a:rPr lang="en-US" sz="3600" b="1" dirty="0">
                <a:solidFill>
                  <a:srgbClr val="00B050"/>
                </a:solidFill>
              </a:rPr>
              <a:t>auto-fit</a:t>
            </a:r>
            <a:r>
              <a:rPr lang="en-US" sz="3600" b="1" dirty="0"/>
              <a:t> – </a:t>
            </a:r>
            <a:r>
              <a:rPr lang="ru-RU" sz="3600" b="1" dirty="0"/>
              <a:t>с ним и </a:t>
            </a:r>
            <a:r>
              <a:rPr lang="en-US" sz="3600" b="1"/>
              <a:t>flexbox </a:t>
            </a:r>
            <a:r>
              <a:rPr lang="ru-RU" sz="3600" b="1" dirty="0"/>
              <a:t>не нужен…</a:t>
            </a:r>
            <a:endParaRPr lang="uk-UA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333803" y="5621178"/>
            <a:ext cx="994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https://shorturl.net/WXNGkj</a:t>
            </a:r>
            <a:endParaRPr 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54579-8939-E968-2247-0DE1C93D1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" t="18038" r="2160" b="13352"/>
          <a:stretch/>
        </p:blipFill>
        <p:spPr bwMode="auto">
          <a:xfrm>
            <a:off x="1333803" y="1725862"/>
            <a:ext cx="10155427" cy="34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8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124744"/>
            <a:ext cx="54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(полная версия страницы)</a:t>
            </a:r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CSS Animation</a:t>
            </a:r>
            <a:endParaRPr lang="ru-RU" sz="4000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6048672" cy="4188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Grid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588</Words>
  <Application>Microsoft Office PowerPoint</Application>
  <PresentationFormat>Широкий екран</PresentationFormat>
  <Paragraphs>67</Paragraphs>
  <Slides>27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2022-08-02T13:58:35Z</dcterms:modified>
</cp:coreProperties>
</file>