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4" r:id="rId21"/>
    <p:sldId id="285" r:id="rId22"/>
    <p:sldId id="286" r:id="rId23"/>
    <p:sldId id="287" r:id="rId24"/>
    <p:sldId id="288" r:id="rId25"/>
    <p:sldId id="290" r:id="rId26"/>
    <p:sldId id="292" r:id="rId27"/>
    <p:sldId id="293" r:id="rId28"/>
    <p:sldId id="294" r:id="rId29"/>
    <p:sldId id="295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445F3-1721-41E0-9FA8-F5B325354B7C}" v="5" dt="2024-06-21T17:17:55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660"/>
  </p:normalViewPr>
  <p:slideViewPr>
    <p:cSldViewPr>
      <p:cViewPr varScale="1">
        <p:scale>
          <a:sx n="106" d="100"/>
          <a:sy n="106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F42ABBD-15F3-400B-A3E5-96CA985A1A91}"/>
    <pc:docChg chg="undo custSel modSld">
      <pc:chgData name="Anatoliy Kigel" userId="7432c6c4687b0a9c" providerId="LiveId" clId="{BF42ABBD-15F3-400B-A3E5-96CA985A1A91}" dt="2023-02-01T08:53:16.093" v="36" actId="1076"/>
      <pc:docMkLst>
        <pc:docMk/>
      </pc:docMkLst>
      <pc:sldChg chg="modSp mod">
        <pc:chgData name="Anatoliy Kigel" userId="7432c6c4687b0a9c" providerId="LiveId" clId="{BF42ABBD-15F3-400B-A3E5-96CA985A1A91}" dt="2023-01-30T19:33:54.543" v="9" actId="20577"/>
        <pc:sldMkLst>
          <pc:docMk/>
          <pc:sldMk cId="3928218066" sldId="260"/>
        </pc:sldMkLst>
        <pc:spChg chg="mod">
          <ac:chgData name="Anatoliy Kigel" userId="7432c6c4687b0a9c" providerId="LiveId" clId="{BF42ABBD-15F3-400B-A3E5-96CA985A1A91}" dt="2023-01-30T19:33:49.215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BF42ABBD-15F3-400B-A3E5-96CA985A1A91}" dt="2023-01-30T19:33:54.543" v="9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addSp delSp modSp mod">
        <pc:chgData name="Anatoliy Kigel" userId="7432c6c4687b0a9c" providerId="LiveId" clId="{BF42ABBD-15F3-400B-A3E5-96CA985A1A91}" dt="2023-02-01T08:53:16.093" v="36" actId="1076"/>
        <pc:sldMkLst>
          <pc:docMk/>
          <pc:sldMk cId="2560431116" sldId="265"/>
        </pc:sldMkLst>
        <pc:spChg chg="add del">
          <ac:chgData name="Anatoliy Kigel" userId="7432c6c4687b0a9c" providerId="LiveId" clId="{BF42ABBD-15F3-400B-A3E5-96CA985A1A91}" dt="2023-02-01T08:52:16.170" v="16" actId="22"/>
          <ac:spMkLst>
            <pc:docMk/>
            <pc:sldMk cId="2560431116" sldId="265"/>
            <ac:spMk id="4" creationId="{7FE71A2B-8342-6E6E-DFBF-2C181E1BF959}"/>
          </ac:spMkLst>
        </pc:spChg>
        <pc:spChg chg="mod">
          <ac:chgData name="Anatoliy Kigel" userId="7432c6c4687b0a9c" providerId="LiveId" clId="{BF42ABBD-15F3-400B-A3E5-96CA985A1A91}" dt="2023-02-01T08:52:57.417" v="30" actId="1076"/>
          <ac:spMkLst>
            <pc:docMk/>
            <pc:sldMk cId="2560431116" sldId="265"/>
            <ac:spMk id="5" creationId="{00000000-0000-0000-0000-000000000000}"/>
          </ac:spMkLst>
        </pc:spChg>
        <pc:spChg chg="add del">
          <ac:chgData name="Anatoliy Kigel" userId="7432c6c4687b0a9c" providerId="LiveId" clId="{BF42ABBD-15F3-400B-A3E5-96CA985A1A91}" dt="2023-02-01T08:52:24.576" v="22"/>
          <ac:spMkLst>
            <pc:docMk/>
            <pc:sldMk cId="2560431116" sldId="265"/>
            <ac:spMk id="6" creationId="{3CEDA647-AFD8-9C3D-0EAC-737F8A3A45CF}"/>
          </ac:spMkLst>
        </pc:spChg>
        <pc:spChg chg="mod">
          <ac:chgData name="Anatoliy Kigel" userId="7432c6c4687b0a9c" providerId="LiveId" clId="{BF42ABBD-15F3-400B-A3E5-96CA985A1A91}" dt="2023-02-01T08:52:23.472" v="20" actId="368"/>
          <ac:spMkLst>
            <pc:docMk/>
            <pc:sldMk cId="2560431116" sldId="265"/>
            <ac:spMk id="14" creationId="{00000000-0000-0000-0000-000000000000}"/>
          </ac:spMkLst>
        </pc:spChg>
        <pc:spChg chg="mod">
          <ac:chgData name="Anatoliy Kigel" userId="7432c6c4687b0a9c" providerId="LiveId" clId="{BF42ABBD-15F3-400B-A3E5-96CA985A1A91}" dt="2023-02-01T08:53:12.437" v="34" actId="1076"/>
          <ac:spMkLst>
            <pc:docMk/>
            <pc:sldMk cId="2560431116" sldId="265"/>
            <ac:spMk id="17" creationId="{00000000-0000-0000-0000-000000000000}"/>
          </ac:spMkLst>
        </pc:spChg>
        <pc:grpChg chg="mod">
          <ac:chgData name="Anatoliy Kigel" userId="7432c6c4687b0a9c" providerId="LiveId" clId="{BF42ABBD-15F3-400B-A3E5-96CA985A1A91}" dt="2023-02-01T08:53:06.151" v="31" actId="1076"/>
          <ac:grpSpMkLst>
            <pc:docMk/>
            <pc:sldMk cId="2560431116" sldId="265"/>
            <ac:grpSpMk id="3" creationId="{00000000-0000-0000-0000-000000000000}"/>
          </ac:grpSpMkLst>
        </pc:grpChg>
        <pc:picChg chg="add mod">
          <ac:chgData name="Anatoliy Kigel" userId="7432c6c4687b0a9c" providerId="LiveId" clId="{BF42ABBD-15F3-400B-A3E5-96CA985A1A91}" dt="2023-02-01T08:53:16.093" v="36" actId="1076"/>
          <ac:picMkLst>
            <pc:docMk/>
            <pc:sldMk cId="2560431116" sldId="265"/>
            <ac:picMk id="8" creationId="{855780B7-7F5B-0B23-0968-CCF5B4942A0D}"/>
          </ac:picMkLst>
        </pc:picChg>
      </pc:sldChg>
      <pc:sldChg chg="modSp mod">
        <pc:chgData name="Anatoliy Kigel" userId="7432c6c4687b0a9c" providerId="LiveId" clId="{BF42ABBD-15F3-400B-A3E5-96CA985A1A91}" dt="2023-02-01T08:42:56.595" v="10"/>
        <pc:sldMkLst>
          <pc:docMk/>
          <pc:sldMk cId="2134033093" sldId="290"/>
        </pc:sldMkLst>
        <pc:spChg chg="mod">
          <ac:chgData name="Anatoliy Kigel" userId="7432c6c4687b0a9c" providerId="LiveId" clId="{BF42ABBD-15F3-400B-A3E5-96CA985A1A91}" dt="2023-02-01T08:42:56.595" v="10"/>
          <ac:spMkLst>
            <pc:docMk/>
            <pc:sldMk cId="2134033093" sldId="290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899CA57C-1BD6-4D26-94DA-3F2D9E03A69A}"/>
    <pc:docChg chg="undo custSel addSld delSld modSld modSection">
      <pc:chgData name="Anatoliy Kigel" userId="7432c6c4687b0a9c" providerId="LiveId" clId="{899CA57C-1BD6-4D26-94DA-3F2D9E03A69A}" dt="2021-11-22T08:43:50.396" v="676" actId="1076"/>
      <pc:docMkLst>
        <pc:docMk/>
      </pc:docMkLst>
      <pc:sldChg chg="modSp mod">
        <pc:chgData name="Anatoliy Kigel" userId="7432c6c4687b0a9c" providerId="LiveId" clId="{899CA57C-1BD6-4D26-94DA-3F2D9E03A69A}" dt="2021-11-22T08:38:25.286" v="597" actId="404"/>
        <pc:sldMkLst>
          <pc:docMk/>
          <pc:sldMk cId="0" sldId="257"/>
        </pc:sldMkLst>
        <pc:spChg chg="mod">
          <ac:chgData name="Anatoliy Kigel" userId="7432c6c4687b0a9c" providerId="LiveId" clId="{899CA57C-1BD6-4D26-94DA-3F2D9E03A69A}" dt="2021-11-22T08:38:25.286" v="597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55.817" v="604" actId="404"/>
        <pc:sldMkLst>
          <pc:docMk/>
          <pc:sldMk cId="3928218066" sldId="260"/>
        </pc:sldMkLst>
        <pc:spChg chg="mod">
          <ac:chgData name="Anatoliy Kigel" userId="7432c6c4687b0a9c" providerId="LiveId" clId="{899CA57C-1BD6-4D26-94DA-3F2D9E03A69A}" dt="2021-11-22T08:12:21.571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12:24.931" v="8" actId="20577"/>
          <ac:spMkLst>
            <pc:docMk/>
            <pc:sldMk cId="3928218066" sldId="260"/>
            <ac:spMk id="10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8:55.817" v="604" actId="404"/>
          <ac:spMkLst>
            <pc:docMk/>
            <pc:sldMk cId="3928218066" sldId="26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44.198" v="600" actId="403"/>
        <pc:sldMkLst>
          <pc:docMk/>
          <pc:sldMk cId="3139661526" sldId="261"/>
        </pc:sldMkLst>
        <pc:spChg chg="mod">
          <ac:chgData name="Anatoliy Kigel" userId="7432c6c4687b0a9c" providerId="LiveId" clId="{899CA57C-1BD6-4D26-94DA-3F2D9E03A69A}" dt="2021-11-22T08:38:44.198" v="600" actId="403"/>
          <ac:spMkLst>
            <pc:docMk/>
            <pc:sldMk cId="3139661526" sldId="261"/>
            <ac:spMk id="2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40:58.680" v="648" actId="20577"/>
        <pc:sldMkLst>
          <pc:docMk/>
          <pc:sldMk cId="1206142669" sldId="267"/>
        </pc:sldMkLst>
        <pc:spChg chg="mod">
          <ac:chgData name="Anatoliy Kigel" userId="7432c6c4687b0a9c" providerId="LiveId" clId="{899CA57C-1BD6-4D26-94DA-3F2D9E03A69A}" dt="2021-11-22T08:40:58.680" v="648" actId="20577"/>
          <ac:spMkLst>
            <pc:docMk/>
            <pc:sldMk cId="1206142669" sldId="267"/>
            <ac:spMk id="2" creationId="{00000000-0000-0000-0000-000000000000}"/>
          </ac:spMkLst>
        </pc:spChg>
      </pc:sldChg>
      <pc:sldChg chg="modSp">
        <pc:chgData name="Anatoliy Kigel" userId="7432c6c4687b0a9c" providerId="LiveId" clId="{899CA57C-1BD6-4D26-94DA-3F2D9E03A69A}" dt="2021-11-22T08:43:50.396" v="676" actId="1076"/>
        <pc:sldMkLst>
          <pc:docMk/>
          <pc:sldMk cId="3873601693" sldId="270"/>
        </pc:sldMkLst>
        <pc:picChg chg="mod">
          <ac:chgData name="Anatoliy Kigel" userId="7432c6c4687b0a9c" providerId="LiveId" clId="{899CA57C-1BD6-4D26-94DA-3F2D9E03A69A}" dt="2021-11-22T08:43:50.396" v="676" actId="1076"/>
          <ac:picMkLst>
            <pc:docMk/>
            <pc:sldMk cId="3873601693" sldId="270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899CA57C-1BD6-4D26-94DA-3F2D9E03A69A}" dt="2021-11-22T08:43:31.781" v="675" actId="1036"/>
        <pc:sldMkLst>
          <pc:docMk/>
          <pc:sldMk cId="3665213549" sldId="271"/>
        </pc:sldMkLst>
        <pc:spChg chg="del mod">
          <ac:chgData name="Anatoliy Kigel" userId="7432c6c4687b0a9c" providerId="LiveId" clId="{899CA57C-1BD6-4D26-94DA-3F2D9E03A69A}" dt="2021-11-22T08:43:29.887" v="672" actId="478"/>
          <ac:spMkLst>
            <pc:docMk/>
            <pc:sldMk cId="3665213549" sldId="271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43:31.781" v="675" actId="1036"/>
          <ac:spMkLst>
            <pc:docMk/>
            <pc:sldMk cId="3665213549" sldId="271"/>
            <ac:spMk id="10" creationId="{BC08CFC9-3325-4B95-8FE6-0CAD728C92D9}"/>
          </ac:spMkLst>
        </pc:spChg>
      </pc:sldChg>
      <pc:sldChg chg="modSp mod">
        <pc:chgData name="Anatoliy Kigel" userId="7432c6c4687b0a9c" providerId="LiveId" clId="{899CA57C-1BD6-4D26-94DA-3F2D9E03A69A}" dt="2021-11-22T08:43:20.803" v="671" actId="14100"/>
        <pc:sldMkLst>
          <pc:docMk/>
          <pc:sldMk cId="1197816528" sldId="272"/>
        </pc:sldMkLst>
        <pc:spChg chg="mod">
          <ac:chgData name="Anatoliy Kigel" userId="7432c6c4687b0a9c" providerId="LiveId" clId="{899CA57C-1BD6-4D26-94DA-3F2D9E03A69A}" dt="2021-11-22T08:43:20.803" v="671" actId="14100"/>
          <ac:spMkLst>
            <pc:docMk/>
            <pc:sldMk cId="1197816528" sldId="272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56.253" v="593" actId="20577"/>
        <pc:sldMkLst>
          <pc:docMk/>
          <pc:sldMk cId="2745726497" sldId="279"/>
        </pc:sldMkLst>
        <pc:spChg chg="mod">
          <ac:chgData name="Anatoliy Kigel" userId="7432c6c4687b0a9c" providerId="LiveId" clId="{899CA57C-1BD6-4D26-94DA-3F2D9E03A69A}" dt="2021-11-22T08:37:56.253" v="593" actId="20577"/>
          <ac:spMkLst>
            <pc:docMk/>
            <pc:sldMk cId="2745726497" sldId="279"/>
            <ac:spMk id="6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9.281" v="590" actId="14100"/>
        <pc:sldMkLst>
          <pc:docMk/>
          <pc:sldMk cId="604731523" sldId="280"/>
        </pc:sldMkLst>
        <pc:spChg chg="mod">
          <ac:chgData name="Anatoliy Kigel" userId="7432c6c4687b0a9c" providerId="LiveId" clId="{899CA57C-1BD6-4D26-94DA-3F2D9E03A69A}" dt="2021-11-22T08:36:42.574" v="579" actId="14100"/>
          <ac:spMkLst>
            <pc:docMk/>
            <pc:sldMk cId="604731523" sldId="28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39.281" v="590" actId="14100"/>
          <ac:spMkLst>
            <pc:docMk/>
            <pc:sldMk cId="604731523" sldId="280"/>
            <ac:spMk id="3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3.034" v="588" actId="14100"/>
        <pc:sldMkLst>
          <pc:docMk/>
          <pc:sldMk cId="626738471" sldId="281"/>
        </pc:sldMkLst>
        <pc:spChg chg="mod">
          <ac:chgData name="Anatoliy Kigel" userId="7432c6c4687b0a9c" providerId="LiveId" clId="{899CA57C-1BD6-4D26-94DA-3F2D9E03A69A}" dt="2021-11-22T08:37:33.034" v="588" actId="14100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20.625" v="586" actId="1076"/>
          <ac:spMkLst>
            <pc:docMk/>
            <pc:sldMk cId="626738471" sldId="281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867871601" sldId="285"/>
        </pc:sldMkLst>
      </pc:sldChg>
      <pc:sldChg chg="delSp modSp add mod">
        <pc:chgData name="Anatoliy Kigel" userId="7432c6c4687b0a9c" providerId="LiveId" clId="{899CA57C-1BD6-4D26-94DA-3F2D9E03A69A}" dt="2021-11-22T08:36:07.252" v="571" actId="1036"/>
        <pc:sldMkLst>
          <pc:docMk/>
          <pc:sldMk cId="1106840640" sldId="285"/>
        </pc:sldMkLst>
        <pc:spChg chg="mod">
          <ac:chgData name="Anatoliy Kigel" userId="7432c6c4687b0a9c" providerId="LiveId" clId="{899CA57C-1BD6-4D26-94DA-3F2D9E03A69A}" dt="2021-11-22T08:35:50.828" v="558" actId="1036"/>
          <ac:spMkLst>
            <pc:docMk/>
            <pc:sldMk cId="1106840640" sldId="28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5.110" v="569" actId="403"/>
          <ac:spMkLst>
            <pc:docMk/>
            <pc:sldMk cId="1106840640" sldId="285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5:57.180" v="562" actId="1036"/>
          <ac:spMkLst>
            <pc:docMk/>
            <pc:sldMk cId="1106840640" sldId="285"/>
            <ac:spMk id="7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1.052" v="567" actId="1035"/>
          <ac:spMkLst>
            <pc:docMk/>
            <pc:sldMk cId="1106840640" sldId="285"/>
            <ac:spMk id="8" creationId="{00000000-0000-0000-0000-000000000000}"/>
          </ac:spMkLst>
        </pc:spChg>
        <pc:spChg chg="del mod">
          <ac:chgData name="Anatoliy Kigel" userId="7432c6c4687b0a9c" providerId="LiveId" clId="{899CA57C-1BD6-4D26-94DA-3F2D9E03A69A}" dt="2021-11-22T08:35:49.420" v="553" actId="478"/>
          <ac:spMkLst>
            <pc:docMk/>
            <pc:sldMk cId="1106840640" sldId="285"/>
            <ac:spMk id="9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6:07.252" v="571" actId="1036"/>
          <ac:picMkLst>
            <pc:docMk/>
            <pc:sldMk cId="1106840640" sldId="285"/>
            <ac:picMk id="14" creationId="{00000000-0000-0000-0000-000000000000}"/>
          </ac:picMkLst>
        </pc:picChg>
      </pc:sldChg>
      <pc:sldChg chg="addSp modSp add mod">
        <pc:chgData name="Anatoliy Kigel" userId="7432c6c4687b0a9c" providerId="LiveId" clId="{899CA57C-1BD6-4D26-94DA-3F2D9E03A69A}" dt="2021-11-22T08:34:38.078" v="541" actId="1036"/>
        <pc:sldMkLst>
          <pc:docMk/>
          <pc:sldMk cId="1136467543" sldId="286"/>
        </pc:sldMkLst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3:29.315" v="474" actId="1035"/>
          <ac:spMkLst>
            <pc:docMk/>
            <pc:sldMk cId="1136467543" sldId="286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34:33.042" v="535" actId="6549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899CA57C-1BD6-4D26-94DA-3F2D9E03A69A}" dt="2021-11-22T08:33:21.336" v="470" actId="14100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3162015940" sldId="286"/>
        </pc:sldMkLst>
      </pc:sldChg>
      <pc:sldChg chg="modSp mod">
        <pc:chgData name="Anatoliy Kigel" userId="7432c6c4687b0a9c" providerId="LiveId" clId="{899CA57C-1BD6-4D26-94DA-3F2D9E03A69A}" dt="2021-11-22T08:28:54.733" v="371" actId="6549"/>
        <pc:sldMkLst>
          <pc:docMk/>
          <pc:sldMk cId="3931189480" sldId="293"/>
        </pc:sldMkLst>
        <pc:spChg chg="mod">
          <ac:chgData name="Anatoliy Kigel" userId="7432c6c4687b0a9c" providerId="LiveId" clId="{899CA57C-1BD6-4D26-94DA-3F2D9E03A69A}" dt="2021-11-22T08:28:54.733" v="371" actId="6549"/>
          <ac:spMkLst>
            <pc:docMk/>
            <pc:sldMk cId="3931189480" sldId="293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19:33.016" v="216" actId="20577"/>
        <pc:sldMkLst>
          <pc:docMk/>
          <pc:sldMk cId="2717058134" sldId="294"/>
        </pc:sldMkLst>
        <pc:spChg chg="mod">
          <ac:chgData name="Anatoliy Kigel" userId="7432c6c4687b0a9c" providerId="LiveId" clId="{899CA57C-1BD6-4D26-94DA-3F2D9E03A69A}" dt="2021-11-22T08:19:33.016" v="216" actId="20577"/>
          <ac:spMkLst>
            <pc:docMk/>
            <pc:sldMk cId="2717058134" sldId="29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899CA57C-1BD6-4D26-94DA-3F2D9E03A69A}" dt="2021-11-22T08:32:00.239" v="465" actId="1035"/>
        <pc:sldMkLst>
          <pc:docMk/>
          <pc:sldMk cId="3063730818" sldId="295"/>
        </pc:sldMkLst>
        <pc:spChg chg="mod">
          <ac:chgData name="Anatoliy Kigel" userId="7432c6c4687b0a9c" providerId="LiveId" clId="{899CA57C-1BD6-4D26-94DA-3F2D9E03A69A}" dt="2021-11-22T08:32:00.239" v="465" actId="1035"/>
          <ac:spMkLst>
            <pc:docMk/>
            <pc:sldMk cId="3063730818" sldId="295"/>
            <ac:spMk id="3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4:13.315" v="27" actId="478"/>
          <ac:spMkLst>
            <pc:docMk/>
            <pc:sldMk cId="3063730818" sldId="295"/>
            <ac:spMk id="4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03.747" v="186" actId="478"/>
          <ac:spMkLst>
            <pc:docMk/>
            <pc:sldMk cId="3063730818" sldId="295"/>
            <ac:spMk id="5" creationId="{00000000-0000-0000-0000-000000000000}"/>
          </ac:spMkLst>
        </pc:spChg>
        <pc:spChg chg="add del mod">
          <ac:chgData name="Anatoliy Kigel" userId="7432c6c4687b0a9c" providerId="LiveId" clId="{899CA57C-1BD6-4D26-94DA-3F2D9E03A69A}" dt="2021-11-22T08:26:37.576" v="345"/>
          <ac:spMkLst>
            <pc:docMk/>
            <pc:sldMk cId="3063730818" sldId="295"/>
            <ac:spMk id="8" creationId="{65E968DE-E9FA-45DE-A46B-83161595F2E3}"/>
          </ac:spMkLst>
        </pc:spChg>
        <pc:spChg chg="add mod">
          <ac:chgData name="Anatoliy Kigel" userId="7432c6c4687b0a9c" providerId="LiveId" clId="{899CA57C-1BD6-4D26-94DA-3F2D9E03A69A}" dt="2021-11-22T08:29:55.650" v="418" actId="1036"/>
          <ac:spMkLst>
            <pc:docMk/>
            <pc:sldMk cId="3063730818" sldId="295"/>
            <ac:spMk id="10" creationId="{8FA622E4-C4C0-42CF-94B7-9DCBAB5E658A}"/>
          </ac:spMkLst>
        </pc:spChg>
        <pc:picChg chg="add mod">
          <ac:chgData name="Anatoliy Kigel" userId="7432c6c4687b0a9c" providerId="LiveId" clId="{899CA57C-1BD6-4D26-94DA-3F2D9E03A69A}" dt="2021-11-22T08:30:42.743" v="453" actId="14100"/>
          <ac:picMkLst>
            <pc:docMk/>
            <pc:sldMk cId="3063730818" sldId="295"/>
            <ac:picMk id="1026" creationId="{E98A6534-EC32-424A-B588-008EAFD5CF1D}"/>
          </ac:picMkLst>
        </pc:picChg>
        <pc:picChg chg="del">
          <ac:chgData name="Anatoliy Kigel" userId="7432c6c4687b0a9c" providerId="LiveId" clId="{899CA57C-1BD6-4D26-94DA-3F2D9E03A69A}" dt="2021-11-22T08:14:10.661" v="26" actId="478"/>
          <ac:picMkLst>
            <pc:docMk/>
            <pc:sldMk cId="3063730818" sldId="295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15:27.033" v="215" actId="20577"/>
        <pc:sldMkLst>
          <pc:docMk/>
          <pc:sldMk cId="17623490" sldId="296"/>
        </pc:sldMkLst>
        <pc:spChg chg="mod">
          <ac:chgData name="Anatoliy Kigel" userId="7432c6c4687b0a9c" providerId="LiveId" clId="{899CA57C-1BD6-4D26-94DA-3F2D9E03A69A}" dt="2021-11-22T08:15:27.033" v="215" actId="20577"/>
          <ac:spMkLst>
            <pc:docMk/>
            <pc:sldMk cId="17623490" sldId="296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899CA57C-1BD6-4D26-94DA-3F2D9E03A69A}" dt="2021-11-22T08:15:16.619" v="196" actId="1035"/>
        <pc:sldMkLst>
          <pc:docMk/>
          <pc:sldMk cId="599313642" sldId="302"/>
        </pc:sldMkLst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2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12.466" v="187" actId="478"/>
          <ac:spMkLst>
            <pc:docMk/>
            <pc:sldMk cId="599313642" sldId="302"/>
            <ac:spMk id="9" creationId="{EFAA4FC1-39B0-41F2-8E6F-4C8C1D25F20A}"/>
          </ac:spMkLst>
        </pc:spChg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10" creationId="{00000000-0000-0000-0000-000000000000}"/>
          </ac:spMkLst>
        </pc:spChg>
        <pc:grpChg chg="mod">
          <ac:chgData name="Anatoliy Kigel" userId="7432c6c4687b0a9c" providerId="LiveId" clId="{899CA57C-1BD6-4D26-94DA-3F2D9E03A69A}" dt="2021-11-22T08:15:16.619" v="196" actId="1035"/>
          <ac:grpSpMkLst>
            <pc:docMk/>
            <pc:sldMk cId="599313642" sldId="302"/>
            <ac:grpSpMk id="4" creationId="{00000000-0000-0000-0000-000000000000}"/>
          </ac:grpSpMkLst>
        </pc:grp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7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36:26.018" v="575" actId="403"/>
        <pc:sldMkLst>
          <pc:docMk/>
          <pc:sldMk cId="2992149249" sldId="395"/>
        </pc:sldMkLst>
        <pc:spChg chg="mod">
          <ac:chgData name="Anatoliy Kigel" userId="7432c6c4687b0a9c" providerId="LiveId" clId="{899CA57C-1BD6-4D26-94DA-3F2D9E03A69A}" dt="2021-11-22T08:36:23.552" v="574" actId="6549"/>
          <ac:spMkLst>
            <pc:docMk/>
            <pc:sldMk cId="2992149249" sldId="39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26.018" v="575" actId="403"/>
          <ac:spMkLst>
            <pc:docMk/>
            <pc:sldMk cId="2992149249" sldId="395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39:36.272" v="605" actId="47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2531767D-6331-4D3A-89C0-821C00C70DDF}"/>
    <pc:docChg chg="undo custSel modSld">
      <pc:chgData name="Anatoliy Kigel" userId="7432c6c4687b0a9c" providerId="LiveId" clId="{2531767D-6331-4D3A-89C0-821C00C70DDF}" dt="2023-05-11T08:07:48.216" v="28" actId="6549"/>
      <pc:docMkLst>
        <pc:docMk/>
      </pc:docMkLst>
      <pc:sldChg chg="modSp mod">
        <pc:chgData name="Anatoliy Kigel" userId="7432c6c4687b0a9c" providerId="LiveId" clId="{2531767D-6331-4D3A-89C0-821C00C70DDF}" dt="2023-05-11T08:06:53.110" v="25" actId="20577"/>
        <pc:sldMkLst>
          <pc:docMk/>
          <pc:sldMk cId="3928218066" sldId="260"/>
        </pc:sldMkLst>
        <pc:spChg chg="mod">
          <ac:chgData name="Anatoliy Kigel" userId="7432c6c4687b0a9c" providerId="LiveId" clId="{2531767D-6331-4D3A-89C0-821C00C70DDF}" dt="2023-05-11T08:06:40.8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2531767D-6331-4D3A-89C0-821C00C70DDF}" dt="2023-05-11T08:06:53.110" v="2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2531767D-6331-4D3A-89C0-821C00C70DDF}" dt="2023-05-11T08:07:48.216" v="28" actId="6549"/>
        <pc:sldMkLst>
          <pc:docMk/>
          <pc:sldMk cId="3931189480" sldId="293"/>
        </pc:sldMkLst>
        <pc:spChg chg="mod">
          <ac:chgData name="Anatoliy Kigel" userId="7432c6c4687b0a9c" providerId="LiveId" clId="{2531767D-6331-4D3A-89C0-821C00C70DDF}" dt="2023-05-11T08:07:48.216" v="28" actId="6549"/>
          <ac:spMkLst>
            <pc:docMk/>
            <pc:sldMk cId="3931189480" sldId="293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2DBBE828-6D70-4F0D-9DD0-E666E70807B9}"/>
    <pc:docChg chg="addSld delSld modSld modSection">
      <pc:chgData name="Anatoliy Kigel" userId="7432c6c4687b0a9c" providerId="LiveId" clId="{2DBBE828-6D70-4F0D-9DD0-E666E70807B9}" dt="2021-02-02T21:44:42.244" v="2" actId="20577"/>
      <pc:docMkLst>
        <pc:docMk/>
      </pc:docMkLst>
      <pc:sldChg chg="modSp mod">
        <pc:chgData name="Anatoliy Kigel" userId="7432c6c4687b0a9c" providerId="LiveId" clId="{2DBBE828-6D70-4F0D-9DD0-E666E70807B9}" dt="2021-02-02T21:44:42.244" v="2" actId="20577"/>
        <pc:sldMkLst>
          <pc:docMk/>
          <pc:sldMk cId="3139661526" sldId="261"/>
        </pc:sldMkLst>
        <pc:spChg chg="mod">
          <ac:chgData name="Anatoliy Kigel" userId="7432c6c4687b0a9c" providerId="LiveId" clId="{2DBBE828-6D70-4F0D-9DD0-E666E70807B9}" dt="2021-02-02T21:44:42.244" v="2" actId="20577"/>
          <ac:spMkLst>
            <pc:docMk/>
            <pc:sldMk cId="3139661526" sldId="261"/>
            <ac:spMk id="2" creationId="{00000000-0000-0000-0000-000000000000}"/>
          </ac:spMkLst>
        </pc:spChg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86787160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10247663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226791743" sldId="286"/>
        </pc:sldMkLst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3162015940" sldId="286"/>
        </pc:sldMkLst>
      </pc:sldChg>
    </pc:docChg>
  </pc:docChgLst>
  <pc:docChgLst>
    <pc:chgData name="Anatoliy Kigel" userId="7432c6c4687b0a9c" providerId="LiveId" clId="{59D549E1-FB3D-4738-8810-049515415AF7}"/>
    <pc:docChg chg="undo custSel modSld">
      <pc:chgData name="Anatoliy Kigel" userId="7432c6c4687b0a9c" providerId="LiveId" clId="{59D549E1-FB3D-4738-8810-049515415AF7}" dt="2022-11-19T07:33:59.822" v="12" actId="1582"/>
      <pc:docMkLst>
        <pc:docMk/>
      </pc:docMkLst>
      <pc:sldChg chg="modSp mod">
        <pc:chgData name="Anatoliy Kigel" userId="7432c6c4687b0a9c" providerId="LiveId" clId="{59D549E1-FB3D-4738-8810-049515415AF7}" dt="2022-11-19T07:31:09.049" v="8" actId="207"/>
        <pc:sldMkLst>
          <pc:docMk/>
          <pc:sldMk cId="3928218066" sldId="260"/>
        </pc:sldMkLst>
        <pc:spChg chg="mod">
          <ac:chgData name="Anatoliy Kigel" userId="7432c6c4687b0a9c" providerId="LiveId" clId="{59D549E1-FB3D-4738-8810-049515415AF7}" dt="2022-11-19T07:30:11.620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59D549E1-FB3D-4738-8810-049515415AF7}" dt="2022-11-19T07:31:09.049" v="8" actId="20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59D549E1-FB3D-4738-8810-049515415AF7}" dt="2022-11-19T07:33:59.822" v="12" actId="1582"/>
        <pc:sldMkLst>
          <pc:docMk/>
          <pc:sldMk cId="3931189480" sldId="293"/>
        </pc:sldMkLst>
        <pc:spChg chg="mod">
          <ac:chgData name="Anatoliy Kigel" userId="7432c6c4687b0a9c" providerId="LiveId" clId="{59D549E1-FB3D-4738-8810-049515415AF7}" dt="2022-11-19T07:33:51.639" v="11" actId="1582"/>
          <ac:spMkLst>
            <pc:docMk/>
            <pc:sldMk cId="3931189480" sldId="293"/>
            <ac:spMk id="2" creationId="{00000000-0000-0000-0000-000000000000}"/>
          </ac:spMkLst>
        </pc:spChg>
        <pc:spChg chg="mod">
          <ac:chgData name="Anatoliy Kigel" userId="7432c6c4687b0a9c" providerId="LiveId" clId="{59D549E1-FB3D-4738-8810-049515415AF7}" dt="2022-11-19T07:33:59.822" v="12" actId="1582"/>
          <ac:spMkLst>
            <pc:docMk/>
            <pc:sldMk cId="3931189480" sldId="293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811541E5-4FA4-4E7F-8C1A-E36EC8893D05}"/>
    <pc:docChg chg="undo custSel addSld delSld modSld">
      <pc:chgData name="Anatoliy Kigel" userId="7432c6c4687b0a9c" providerId="LiveId" clId="{811541E5-4FA4-4E7F-8C1A-E36EC8893D05}" dt="2021-05-07T11:13:20.286" v="30" actId="1076"/>
      <pc:docMkLst>
        <pc:docMk/>
      </pc:docMkLst>
      <pc:sldChg chg="modSp mod">
        <pc:chgData name="Anatoliy Kigel" userId="7432c6c4687b0a9c" providerId="LiveId" clId="{811541E5-4FA4-4E7F-8C1A-E36EC8893D05}" dt="2021-05-07T11:12:55.476" v="7" actId="20577"/>
        <pc:sldMkLst>
          <pc:docMk/>
          <pc:sldMk cId="3928218066" sldId="260"/>
        </pc:sldMkLst>
        <pc:spChg chg="mod">
          <ac:chgData name="Anatoliy Kigel" userId="7432c6c4687b0a9c" providerId="LiveId" clId="{811541E5-4FA4-4E7F-8C1A-E36EC8893D05}" dt="2021-05-07T11:12:51.71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2:55.476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811541E5-4FA4-4E7F-8C1A-E36EC8893D05}" dt="2021-05-07T11:13:20.286" v="30" actId="1076"/>
        <pc:sldMkLst>
          <pc:docMk/>
          <pc:sldMk cId="599313642" sldId="302"/>
        </pc:sldMkLst>
        <pc:spChg chg="mod">
          <ac:chgData name="Anatoliy Kigel" userId="7432c6c4687b0a9c" providerId="LiveId" clId="{811541E5-4FA4-4E7F-8C1A-E36EC8893D05}" dt="2021-05-07T11:13:07.925" v="11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3:20.286" v="30" actId="1076"/>
          <ac:spMkLst>
            <pc:docMk/>
            <pc:sldMk cId="599313642" sldId="302"/>
            <ac:spMk id="10" creationId="{00000000-0000-0000-0000-000000000000}"/>
          </ac:spMkLst>
        </pc:spChg>
      </pc:sldChg>
      <pc:sldChg chg="add del">
        <pc:chgData name="Anatoliy Kigel" userId="7432c6c4687b0a9c" providerId="LiveId" clId="{811541E5-4FA4-4E7F-8C1A-E36EC8893D05}" dt="2021-05-07T11:13:04.816" v="9"/>
        <pc:sldMkLst>
          <pc:docMk/>
          <pc:sldMk cId="2874574352" sldId="396"/>
        </pc:sldMkLst>
      </pc:sldChg>
    </pc:docChg>
  </pc:docChgLst>
  <pc:docChgLst>
    <pc:chgData name="Anatoliy Kigel" userId="7432c6c4687b0a9c" providerId="LiveId" clId="{CA8445F3-1721-41E0-9FA8-F5B325354B7C}"/>
    <pc:docChg chg="delSld modSld modSection">
      <pc:chgData name="Anatoliy Kigel" userId="7432c6c4687b0a9c" providerId="LiveId" clId="{CA8445F3-1721-41E0-9FA8-F5B325354B7C}" dt="2024-06-22T06:59:40.934" v="43" actId="47"/>
      <pc:docMkLst>
        <pc:docMk/>
      </pc:docMkLst>
      <pc:sldChg chg="modSp mod">
        <pc:chgData name="Anatoliy Kigel" userId="7432c6c4687b0a9c" providerId="LiveId" clId="{CA8445F3-1721-41E0-9FA8-F5B325354B7C}" dt="2024-06-21T17:14:41.072" v="13" actId="20577"/>
        <pc:sldMkLst>
          <pc:docMk/>
          <pc:sldMk cId="3928218066" sldId="260"/>
        </pc:sldMkLst>
        <pc:spChg chg="mod">
          <ac:chgData name="Anatoliy Kigel" userId="7432c6c4687b0a9c" providerId="LiveId" clId="{CA8445F3-1721-41E0-9FA8-F5B325354B7C}" dt="2024-06-21T17:14:36.73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A8445F3-1721-41E0-9FA8-F5B325354B7C}" dt="2024-06-21T17:14:41.072" v="13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del">
        <pc:chgData name="Anatoliy Kigel" userId="7432c6c4687b0a9c" providerId="LiveId" clId="{CA8445F3-1721-41E0-9FA8-F5B325354B7C}" dt="2024-06-22T06:59:40.934" v="43" actId="47"/>
        <pc:sldMkLst>
          <pc:docMk/>
          <pc:sldMk cId="1803617629" sldId="278"/>
        </pc:sldMkLst>
      </pc:sldChg>
      <pc:sldChg chg="modSp mod">
        <pc:chgData name="Anatoliy Kigel" userId="7432c6c4687b0a9c" providerId="LiveId" clId="{CA8445F3-1721-41E0-9FA8-F5B325354B7C}" dt="2024-06-21T17:17:40.784" v="29" actId="1037"/>
        <pc:sldMkLst>
          <pc:docMk/>
          <pc:sldMk cId="604731523" sldId="280"/>
        </pc:sldMkLst>
        <pc:spChg chg="mod">
          <ac:chgData name="Anatoliy Kigel" userId="7432c6c4687b0a9c" providerId="LiveId" clId="{CA8445F3-1721-41E0-9FA8-F5B325354B7C}" dt="2024-06-21T17:17:40.784" v="29" actId="1037"/>
          <ac:spMkLst>
            <pc:docMk/>
            <pc:sldMk cId="604731523" sldId="280"/>
            <ac:spMk id="2" creationId="{00000000-0000-0000-0000-000000000000}"/>
          </ac:spMkLst>
        </pc:spChg>
      </pc:sldChg>
      <pc:sldChg chg="modSp mod">
        <pc:chgData name="Anatoliy Kigel" userId="7432c6c4687b0a9c" providerId="LiveId" clId="{CA8445F3-1721-41E0-9FA8-F5B325354B7C}" dt="2024-06-21T17:17:59.452" v="41" actId="1076"/>
        <pc:sldMkLst>
          <pc:docMk/>
          <pc:sldMk cId="626738471" sldId="281"/>
        </pc:sldMkLst>
        <pc:spChg chg="mod">
          <ac:chgData name="Anatoliy Kigel" userId="7432c6c4687b0a9c" providerId="LiveId" clId="{CA8445F3-1721-41E0-9FA8-F5B325354B7C}" dt="2024-06-21T17:16:18.146" v="22" actId="1036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CA8445F3-1721-41E0-9FA8-F5B325354B7C}" dt="2024-06-21T17:17:59.452" v="41" actId="1076"/>
          <ac:spMkLst>
            <pc:docMk/>
            <pc:sldMk cId="626738471" sldId="281"/>
            <ac:spMk id="6" creationId="{00000000-0000-0000-0000-000000000000}"/>
          </ac:spMkLst>
        </pc:spChg>
        <pc:spChg chg="mod">
          <ac:chgData name="Anatoliy Kigel" userId="7432c6c4687b0a9c" providerId="LiveId" clId="{CA8445F3-1721-41E0-9FA8-F5B325354B7C}" dt="2024-06-21T17:16:16.262" v="19" actId="1076"/>
          <ac:spMkLst>
            <pc:docMk/>
            <pc:sldMk cId="626738471" sldId="281"/>
            <ac:spMk id="7" creationId="{00000000-0000-0000-0000-000000000000}"/>
          </ac:spMkLst>
        </pc:spChg>
      </pc:sldChg>
      <pc:sldChg chg="del">
        <pc:chgData name="Anatoliy Kigel" userId="7432c6c4687b0a9c" providerId="LiveId" clId="{CA8445F3-1721-41E0-9FA8-F5B325354B7C}" dt="2024-06-21T17:18:15.865" v="42" actId="47"/>
        <pc:sldMkLst>
          <pc:docMk/>
          <pc:sldMk cId="3874926999" sldId="289"/>
        </pc:sldMkLst>
      </pc:sldChg>
      <pc:sldChg chg="modSp mod">
        <pc:chgData name="Anatoliy Kigel" userId="7432c6c4687b0a9c" providerId="LiveId" clId="{CA8445F3-1721-41E0-9FA8-F5B325354B7C}" dt="2024-06-21T17:17:12.299" v="24" actId="20577"/>
        <pc:sldMkLst>
          <pc:docMk/>
          <pc:sldMk cId="2134033093" sldId="290"/>
        </pc:sldMkLst>
        <pc:spChg chg="mod">
          <ac:chgData name="Anatoliy Kigel" userId="7432c6c4687b0a9c" providerId="LiveId" clId="{CA8445F3-1721-41E0-9FA8-F5B325354B7C}" dt="2024-06-21T17:17:12.299" v="24" actId="20577"/>
          <ac:spMkLst>
            <pc:docMk/>
            <pc:sldMk cId="2134033093" sldId="290"/>
            <ac:spMk id="9" creationId="{5299C90D-AC5D-D642-A49A-283196750356}"/>
          </ac:spMkLst>
        </pc:spChg>
      </pc:sldChg>
    </pc:docChg>
  </pc:docChgLst>
  <pc:docChgLst>
    <pc:chgData name="Anatoliy Kigel" userId="7432c6c4687b0a9c" providerId="LiveId" clId="{6FA691ED-D887-4145-AD61-004EE313239B}"/>
    <pc:docChg chg="undo custSel addSld modSld modSection">
      <pc:chgData name="Anatoliy Kigel" userId="7432c6c4687b0a9c" providerId="LiveId" clId="{6FA691ED-D887-4145-AD61-004EE313239B}" dt="2021-07-01T09:41:48.790" v="159" actId="1035"/>
      <pc:docMkLst>
        <pc:docMk/>
      </pc:docMkLst>
      <pc:sldChg chg="addSp delSp modSp mod">
        <pc:chgData name="Anatoliy Kigel" userId="7432c6c4687b0a9c" providerId="LiveId" clId="{6FA691ED-D887-4145-AD61-004EE313239B}" dt="2021-07-01T09:41:48.790" v="159" actId="1035"/>
        <pc:sldMkLst>
          <pc:docMk/>
          <pc:sldMk cId="3693897669" sldId="259"/>
        </pc:sldMkLst>
        <pc:spChg chg="mod">
          <ac:chgData name="Anatoliy Kigel" userId="7432c6c4687b0a9c" providerId="LiveId" clId="{6FA691ED-D887-4145-AD61-004EE313239B}" dt="2021-07-01T09:40:17.940" v="107" actId="1076"/>
          <ac:spMkLst>
            <pc:docMk/>
            <pc:sldMk cId="3693897669" sldId="259"/>
            <ac:spMk id="5" creationId="{00000000-0000-0000-0000-000000000000}"/>
          </ac:spMkLst>
        </pc:spChg>
        <pc:spChg chg="add mod">
          <ac:chgData name="Anatoliy Kigel" userId="7432c6c4687b0a9c" providerId="LiveId" clId="{6FA691ED-D887-4145-AD61-004EE313239B}" dt="2021-07-01T09:41:48.790" v="159" actId="1035"/>
          <ac:spMkLst>
            <pc:docMk/>
            <pc:sldMk cId="3693897669" sldId="259"/>
            <ac:spMk id="7" creationId="{1F00C898-4ED6-4DEF-8DBF-56B90085A80C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8" creationId="{40657345-AA51-4BAF-BAA9-38E5041C497A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9" creationId="{2BF6AC8A-8C1F-42F3-BCA6-20457708C9E1}"/>
          </ac:spMkLst>
        </pc:spChg>
        <pc:picChg chg="add del mod">
          <ac:chgData name="Anatoliy Kigel" userId="7432c6c4687b0a9c" providerId="LiveId" clId="{6FA691ED-D887-4145-AD61-004EE313239B}" dt="2021-07-01T09:37:12.033" v="4" actId="478"/>
          <ac:picMkLst>
            <pc:docMk/>
            <pc:sldMk cId="3693897669" sldId="259"/>
            <ac:picMk id="3" creationId="{9984F647-BF3F-4002-BC45-1D87068ACD6B}"/>
          </ac:picMkLst>
        </pc:picChg>
        <pc:picChg chg="add mod">
          <ac:chgData name="Anatoliy Kigel" userId="7432c6c4687b0a9c" providerId="LiveId" clId="{6FA691ED-D887-4145-AD61-004EE313239B}" dt="2021-07-01T09:41:46.510" v="155" actId="1036"/>
          <ac:picMkLst>
            <pc:docMk/>
            <pc:sldMk cId="3693897669" sldId="259"/>
            <ac:picMk id="6" creationId="{7ECA7CBD-6B7E-48B4-BB3C-8091CA930A95}"/>
          </ac:picMkLst>
        </pc:picChg>
      </pc:sldChg>
      <pc:sldChg chg="add">
        <pc:chgData name="Anatoliy Kigel" userId="7432c6c4687b0a9c" providerId="LiveId" clId="{6FA691ED-D887-4145-AD61-004EE313239B}" dt="2021-07-01T09:35:38.305" v="0" actId="2890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763D4391-3334-4BFD-872C-04389E7DFA5A}"/>
    <pc:docChg chg="custSel delSld modSld modSection">
      <pc:chgData name="Anatoliy Kigel" userId="7432c6c4687b0a9c" providerId="LiveId" clId="{763D4391-3334-4BFD-872C-04389E7DFA5A}" dt="2022-01-09T11:07:54.216" v="152" actId="1076"/>
      <pc:docMkLst>
        <pc:docMk/>
      </pc:docMkLst>
      <pc:sldChg chg="modSp mod">
        <pc:chgData name="Anatoliy Kigel" userId="7432c6c4687b0a9c" providerId="LiveId" clId="{763D4391-3334-4BFD-872C-04389E7DFA5A}" dt="2022-01-09T10:56:34.261" v="8" actId="20577"/>
        <pc:sldMkLst>
          <pc:docMk/>
          <pc:sldMk cId="3928218066" sldId="260"/>
        </pc:sldMkLst>
        <pc:spChg chg="mod">
          <ac:chgData name="Anatoliy Kigel" userId="7432c6c4687b0a9c" providerId="LiveId" clId="{763D4391-3334-4BFD-872C-04389E7DFA5A}" dt="2022-01-09T10:56:30.104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34.261" v="8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63D4391-3334-4BFD-872C-04389E7DFA5A}" dt="2022-01-09T11:06:14.117" v="130" actId="403"/>
        <pc:sldMkLst>
          <pc:docMk/>
          <pc:sldMk cId="551157161" sldId="263"/>
        </pc:sldMkLst>
        <pc:spChg chg="mod">
          <ac:chgData name="Anatoliy Kigel" userId="7432c6c4687b0a9c" providerId="LiveId" clId="{763D4391-3334-4BFD-872C-04389E7DFA5A}" dt="2022-01-09T11:06:14.117" v="130" actId="403"/>
          <ac:spMkLst>
            <pc:docMk/>
            <pc:sldMk cId="551157161" sldId="263"/>
            <ac:spMk id="4" creationId="{00000000-0000-0000-0000-000000000000}"/>
          </ac:spMkLst>
        </pc:spChg>
      </pc:sldChg>
      <pc:sldChg chg="addSp delSp modSp mod">
        <pc:chgData name="Anatoliy Kigel" userId="7432c6c4687b0a9c" providerId="LiveId" clId="{763D4391-3334-4BFD-872C-04389E7DFA5A}" dt="2022-01-09T11:06:51.940" v="139" actId="1035"/>
        <pc:sldMkLst>
          <pc:docMk/>
          <pc:sldMk cId="3430239916" sldId="264"/>
        </pc:sldMkLst>
        <pc:spChg chg="mod">
          <ac:chgData name="Anatoliy Kigel" userId="7432c6c4687b0a9c" providerId="LiveId" clId="{763D4391-3334-4BFD-872C-04389E7DFA5A}" dt="2022-01-09T11:06:51.940" v="139" actId="1035"/>
          <ac:spMkLst>
            <pc:docMk/>
            <pc:sldMk cId="3430239916" sldId="264"/>
            <ac:spMk id="2" creationId="{00000000-0000-0000-0000-000000000000}"/>
          </ac:spMkLst>
        </pc:spChg>
        <pc:spChg chg="del">
          <ac:chgData name="Anatoliy Kigel" userId="7432c6c4687b0a9c" providerId="LiveId" clId="{763D4391-3334-4BFD-872C-04389E7DFA5A}" dt="2022-01-09T11:06:19.824" v="131" actId="478"/>
          <ac:spMkLst>
            <pc:docMk/>
            <pc:sldMk cId="3430239916" sldId="264"/>
            <ac:spMk id="3" creationId="{00000000-0000-0000-0000-000000000000}"/>
          </ac:spMkLst>
        </pc:spChg>
        <pc:spChg chg="add mod">
          <ac:chgData name="Anatoliy Kigel" userId="7432c6c4687b0a9c" providerId="LiveId" clId="{763D4391-3334-4BFD-872C-04389E7DFA5A}" dt="2022-01-09T11:06:20.060" v="132"/>
          <ac:spMkLst>
            <pc:docMk/>
            <pc:sldMk cId="3430239916" sldId="264"/>
            <ac:spMk id="11" creationId="{92EF89CD-D3BC-47D8-BA34-9FA67D491868}"/>
          </ac:spMkLst>
        </pc:spChg>
        <pc:grpChg chg="mod">
          <ac:chgData name="Anatoliy Kigel" userId="7432c6c4687b0a9c" providerId="LiveId" clId="{763D4391-3334-4BFD-872C-04389E7DFA5A}" dt="2022-01-09T11:06:49.757" v="135" actId="1035"/>
          <ac:grpSpMkLst>
            <pc:docMk/>
            <pc:sldMk cId="3430239916" sldId="264"/>
            <ac:grpSpMk id="5" creationId="{00000000-0000-0000-0000-000000000000}"/>
          </ac:grpSpMkLst>
        </pc:grp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17" creationId="{00000000-0000-0000-0000-000000000000}"/>
          </ac:picMkLst>
        </pc:pic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20" creationId="{00000000-0000-0000-0000-000000000000}"/>
          </ac:picMkLst>
        </pc:picChg>
      </pc:sldChg>
      <pc:sldChg chg="modSp mod">
        <pc:chgData name="Anatoliy Kigel" userId="7432c6c4687b0a9c" providerId="LiveId" clId="{763D4391-3334-4BFD-872C-04389E7DFA5A}" dt="2022-01-09T11:06:10.019" v="129" actId="1036"/>
        <pc:sldMkLst>
          <pc:docMk/>
          <pc:sldMk cId="2560431116" sldId="265"/>
        </pc:sldMkLst>
        <pc:spChg chg="mod">
          <ac:chgData name="Anatoliy Kigel" userId="7432c6c4687b0a9c" providerId="LiveId" clId="{763D4391-3334-4BFD-872C-04389E7DFA5A}" dt="2022-01-09T11:05:50.139" v="121" actId="20577"/>
          <ac:spMkLst>
            <pc:docMk/>
            <pc:sldMk cId="2560431116" sldId="265"/>
            <ac:spMk id="5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1:06:10.019" v="129" actId="1036"/>
          <ac:spMkLst>
            <pc:docMk/>
            <pc:sldMk cId="2560431116" sldId="265"/>
            <ac:spMk id="17" creationId="{00000000-0000-0000-0000-000000000000}"/>
          </ac:spMkLst>
        </pc:spChg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2595998150" sldId="266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206142669" sldId="267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784252791" sldId="268"/>
        </pc:sldMkLst>
      </pc:sldChg>
      <pc:sldChg chg="modSp mod">
        <pc:chgData name="Anatoliy Kigel" userId="7432c6c4687b0a9c" providerId="LiveId" clId="{763D4391-3334-4BFD-872C-04389E7DFA5A}" dt="2022-01-09T11:07:54.216" v="152" actId="1076"/>
        <pc:sldMkLst>
          <pc:docMk/>
          <pc:sldMk cId="3063730818" sldId="295"/>
        </pc:sldMkLst>
        <pc:spChg chg="mod">
          <ac:chgData name="Anatoliy Kigel" userId="7432c6c4687b0a9c" providerId="LiveId" clId="{763D4391-3334-4BFD-872C-04389E7DFA5A}" dt="2022-01-09T11:07:50.382" v="147" actId="14100"/>
          <ac:spMkLst>
            <pc:docMk/>
            <pc:sldMk cId="3063730818" sldId="295"/>
            <ac:spMk id="3" creationId="{00000000-0000-0000-0000-000000000000}"/>
          </ac:spMkLst>
        </pc:spChg>
        <pc:picChg chg="mod">
          <ac:chgData name="Anatoliy Kigel" userId="7432c6c4687b0a9c" providerId="LiveId" clId="{763D4391-3334-4BFD-872C-04389E7DFA5A}" dt="2022-01-09T11:07:54.216" v="152" actId="1076"/>
          <ac:picMkLst>
            <pc:docMk/>
            <pc:sldMk cId="3063730818" sldId="295"/>
            <ac:picMk id="1026" creationId="{E98A6534-EC32-424A-B588-008EAFD5CF1D}"/>
          </ac:picMkLst>
        </pc:picChg>
      </pc:sldChg>
      <pc:sldChg chg="modSp mod">
        <pc:chgData name="Anatoliy Kigel" userId="7432c6c4687b0a9c" providerId="LiveId" clId="{763D4391-3334-4BFD-872C-04389E7DFA5A}" dt="2022-01-09T10:56:45.841" v="17" actId="20577"/>
        <pc:sldMkLst>
          <pc:docMk/>
          <pc:sldMk cId="599313642" sldId="302"/>
        </pc:sldMkLst>
        <pc:spChg chg="mod">
          <ac:chgData name="Anatoliy Kigel" userId="7432c6c4687b0a9c" providerId="LiveId" clId="{763D4391-3334-4BFD-872C-04389E7DFA5A}" dt="2022-01-09T10:56:42.130" v="10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45.841" v="1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BAE25142-3F58-497C-947C-2BC92FA6FA95}"/>
    <pc:docChg chg="modSld">
      <pc:chgData name="Anatoliy Kigel" userId="7432c6c4687b0a9c" providerId="LiveId" clId="{BAE25142-3F58-497C-947C-2BC92FA6FA95}" dt="2022-06-02T18:30:40.890" v="0"/>
      <pc:docMkLst>
        <pc:docMk/>
      </pc:docMkLst>
      <pc:sldChg chg="modSp mod">
        <pc:chgData name="Anatoliy Kigel" userId="7432c6c4687b0a9c" providerId="LiveId" clId="{BAE25142-3F58-497C-947C-2BC92FA6FA95}" dt="2022-06-02T18:30:40.890" v="0"/>
        <pc:sldMkLst>
          <pc:docMk/>
          <pc:sldMk cId="2134033093" sldId="290"/>
        </pc:sldMkLst>
        <pc:spChg chg="mod">
          <ac:chgData name="Anatoliy Kigel" userId="7432c6c4687b0a9c" providerId="LiveId" clId="{BAE25142-3F58-497C-947C-2BC92FA6FA95}" dt="2022-06-02T18:30:40.890" v="0"/>
          <ac:spMkLst>
            <pc:docMk/>
            <pc:sldMk cId="2134033093" sldId="290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F39C8990-73C2-475D-AB8C-BC78C9D924C7}"/>
    <pc:docChg chg="modSld">
      <pc:chgData name="Anatoliy Kigel" userId="7432c6c4687b0a9c" providerId="LiveId" clId="{F39C8990-73C2-475D-AB8C-BC78C9D924C7}" dt="2022-09-24T11:05:50.104" v="17" actId="207"/>
      <pc:docMkLst>
        <pc:docMk/>
      </pc:docMkLst>
      <pc:sldChg chg="modSp mod">
        <pc:chgData name="Anatoliy Kigel" userId="7432c6c4687b0a9c" providerId="LiveId" clId="{F39C8990-73C2-475D-AB8C-BC78C9D924C7}" dt="2022-09-24T11:05:50.104" v="17" actId="207"/>
        <pc:sldMkLst>
          <pc:docMk/>
          <pc:sldMk cId="3928218066" sldId="260"/>
        </pc:sldMkLst>
        <pc:spChg chg="mod">
          <ac:chgData name="Anatoliy Kigel" userId="7432c6c4687b0a9c" providerId="LiveId" clId="{F39C8990-73C2-475D-AB8C-BC78C9D924C7}" dt="2022-09-24T11:05:39.368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39C8990-73C2-475D-AB8C-BC78C9D924C7}" dt="2022-09-24T11:05:50.104" v="17" actId="207"/>
          <ac:spMkLst>
            <pc:docMk/>
            <pc:sldMk cId="3928218066" sldId="260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65FAFAE-A7C6-4403-B2FE-4F16F78D55F7}"/>
    <pc:docChg chg="undo custSel delSld modSld modSection">
      <pc:chgData name="Anatoliy Kigel" userId="7432c6c4687b0a9c" providerId="LiveId" clId="{C65FAFAE-A7C6-4403-B2FE-4F16F78D55F7}" dt="2022-07-24T16:50:13.772" v="61" actId="20577"/>
      <pc:docMkLst>
        <pc:docMk/>
      </pc:docMkLst>
      <pc:sldChg chg="modSp mod">
        <pc:chgData name="Anatoliy Kigel" userId="7432c6c4687b0a9c" providerId="LiveId" clId="{C65FAFAE-A7C6-4403-B2FE-4F16F78D55F7}" dt="2022-07-20T06:14:54.381" v="9" actId="20577"/>
        <pc:sldMkLst>
          <pc:docMk/>
          <pc:sldMk cId="3928218066" sldId="260"/>
        </pc:sldMkLst>
        <pc:spChg chg="mod">
          <ac:chgData name="Anatoliy Kigel" userId="7432c6c4687b0a9c" providerId="LiveId" clId="{C65FAFAE-A7C6-4403-B2FE-4F16F78D55F7}" dt="2022-07-20T06:14:54.381" v="9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14:50.061" v="7" actId="20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65FAFAE-A7C6-4403-B2FE-4F16F78D55F7}" dt="2022-07-24T16:50:13.772" v="61" actId="20577"/>
        <pc:sldMkLst>
          <pc:docMk/>
          <pc:sldMk cId="3089917501" sldId="284"/>
        </pc:sldMkLst>
        <pc:spChg chg="mod">
          <ac:chgData name="Anatoliy Kigel" userId="7432c6c4687b0a9c" providerId="LiveId" clId="{C65FAFAE-A7C6-4403-B2FE-4F16F78D55F7}" dt="2022-07-24T16:50:13.772" v="61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C65FAFAE-A7C6-4403-B2FE-4F16F78D55F7}" dt="2022-07-20T06:36:05.100" v="59" actId="1076"/>
        <pc:sldMkLst>
          <pc:docMk/>
          <pc:sldMk cId="2134033093" sldId="290"/>
        </pc:sldMkLst>
        <pc:spChg chg="add del mod">
          <ac:chgData name="Anatoliy Kigel" userId="7432c6c4687b0a9c" providerId="LiveId" clId="{C65FAFAE-A7C6-4403-B2FE-4F16F78D55F7}" dt="2022-07-20T06:35:58.929" v="57" actId="6549"/>
          <ac:spMkLst>
            <pc:docMk/>
            <pc:sldMk cId="2134033093" sldId="290"/>
            <ac:spMk id="7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34:58.909" v="46" actId="1036"/>
          <ac:spMkLst>
            <pc:docMk/>
            <pc:sldMk cId="2134033093" sldId="290"/>
            <ac:spMk id="8" creationId="{00000000-0000-0000-0000-000000000000}"/>
          </ac:spMkLst>
        </pc:spChg>
        <pc:spChg chg="add mod">
          <ac:chgData name="Anatoliy Kigel" userId="7432c6c4687b0a9c" providerId="LiveId" clId="{C65FAFAE-A7C6-4403-B2FE-4F16F78D55F7}" dt="2022-07-20T06:35:52.082" v="51" actId="1035"/>
          <ac:spMkLst>
            <pc:docMk/>
            <pc:sldMk cId="2134033093" sldId="290"/>
            <ac:spMk id="9" creationId="{5299C90D-AC5D-D642-A49A-283196750356}"/>
          </ac:spMkLst>
        </pc:spChg>
        <pc:picChg chg="mod">
          <ac:chgData name="Anatoliy Kigel" userId="7432c6c4687b0a9c" providerId="LiveId" clId="{C65FAFAE-A7C6-4403-B2FE-4F16F78D55F7}" dt="2022-07-20T06:36:05.100" v="59" actId="1076"/>
          <ac:picMkLst>
            <pc:docMk/>
            <pc:sldMk cId="2134033093" sldId="290"/>
            <ac:picMk id="2" creationId="{00000000-0000-0000-0000-000000000000}"/>
          </ac:picMkLst>
        </pc:picChg>
      </pc:sldChg>
      <pc:sldChg chg="del">
        <pc:chgData name="Anatoliy Kigel" userId="7432c6c4687b0a9c" providerId="LiveId" clId="{C65FAFAE-A7C6-4403-B2FE-4F16F78D55F7}" dt="2022-07-24T16:50:11.891" v="60" actId="47"/>
        <pc:sldMkLst>
          <pc:docMk/>
          <pc:sldMk cId="1199415110" sldId="394"/>
        </pc:sldMkLst>
      </pc:sldChg>
      <pc:sldChg chg="del">
        <pc:chgData name="Anatoliy Kigel" userId="7432c6c4687b0a9c" providerId="LiveId" clId="{C65FAFAE-A7C6-4403-B2FE-4F16F78D55F7}" dt="2022-07-24T16:50:11.891" v="60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F41384BC-1466-49C1-AD56-815DF52AC4D0}"/>
    <pc:docChg chg="custSel addSld modSld modSection">
      <pc:chgData name="Anatoliy Kigel" userId="7432c6c4687b0a9c" providerId="LiveId" clId="{F41384BC-1466-49C1-AD56-815DF52AC4D0}" dt="2021-03-22T09:07:52.075" v="44" actId="478"/>
      <pc:docMkLst>
        <pc:docMk/>
      </pc:docMkLst>
      <pc:sldChg chg="addSp delSp modSp">
        <pc:chgData name="Anatoliy Kigel" userId="7432c6c4687b0a9c" providerId="LiveId" clId="{F41384BC-1466-49C1-AD56-815DF52AC4D0}" dt="2021-03-22T09:07:25.670" v="22"/>
        <pc:sldMkLst>
          <pc:docMk/>
          <pc:sldMk cId="0" sldId="257"/>
        </pc:sldMkLst>
        <pc:picChg chg="add del mod">
          <ac:chgData name="Anatoliy Kigel" userId="7432c6c4687b0a9c" providerId="LiveId" clId="{F41384BC-1466-49C1-AD56-815DF52AC4D0}" dt="2021-03-22T09:07:25.670" v="22"/>
          <ac:picMkLst>
            <pc:docMk/>
            <pc:sldMk cId="0" sldId="257"/>
            <ac:picMk id="3" creationId="{EBF12080-9A01-4322-9446-8EED23354718}"/>
          </ac:picMkLst>
        </pc:picChg>
      </pc:sldChg>
      <pc:sldChg chg="modSp mod">
        <pc:chgData name="Anatoliy Kigel" userId="7432c6c4687b0a9c" providerId="LiveId" clId="{F41384BC-1466-49C1-AD56-815DF52AC4D0}" dt="2021-03-22T09:05:52.697" v="13" actId="6549"/>
        <pc:sldMkLst>
          <pc:docMk/>
          <pc:sldMk cId="3928218066" sldId="260"/>
        </pc:sldMkLst>
        <pc:spChg chg="mod">
          <ac:chgData name="Anatoliy Kigel" userId="7432c6c4687b0a9c" providerId="LiveId" clId="{F41384BC-1466-49C1-AD56-815DF52AC4D0}" dt="2021-03-22T09:05:43.7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5:52.697" v="13" actId="6549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41384BC-1466-49C1-AD56-815DF52AC4D0}" dt="2021-03-22T09:06:16.504" v="20" actId="20577"/>
        <pc:sldMkLst>
          <pc:docMk/>
          <pc:sldMk cId="599313642" sldId="302"/>
        </pc:sldMkLst>
        <pc:spChg chg="mod">
          <ac:chgData name="Anatoliy Kigel" userId="7432c6c4687b0a9c" providerId="LiveId" clId="{F41384BC-1466-49C1-AD56-815DF52AC4D0}" dt="2021-03-22T09:06:12.409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6:16.504" v="20" actId="20577"/>
          <ac:spMkLst>
            <pc:docMk/>
            <pc:sldMk cId="599313642" sldId="302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F41384BC-1466-49C1-AD56-815DF52AC4D0}" dt="2021-03-22T09:07:52.075" v="44" actId="478"/>
        <pc:sldMkLst>
          <pc:docMk/>
          <pc:sldMk cId="3410126731" sldId="396"/>
        </pc:sldMkLst>
        <pc:spChg chg="del">
          <ac:chgData name="Anatoliy Kigel" userId="7432c6c4687b0a9c" providerId="LiveId" clId="{F41384BC-1466-49C1-AD56-815DF52AC4D0}" dt="2021-03-22T09:07:40.060" v="32" actId="478"/>
          <ac:spMkLst>
            <pc:docMk/>
            <pc:sldMk cId="3410126731" sldId="396"/>
            <ac:spMk id="6" creationId="{00000000-0000-0000-0000-000000000000}"/>
          </ac:spMkLst>
        </pc:spChg>
        <pc:spChg chg="del mod">
          <ac:chgData name="Anatoliy Kigel" userId="7432c6c4687b0a9c" providerId="LiveId" clId="{F41384BC-1466-49C1-AD56-815DF52AC4D0}" dt="2021-03-22T09:07:52.075" v="44" actId="478"/>
          <ac:spMkLst>
            <pc:docMk/>
            <pc:sldMk cId="3410126731" sldId="39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140F0F78-7E10-4230-A6A4-83C983F3794B}"/>
    <pc:docChg chg="custSel addSld delSld modSld modSection">
      <pc:chgData name="Anatoliy Kigel" userId="7432c6c4687b0a9c" providerId="LiveId" clId="{140F0F78-7E10-4230-A6A4-83C983F3794B}" dt="2021-01-31T03:57:48.156" v="43" actId="2696"/>
      <pc:docMkLst>
        <pc:docMk/>
      </pc:docMkLst>
      <pc:sldChg chg="modSp mod">
        <pc:chgData name="Anatoliy Kigel" userId="7432c6c4687b0a9c" providerId="LiveId" clId="{140F0F78-7E10-4230-A6A4-83C983F3794B}" dt="2021-01-29T17:45:33.358" v="7" actId="20577"/>
        <pc:sldMkLst>
          <pc:docMk/>
          <pc:sldMk cId="3928218066" sldId="260"/>
        </pc:sldMkLst>
        <pc:spChg chg="mod">
          <ac:chgData name="Anatoliy Kigel" userId="7432c6c4687b0a9c" providerId="LiveId" clId="{140F0F78-7E10-4230-A6A4-83C983F3794B}" dt="2021-01-29T17:45:25.551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140F0F78-7E10-4230-A6A4-83C983F3794B}" dt="2021-01-29T17:45:33.358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1.556" v="29" actId="404"/>
        <pc:sldMkLst>
          <pc:docMk/>
          <pc:sldMk cId="3747979264" sldId="269"/>
        </pc:sldMkLst>
        <pc:spChg chg="mod">
          <ac:chgData name="Anatoliy Kigel" userId="7432c6c4687b0a9c" providerId="LiveId" clId="{140F0F78-7E10-4230-A6A4-83C983F3794B}" dt="2021-01-31T03:57:21.556" v="29" actId="404"/>
          <ac:spMkLst>
            <pc:docMk/>
            <pc:sldMk cId="3747979264" sldId="269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5.786" v="32" actId="20577"/>
        <pc:sldMkLst>
          <pc:docMk/>
          <pc:sldMk cId="3816190750" sldId="275"/>
        </pc:sldMkLst>
        <pc:spChg chg="mod">
          <ac:chgData name="Anatoliy Kigel" userId="7432c6c4687b0a9c" providerId="LiveId" clId="{140F0F78-7E10-4230-A6A4-83C983F3794B}" dt="2021-01-31T03:57:25.786" v="32" actId="20577"/>
          <ac:spMkLst>
            <pc:docMk/>
            <pc:sldMk cId="3816190750" sldId="275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37.413" v="42" actId="20577"/>
        <pc:sldMkLst>
          <pc:docMk/>
          <pc:sldMk cId="3089917501" sldId="284"/>
        </pc:sldMkLst>
        <pc:spChg chg="mod">
          <ac:chgData name="Anatoliy Kigel" userId="7432c6c4687b0a9c" providerId="LiveId" clId="{140F0F78-7E10-4230-A6A4-83C983F3794B}" dt="2021-01-31T03:57:37.413" v="42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del">
        <pc:chgData name="Anatoliy Kigel" userId="7432c6c4687b0a9c" providerId="LiveId" clId="{140F0F78-7E10-4230-A6A4-83C983F3794B}" dt="2021-01-31T03:57:48.156" v="43" actId="2696"/>
        <pc:sldMkLst>
          <pc:docMk/>
          <pc:sldMk cId="8605600" sldId="291"/>
        </pc:sldMkLst>
      </pc:sldChg>
      <pc:sldChg chg="del">
        <pc:chgData name="Anatoliy Kigel" userId="7432c6c4687b0a9c" providerId="LiveId" clId="{140F0F78-7E10-4230-A6A4-83C983F3794B}" dt="2021-01-29T17:45:55.036" v="17" actId="47"/>
        <pc:sldMkLst>
          <pc:docMk/>
          <pc:sldMk cId="3795132776" sldId="301"/>
        </pc:sldMkLst>
      </pc:sldChg>
      <pc:sldChg chg="addSp delSp modSp add mod">
        <pc:chgData name="Anatoliy Kigel" userId="7432c6c4687b0a9c" providerId="LiveId" clId="{140F0F78-7E10-4230-A6A4-83C983F3794B}" dt="2021-01-29T17:45:53.540" v="16" actId="1035"/>
        <pc:sldMkLst>
          <pc:docMk/>
          <pc:sldMk cId="599313642" sldId="302"/>
        </pc:sldMkLst>
        <pc:spChg chg="add mod">
          <ac:chgData name="Anatoliy Kigel" userId="7432c6c4687b0a9c" providerId="LiveId" clId="{140F0F78-7E10-4230-A6A4-83C983F3794B}" dt="2021-01-29T17:45:53.540" v="16" actId="1035"/>
          <ac:spMkLst>
            <pc:docMk/>
            <pc:sldMk cId="599313642" sldId="302"/>
            <ac:spMk id="9" creationId="{EFAA4FC1-39B0-41F2-8E6F-4C8C1D25F20A}"/>
          </ac:spMkLst>
        </pc:spChg>
        <pc:spChg chg="del">
          <ac:chgData name="Anatoliy Kigel" userId="7432c6c4687b0a9c" providerId="LiveId" clId="{140F0F78-7E10-4230-A6A4-83C983F3794B}" dt="2021-01-29T17:45:51.261" v="9" actId="478"/>
          <ac:spMkLst>
            <pc:docMk/>
            <pc:sldMk cId="599313642" sldId="30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140F0F78-7E10-4230-A6A4-83C983F3794B}" dt="2021-01-31T03:57:30.311" v="33" actId="20577"/>
        <pc:sldMkLst>
          <pc:docMk/>
          <pc:sldMk cId="1199415110" sldId="394"/>
        </pc:sldMkLst>
        <pc:spChg chg="mod">
          <ac:chgData name="Anatoliy Kigel" userId="7432c6c4687b0a9c" providerId="LiveId" clId="{140F0F78-7E10-4230-A6A4-83C983F3794B}" dt="2021-01-31T03:57:30.311" v="33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140F0F78-7E10-4230-A6A4-83C983F3794B}" dt="2021-01-31T03:57:02.438" v="18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92A8ADEE-453E-4C6D-B3FD-6C87386FDB4C}"/>
    <pc:docChg chg="delSld modSection">
      <pc:chgData name="Anatoliy Kigel" userId="7432c6c4687b0a9c" providerId="LiveId" clId="{92A8ADEE-453E-4C6D-B3FD-6C87386FDB4C}" dt="2021-03-22T09:13:53.619" v="0" actId="47"/>
      <pc:docMkLst>
        <pc:docMk/>
      </pc:docMkLst>
      <pc:sldChg chg="del">
        <pc:chgData name="Anatoliy Kigel" userId="7432c6c4687b0a9c" providerId="LiveId" clId="{92A8ADEE-453E-4C6D-B3FD-6C87386FDB4C}" dt="2021-03-22T09:13:53.619" v="0" actId="47"/>
        <pc:sldMkLst>
          <pc:docMk/>
          <pc:sldMk cId="3410126731" sldId="396"/>
        </pc:sldMkLst>
      </pc:sldChg>
    </pc:docChg>
  </pc:docChgLst>
  <pc:docChgLst>
    <pc:chgData name="Anatoliy Kigel" userId="7432c6c4687b0a9c" providerId="LiveId" clId="{DBE426B7-84BE-46BE-9773-C94CBBB1EF49}"/>
    <pc:docChg chg="modSld">
      <pc:chgData name="Anatoliy Kigel" userId="7432c6c4687b0a9c" providerId="LiveId" clId="{DBE426B7-84BE-46BE-9773-C94CBBB1EF49}" dt="2023-09-15T04:46:46.424" v="29" actId="6549"/>
      <pc:docMkLst>
        <pc:docMk/>
      </pc:docMkLst>
      <pc:sldChg chg="modSp mod">
        <pc:chgData name="Anatoliy Kigel" userId="7432c6c4687b0a9c" providerId="LiveId" clId="{DBE426B7-84BE-46BE-9773-C94CBBB1EF49}" dt="2023-09-12T08:53:03.909" v="13" actId="20577"/>
        <pc:sldMkLst>
          <pc:docMk/>
          <pc:sldMk cId="3928218066" sldId="260"/>
        </pc:sldMkLst>
        <pc:spChg chg="mod">
          <ac:chgData name="Anatoliy Kigel" userId="7432c6c4687b0a9c" providerId="LiveId" clId="{DBE426B7-84BE-46BE-9773-C94CBBB1EF49}" dt="2023-09-12T08:52:57.50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DBE426B7-84BE-46BE-9773-C94CBBB1EF49}" dt="2023-09-12T08:53:03.909" v="13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DBE426B7-84BE-46BE-9773-C94CBBB1EF49}" dt="2023-09-15T04:46:31.736" v="19" actId="113"/>
        <pc:sldMkLst>
          <pc:docMk/>
          <pc:sldMk cId="604731523" sldId="280"/>
        </pc:sldMkLst>
        <pc:spChg chg="mod">
          <ac:chgData name="Anatoliy Kigel" userId="7432c6c4687b0a9c" providerId="LiveId" clId="{DBE426B7-84BE-46BE-9773-C94CBBB1EF49}" dt="2023-09-15T04:46:31.736" v="19" actId="113"/>
          <ac:spMkLst>
            <pc:docMk/>
            <pc:sldMk cId="604731523" sldId="280"/>
            <ac:spMk id="2" creationId="{00000000-0000-0000-0000-000000000000}"/>
          </ac:spMkLst>
        </pc:spChg>
      </pc:sldChg>
      <pc:sldChg chg="modSp mod">
        <pc:chgData name="Anatoliy Kigel" userId="7432c6c4687b0a9c" providerId="LiveId" clId="{DBE426B7-84BE-46BE-9773-C94CBBB1EF49}" dt="2023-09-15T04:46:46.424" v="29" actId="6549"/>
        <pc:sldMkLst>
          <pc:docMk/>
          <pc:sldMk cId="626738471" sldId="281"/>
        </pc:sldMkLst>
        <pc:spChg chg="mod">
          <ac:chgData name="Anatoliy Kigel" userId="7432c6c4687b0a9c" providerId="LiveId" clId="{DBE426B7-84BE-46BE-9773-C94CBBB1EF49}" dt="2023-09-15T04:46:46.424" v="29" actId="6549"/>
          <ac:spMkLst>
            <pc:docMk/>
            <pc:sldMk cId="626738471" sldId="28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9F95820F-F509-418B-82B8-792B22D34A7F}"/>
    <pc:docChg chg="custSel delSld modSld modSection">
      <pc:chgData name="Anatoliy Kigel" userId="7432c6c4687b0a9c" providerId="LiveId" clId="{9F95820F-F509-418B-82B8-792B22D34A7F}" dt="2022-06-03T17:02:18.368" v="33"/>
      <pc:docMkLst>
        <pc:docMk/>
      </pc:docMkLst>
      <pc:sldChg chg="del">
        <pc:chgData name="Anatoliy Kigel" userId="7432c6c4687b0a9c" providerId="LiveId" clId="{9F95820F-F509-418B-82B8-792B22D34A7F}" dt="2022-05-30T16:54:17.691" v="0" actId="47"/>
        <pc:sldMkLst>
          <pc:docMk/>
          <pc:sldMk cId="3693897669" sldId="259"/>
        </pc:sldMkLst>
      </pc:sldChg>
      <pc:sldChg chg="modSp mod">
        <pc:chgData name="Anatoliy Kigel" userId="7432c6c4687b0a9c" providerId="LiveId" clId="{9F95820F-F509-418B-82B8-792B22D34A7F}" dt="2022-05-30T16:54:25.622" v="7" actId="20577"/>
        <pc:sldMkLst>
          <pc:docMk/>
          <pc:sldMk cId="3928218066" sldId="260"/>
        </pc:sldMkLst>
        <pc:spChg chg="mod">
          <ac:chgData name="Anatoliy Kigel" userId="7432c6c4687b0a9c" providerId="LiveId" clId="{9F95820F-F509-418B-82B8-792B22D34A7F}" dt="2022-05-30T16:54:20.599" v="2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5-30T16:54:25.622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delSp modSp mod">
        <pc:chgData name="Anatoliy Kigel" userId="7432c6c4687b0a9c" providerId="LiveId" clId="{9F95820F-F509-418B-82B8-792B22D34A7F}" dt="2022-06-01T06:46:33.404" v="31" actId="1035"/>
        <pc:sldMkLst>
          <pc:docMk/>
          <pc:sldMk cId="1136467543" sldId="286"/>
        </pc:sldMkLst>
        <pc:spChg chg="mod">
          <ac:chgData name="Anatoliy Kigel" userId="7432c6c4687b0a9c" providerId="LiveId" clId="{9F95820F-F509-418B-82B8-792B22D34A7F}" dt="2022-06-01T06:46:25.179" v="14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32.254" v="28" actId="1036"/>
          <ac:spMkLst>
            <pc:docMk/>
            <pc:sldMk cId="1136467543" sldId="286"/>
            <ac:spMk id="9" creationId="{00000000-0000-0000-0000-000000000000}"/>
          </ac:spMkLst>
        </pc:spChg>
        <pc:spChg chg="del">
          <ac:chgData name="Anatoliy Kigel" userId="7432c6c4687b0a9c" providerId="LiveId" clId="{9F95820F-F509-418B-82B8-792B22D34A7F}" dt="2022-06-01T06:46:23.378" v="9" actId="478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9F95820F-F509-418B-82B8-792B22D34A7F}" dt="2022-06-01T06:46:33.404" v="31" actId="1035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6" creationId="{00000000-0000-0000-0000-000000000000}"/>
          </ac:picMkLst>
        </pc:picChg>
      </pc:sldChg>
      <pc:sldChg chg="modSp mod">
        <pc:chgData name="Anatoliy Kigel" userId="7432c6c4687b0a9c" providerId="LiveId" clId="{9F95820F-F509-418B-82B8-792B22D34A7F}" dt="2022-06-03T17:02:18.368" v="33"/>
        <pc:sldMkLst>
          <pc:docMk/>
          <pc:sldMk cId="2134033093" sldId="290"/>
        </pc:sldMkLst>
        <pc:spChg chg="mod">
          <ac:chgData name="Anatoliy Kigel" userId="7432c6c4687b0a9c" providerId="LiveId" clId="{9F95820F-F509-418B-82B8-792B22D34A7F}" dt="2022-06-03T17:02:18.368" v="33"/>
          <ac:spMkLst>
            <pc:docMk/>
            <pc:sldMk cId="2134033093" sldId="290"/>
            <ac:spMk id="7" creationId="{00000000-0000-0000-0000-000000000000}"/>
          </ac:spMkLst>
        </pc:spChg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17623490" sldId="296"/>
        </pc:sldMkLst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599313642" sldId="302"/>
        </pc:sldMkLst>
      </pc:sldChg>
    </pc:docChg>
  </pc:docChgLst>
  <pc:docChgLst>
    <pc:chgData name="Anatoliy Kigel" userId="7432c6c4687b0a9c" providerId="LiveId" clId="{073896AF-F8FF-4C0C-BE50-26F02D3F6483}"/>
    <pc:docChg chg="modSld">
      <pc:chgData name="Anatoliy Kigel" userId="7432c6c4687b0a9c" providerId="LiveId" clId="{073896AF-F8FF-4C0C-BE50-26F02D3F6483}" dt="2021-08-31T09:56:08.126" v="27" actId="20577"/>
      <pc:docMkLst>
        <pc:docMk/>
      </pc:docMkLst>
      <pc:sldChg chg="modSp mod">
        <pc:chgData name="Anatoliy Kigel" userId="7432c6c4687b0a9c" providerId="LiveId" clId="{073896AF-F8FF-4C0C-BE50-26F02D3F6483}" dt="2021-08-31T09:55:52.733" v="11" actId="20577"/>
        <pc:sldMkLst>
          <pc:docMk/>
          <pc:sldMk cId="3928218066" sldId="260"/>
        </pc:sldMkLst>
        <pc:spChg chg="mod">
          <ac:chgData name="Anatoliy Kigel" userId="7432c6c4687b0a9c" providerId="LiveId" clId="{073896AF-F8FF-4C0C-BE50-26F02D3F6483}" dt="2021-08-31T09:55:48.78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5:52.733" v="11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73896AF-F8FF-4C0C-BE50-26F02D3F6483}" dt="2021-08-31T09:56:08.126" v="27" actId="20577"/>
        <pc:sldMkLst>
          <pc:docMk/>
          <pc:sldMk cId="599313642" sldId="302"/>
        </pc:sldMkLst>
        <pc:spChg chg="mod">
          <ac:chgData name="Anatoliy Kigel" userId="7432c6c4687b0a9c" providerId="LiveId" clId="{073896AF-F8FF-4C0C-BE50-26F02D3F6483}" dt="2021-08-31T09:56:02.805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6:08.126" v="2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D4028F6-0983-40BE-96C5-7B3BCDB202FC}"/>
    <pc:docChg chg="undo custSel modSld">
      <pc:chgData name="Anatoliy Kigel" userId="7432c6c4687b0a9c" providerId="LiveId" clId="{CD4028F6-0983-40BE-96C5-7B3BCDB202FC}" dt="2021-06-28T17:30:49.388" v="19" actId="20577"/>
      <pc:docMkLst>
        <pc:docMk/>
      </pc:docMkLst>
      <pc:sldChg chg="modSp mod">
        <pc:chgData name="Anatoliy Kigel" userId="7432c6c4687b0a9c" providerId="LiveId" clId="{CD4028F6-0983-40BE-96C5-7B3BCDB202FC}" dt="2021-06-28T17:30:38.434" v="12" actId="20577"/>
        <pc:sldMkLst>
          <pc:docMk/>
          <pc:sldMk cId="3928218066" sldId="260"/>
        </pc:sldMkLst>
        <pc:spChg chg="mod">
          <ac:chgData name="Anatoliy Kigel" userId="7432c6c4687b0a9c" providerId="LiveId" clId="{CD4028F6-0983-40BE-96C5-7B3BCDB202FC}" dt="2021-06-28T17:30:30.463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38.434" v="12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D4028F6-0983-40BE-96C5-7B3BCDB202FC}" dt="2021-06-28T17:30:49.388" v="19" actId="20577"/>
        <pc:sldMkLst>
          <pc:docMk/>
          <pc:sldMk cId="599313642" sldId="302"/>
        </pc:sldMkLst>
        <pc:spChg chg="mod">
          <ac:chgData name="Anatoliy Kigel" userId="7432c6c4687b0a9c" providerId="LiveId" clId="{CD4028F6-0983-40BE-96C5-7B3BCDB202FC}" dt="2021-06-28T17:30:45.772" v="14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49.388" v="19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C1D60BE-B53C-4A76-8698-CB4700C8A7F8}"/>
    <pc:docChg chg="modSld">
      <pc:chgData name="Anatoliy Kigel" userId="7432c6c4687b0a9c" providerId="LiveId" clId="{CC1D60BE-B53C-4A76-8698-CB4700C8A7F8}" dt="2021-09-30T17:08:54.877" v="52" actId="404"/>
      <pc:docMkLst>
        <pc:docMk/>
      </pc:docMkLst>
      <pc:sldChg chg="modSp mod">
        <pc:chgData name="Anatoliy Kigel" userId="7432c6c4687b0a9c" providerId="LiveId" clId="{CC1D60BE-B53C-4A76-8698-CB4700C8A7F8}" dt="2021-09-30T17:08:54.877" v="52" actId="404"/>
        <pc:sldMkLst>
          <pc:docMk/>
          <pc:sldMk cId="0" sldId="257"/>
        </pc:sldMkLst>
        <pc:spChg chg="mod">
          <ac:chgData name="Anatoliy Kigel" userId="7432c6c4687b0a9c" providerId="LiveId" clId="{CC1D60BE-B53C-4A76-8698-CB4700C8A7F8}" dt="2021-09-30T17:08:54.877" v="52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04.717" v="5" actId="20577"/>
        <pc:sldMkLst>
          <pc:docMk/>
          <pc:sldMk cId="3928218066" sldId="260"/>
        </pc:sldMkLst>
        <pc:spChg chg="mod">
          <ac:chgData name="Anatoliy Kigel" userId="7432c6c4687b0a9c" providerId="LiveId" clId="{CC1D60BE-B53C-4A76-8698-CB4700C8A7F8}" dt="2021-09-25T11:17:01.780" v="0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04.717" v="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12.165" v="11" actId="20577"/>
        <pc:sldMkLst>
          <pc:docMk/>
          <pc:sldMk cId="599313642" sldId="302"/>
        </pc:sldMkLst>
        <pc:spChg chg="mod">
          <ac:chgData name="Anatoliy Kigel" userId="7432c6c4687b0a9c" providerId="LiveId" clId="{CC1D60BE-B53C-4A76-8698-CB4700C8A7F8}" dt="2021-09-25T11:17:09.282" v="6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12.165" v="11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0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38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22.06.2024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22.06.2024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22.06.2024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22.06.2024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22.06.2024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22.06.2024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22.06.2024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22.06.2024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22.06.2024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22.06.2024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22.06.2024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22.06.2024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-css.co.ua/html/tag-im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-css.co.ua/html/tag-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-css.co.ua/html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71780?hl=uk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j-lt"/>
              </a:rPr>
              <a:t>Основы программирования и веб-разработка</a:t>
            </a:r>
            <a:endParaRPr lang="uk-UA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BC08CFC9-3325-4B95-8FE6-0CAD728C92D9}"/>
              </a:ext>
            </a:extLst>
          </p:cNvPr>
          <p:cNvSpPr/>
          <p:nvPr/>
        </p:nvSpPr>
        <p:spPr>
          <a:xfrm>
            <a:off x="2014767" y="5253007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2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14767" y="5304401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8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2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57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HTML</a:t>
            </a:r>
            <a:r>
              <a:rPr lang="ru-RU" sz="8000" b="1" dirty="0"/>
              <a:t>-документ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81619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03512" y="1419808"/>
            <a:ext cx="9289032" cy="4248472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/>
              <a:t>Заголовки, параграф</a:t>
            </a:r>
            <a:r>
              <a:rPr lang="ru-RU" sz="5400" b="1" dirty="0"/>
              <a:t>ы, строки…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78092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&lt;h6&gt;, &lt;div&gt;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&lt;span&gt;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3573016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нас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</a:t>
            </a:r>
            <a:r>
              <a:rPr lang="en-US" sz="2400" dirty="0"/>
              <a:t> </a:t>
            </a:r>
            <a:r>
              <a:rPr lang="en-US" sz="2400" b="1" dirty="0">
                <a:hlinkClick r:id="rId3"/>
              </a:rPr>
              <a:t>https://html-css.co.ua/html/tag-img/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473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537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83732" y="1970618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210778"/>
            <a:ext cx="1033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</a:t>
            </a:r>
            <a:r>
              <a:rPr lang="ru-RU" sz="2400" b="1" dirty="0"/>
              <a:t>: </a:t>
            </a:r>
            <a:r>
              <a:rPr lang="en-US" sz="2400" b="1" dirty="0">
                <a:hlinkClick r:id="rId3"/>
              </a:rPr>
              <a:t>https://html-css.co.ua/html/tag-a/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2673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 dirty="0">
                <a:solidFill>
                  <a:schemeClr val="accent6"/>
                </a:solidFill>
                <a:latin typeface="+mj-lt"/>
              </a:rPr>
              <a:t>web51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.site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endParaRPr lang="uk-UA" sz="54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C00000"/>
                </a:solidFill>
              </a:rPr>
              <a:t>WEB51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0" y="18926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dirty="0"/>
              <a:t>Если возникают вопросы или </a:t>
            </a:r>
          </a:p>
          <a:p>
            <a:pPr algn="ctr">
              <a:spcBef>
                <a:spcPct val="0"/>
              </a:spcBef>
              <a:defRPr/>
            </a:pPr>
            <a:r>
              <a:rPr lang="uk-UA" sz="4000" b="1" dirty="0">
                <a:latin typeface="+mj-lt"/>
                <a:ea typeface="+mj-ea"/>
                <a:cs typeface="+mj-cs"/>
              </a:rPr>
              <a:t>О </a:t>
            </a:r>
            <a:r>
              <a:rPr lang="ru-RU" sz="4000" b="1" dirty="0">
                <a:latin typeface="+mj-lt"/>
                <a:ea typeface="+mj-ea"/>
                <a:cs typeface="+mj-cs"/>
              </a:rPr>
              <a:t>взаимодействии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21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</a:t>
            </a:r>
            <a:r>
              <a:rPr lang="ru-RU" sz="8000" b="1" dirty="0"/>
              <a:t>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089917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235166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13918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34397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Адресация в Интернете</a:t>
            </a:r>
            <a:r>
              <a:rPr lang="en-US" sz="4000" b="1" dirty="0"/>
              <a:t> / IP </a:t>
            </a:r>
            <a:r>
              <a:rPr lang="ru-RU" sz="4000" b="1" dirty="0"/>
              <a:t>адрес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3" y="4010703"/>
            <a:ext cx="9768408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988840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40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0" y="260648"/>
            <a:ext cx="12192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500409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500409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540765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02311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625055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625055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559496" y="5334307"/>
            <a:ext cx="9289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36467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257134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31295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9449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https://htmlreference.io/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Справочники по </a:t>
            </a:r>
            <a:r>
              <a:rPr lang="en-US" sz="32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784" y="1075882"/>
            <a:ext cx="6434432" cy="3939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9C90D-AC5D-D642-A49A-283196750356}"/>
              </a:ext>
            </a:extLst>
          </p:cNvPr>
          <p:cNvSpPr txBox="1"/>
          <p:nvPr/>
        </p:nvSpPr>
        <p:spPr>
          <a:xfrm>
            <a:off x="0" y="5301208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https://html-css.co.ua/html/</a:t>
            </a:r>
            <a:endParaRPr lang="uk-UA" sz="3200" b="1" dirty="0"/>
          </a:p>
          <a:p>
            <a:pPr algn="ctr"/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57138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28592" y="404664"/>
            <a:ext cx="6863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Домашнее задание</a:t>
            </a:r>
            <a:endParaRPr lang="ru-RU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40016" y="3380799"/>
            <a:ext cx="5400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Lorem ipsum </a:t>
            </a:r>
            <a:r>
              <a:rPr lang="en-US" sz="2400" dirty="0"/>
              <a:t>–</a:t>
            </a:r>
            <a:r>
              <a:rPr lang="uk-UA" sz="2400" dirty="0"/>
              <a:t> генератор </a:t>
            </a:r>
            <a:r>
              <a:rPr lang="ru-RU" sz="2400" dirty="0"/>
              <a:t>текста</a:t>
            </a:r>
            <a:r>
              <a:rPr lang="uk-UA" sz="2400" dirty="0"/>
              <a:t> вам </a:t>
            </a:r>
            <a:r>
              <a:rPr lang="ru-RU" sz="2400" dirty="0"/>
              <a:t>поможет</a:t>
            </a:r>
            <a:r>
              <a:rPr lang="uk-UA" sz="2400" dirty="0"/>
              <a:t>. </a:t>
            </a:r>
            <a:r>
              <a:rPr lang="en-US" sz="2400" dirty="0"/>
              <a:t> </a:t>
            </a:r>
            <a:r>
              <a:rPr lang="uk-UA" sz="2400" dirty="0"/>
              <a:t>Команда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lorem100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/>
              <a:t>Visual Studio Code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575" r="8544"/>
          <a:stretch/>
        </p:blipFill>
        <p:spPr>
          <a:xfrm>
            <a:off x="0" y="0"/>
            <a:ext cx="5328592" cy="687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73924" y="1412776"/>
            <a:ext cx="515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</a:t>
            </a:r>
            <a:r>
              <a:rPr lang="uk-UA" sz="2400" dirty="0"/>
              <a:t> </a:t>
            </a:r>
            <a:r>
              <a:rPr lang="en-US" sz="2400" b="1" dirty="0"/>
              <a:t>HTML</a:t>
            </a:r>
            <a:r>
              <a:rPr lang="uk-UA" sz="2400" b="1" dirty="0"/>
              <a:t>-документ</a:t>
            </a:r>
            <a:r>
              <a:rPr lang="uk-UA" sz="2400" dirty="0"/>
              <a:t>, и </a:t>
            </a:r>
            <a:r>
              <a:rPr lang="ru-RU" sz="2400" dirty="0"/>
              <a:t>под</a:t>
            </a:r>
            <a:r>
              <a:rPr lang="uk-UA" sz="2400" dirty="0"/>
              <a:t> </a:t>
            </a:r>
            <a:r>
              <a:rPr lang="ru-RU" sz="2400" dirty="0"/>
              <a:t>именем</a:t>
            </a:r>
            <a:r>
              <a:rPr lang="uk-UA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uk-U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выгрузите его на хостинг. Ссылку на </a:t>
            </a:r>
            <a:r>
              <a:rPr lang="ru-RU" sz="2400" b="1" dirty="0">
                <a:latin typeface="+mj-lt"/>
                <a:cs typeface="Courier New" panose="02070309020205020404" pitchFamily="49" charset="0"/>
              </a:rPr>
              <a:t>ваш хостинг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сбрасывайте в группу в телеграмме.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6" y="4892967"/>
            <a:ext cx="5400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Как встроить </a:t>
            </a:r>
            <a:r>
              <a:rPr lang="en-US" sz="2400" b="1" dirty="0" err="1"/>
              <a:t>youtube</a:t>
            </a:r>
            <a:r>
              <a:rPr lang="uk-UA" sz="2400" dirty="0"/>
              <a:t>-</a:t>
            </a:r>
            <a:r>
              <a:rPr lang="uk-UA" sz="2400" dirty="0" err="1"/>
              <a:t>плеер</a:t>
            </a:r>
            <a:r>
              <a:rPr lang="uk-UA" sz="2400" dirty="0"/>
              <a:t> на свою </a:t>
            </a:r>
            <a:r>
              <a:rPr lang="ru-RU" sz="2400" dirty="0"/>
              <a:t>страницу</a:t>
            </a:r>
            <a:r>
              <a:rPr lang="uk-UA" sz="2400" dirty="0"/>
              <a:t>: </a:t>
            </a:r>
            <a:r>
              <a:rPr lang="en-US" sz="2000" b="1" dirty="0">
                <a:hlinkClick r:id="rId3"/>
              </a:rPr>
              <a:t>https://support.google.com/youtube/answer/171780?hl=uk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31189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0" y="220486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Структура проекта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Блочно</a:t>
            </a:r>
            <a:r>
              <a:rPr lang="ru-RU" sz="3600" b="1" dirty="0">
                <a:solidFill>
                  <a:srgbClr val="0070C0"/>
                </a:solidFill>
              </a:rPr>
              <a:t>/строчная модель документа </a:t>
            </a:r>
          </a:p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Семантика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rgbClr val="7030A0"/>
                </a:solidFill>
              </a:rPr>
              <a:t>Валидация разметки</a:t>
            </a:r>
            <a:endParaRPr lang="ru-RU" sz="3600" b="1" dirty="0"/>
          </a:p>
        </p:txBody>
      </p:sp>
      <p:pic>
        <p:nvPicPr>
          <p:cNvPr id="1026" name="Picture 2" descr="структура проекта">
            <a:extLst>
              <a:ext uri="{FF2B5EF4-FFF2-40B4-BE49-F238E27FC236}">
                <a16:creationId xmlns:a16="http://schemas.microsoft.com/office/drawing/2014/main" id="{E98A6534-EC32-424A-B588-008EAFD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9" y="2060848"/>
            <a:ext cx="5841418" cy="32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119336" y="34543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5400" b="1" dirty="0"/>
              <a:t>Что нам понадобится?</a:t>
            </a:r>
            <a:endParaRPr lang="uk-UA" sz="54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r>
                <a:rPr lang="ru-RU" sz="4000" b="1" dirty="0">
                  <a:solidFill>
                    <a:srgbClr val="0070C0"/>
                  </a:solidFill>
                </a:rPr>
                <a:t>(ы)</a:t>
              </a: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6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Поехали!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7521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3800" b="1" dirty="0">
                <a:latin typeface="+mj-lt"/>
                <a:ea typeface="+mj-ea"/>
                <a:cs typeface="+mj-cs"/>
              </a:rPr>
              <a:t>О чём </a:t>
            </a:r>
            <a:r>
              <a:rPr lang="ru-RU" sz="13800" dirty="0">
                <a:latin typeface="+mj-lt"/>
                <a:ea typeface="+mj-ea"/>
                <a:cs typeface="+mj-cs"/>
              </a:rPr>
              <a:t>курс?</a:t>
            </a:r>
            <a:endParaRPr lang="uk-UA" sz="13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8245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628800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204864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F89CD-D3BC-47D8-BA34-9FA67D491868}"/>
              </a:ext>
            </a:extLst>
          </p:cNvPr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43023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2141357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2937973" y="2911902"/>
              <a:ext cx="3529499" cy="355968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28702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15480" y="5035242"/>
            <a:ext cx="9793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Их общение регламентирует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 протоколом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HyperText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Transfer Protocol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5780B7-7F5B-0B23-0968-CCF5B4942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386" y="1337882"/>
            <a:ext cx="1779452" cy="9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3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Зачем нужен</a:t>
            </a:r>
            <a:r>
              <a:rPr lang="en-US" sz="7200" b="1" dirty="0"/>
              <a:t> HTML?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479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61807"/>
            <a:ext cx="4083744" cy="6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320136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43552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1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852</Words>
  <Application>Microsoft Office PowerPoint</Application>
  <PresentationFormat>Широкий екран</PresentationFormat>
  <Paragraphs>123</Paragraphs>
  <Slides>29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Segoe UI Semibold</vt:lpstr>
      <vt:lpstr>Тема Office</vt:lpstr>
      <vt:lpstr>Презентація PowerPoint</vt:lpstr>
      <vt:lpstr>Презентація PowerPoint</vt:lpstr>
      <vt:lpstr>Что нам понадобится?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644</cp:revision>
  <dcterms:created xsi:type="dcterms:W3CDTF">2014-11-20T09:08:59Z</dcterms:created>
  <dcterms:modified xsi:type="dcterms:W3CDTF">2024-06-22T06:59:51Z</dcterms:modified>
</cp:coreProperties>
</file>