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4" r:id="rId22"/>
    <p:sldId id="285" r:id="rId23"/>
    <p:sldId id="286" r:id="rId24"/>
    <p:sldId id="287" r:id="rId25"/>
    <p:sldId id="288" r:id="rId26"/>
    <p:sldId id="290" r:id="rId27"/>
    <p:sldId id="292" r:id="rId28"/>
    <p:sldId id="293" r:id="rId29"/>
    <p:sldId id="294" r:id="rId30"/>
    <p:sldId id="295" r:id="rId31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4249FBA-80A0-4AEF-BC44-CFB583492968}">
          <p14:sldIdLst>
            <p14:sldId id="257"/>
            <p14:sldId id="260"/>
            <p14:sldId id="261"/>
            <p14:sldId id="262"/>
            <p14:sldId id="263"/>
            <p14:sldId id="264"/>
            <p14:sldId id="265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4"/>
            <p14:sldId id="285"/>
            <p14:sldId id="286"/>
            <p14:sldId id="287"/>
            <p14:sldId id="288"/>
            <p14:sldId id="290"/>
            <p14:sldId id="292"/>
            <p14:sldId id="293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8445F3-1721-41E0-9FA8-F5B325354B7C}" v="5" dt="2024-06-21T17:17:55.4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91" autoAdjust="0"/>
    <p:restoredTop sz="94660"/>
  </p:normalViewPr>
  <p:slideViewPr>
    <p:cSldViewPr>
      <p:cViewPr varScale="1">
        <p:scale>
          <a:sx n="106" d="100"/>
          <a:sy n="106" d="100"/>
        </p:scale>
        <p:origin x="594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BF42ABBD-15F3-400B-A3E5-96CA985A1A91}"/>
    <pc:docChg chg="undo custSel modSld">
      <pc:chgData name="Anatoliy Kigel" userId="7432c6c4687b0a9c" providerId="LiveId" clId="{BF42ABBD-15F3-400B-A3E5-96CA985A1A91}" dt="2023-02-01T08:53:16.093" v="36" actId="1076"/>
      <pc:docMkLst>
        <pc:docMk/>
      </pc:docMkLst>
      <pc:sldChg chg="modSp mod">
        <pc:chgData name="Anatoliy Kigel" userId="7432c6c4687b0a9c" providerId="LiveId" clId="{BF42ABBD-15F3-400B-A3E5-96CA985A1A91}" dt="2023-01-30T19:33:54.543" v="9" actId="20577"/>
        <pc:sldMkLst>
          <pc:docMk/>
          <pc:sldMk cId="3928218066" sldId="260"/>
        </pc:sldMkLst>
        <pc:spChg chg="mod">
          <ac:chgData name="Anatoliy Kigel" userId="7432c6c4687b0a9c" providerId="LiveId" clId="{BF42ABBD-15F3-400B-A3E5-96CA985A1A91}" dt="2023-01-30T19:33:49.215" v="1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BF42ABBD-15F3-400B-A3E5-96CA985A1A91}" dt="2023-01-30T19:33:54.543" v="9" actId="20577"/>
          <ac:spMkLst>
            <pc:docMk/>
            <pc:sldMk cId="3928218066" sldId="260"/>
            <ac:spMk id="10" creationId="{00000000-0000-0000-0000-000000000000}"/>
          </ac:spMkLst>
        </pc:spChg>
      </pc:sldChg>
      <pc:sldChg chg="addSp delSp modSp mod">
        <pc:chgData name="Anatoliy Kigel" userId="7432c6c4687b0a9c" providerId="LiveId" clId="{BF42ABBD-15F3-400B-A3E5-96CA985A1A91}" dt="2023-02-01T08:53:16.093" v="36" actId="1076"/>
        <pc:sldMkLst>
          <pc:docMk/>
          <pc:sldMk cId="2560431116" sldId="265"/>
        </pc:sldMkLst>
        <pc:spChg chg="add del">
          <ac:chgData name="Anatoliy Kigel" userId="7432c6c4687b0a9c" providerId="LiveId" clId="{BF42ABBD-15F3-400B-A3E5-96CA985A1A91}" dt="2023-02-01T08:52:16.170" v="16" actId="22"/>
          <ac:spMkLst>
            <pc:docMk/>
            <pc:sldMk cId="2560431116" sldId="265"/>
            <ac:spMk id="4" creationId="{7FE71A2B-8342-6E6E-DFBF-2C181E1BF959}"/>
          </ac:spMkLst>
        </pc:spChg>
        <pc:spChg chg="mod">
          <ac:chgData name="Anatoliy Kigel" userId="7432c6c4687b0a9c" providerId="LiveId" clId="{BF42ABBD-15F3-400B-A3E5-96CA985A1A91}" dt="2023-02-01T08:52:57.417" v="30" actId="1076"/>
          <ac:spMkLst>
            <pc:docMk/>
            <pc:sldMk cId="2560431116" sldId="265"/>
            <ac:spMk id="5" creationId="{00000000-0000-0000-0000-000000000000}"/>
          </ac:spMkLst>
        </pc:spChg>
        <pc:spChg chg="add del">
          <ac:chgData name="Anatoliy Kigel" userId="7432c6c4687b0a9c" providerId="LiveId" clId="{BF42ABBD-15F3-400B-A3E5-96CA985A1A91}" dt="2023-02-01T08:52:24.576" v="22"/>
          <ac:spMkLst>
            <pc:docMk/>
            <pc:sldMk cId="2560431116" sldId="265"/>
            <ac:spMk id="6" creationId="{3CEDA647-AFD8-9C3D-0EAC-737F8A3A45CF}"/>
          </ac:spMkLst>
        </pc:spChg>
        <pc:spChg chg="mod">
          <ac:chgData name="Anatoliy Kigel" userId="7432c6c4687b0a9c" providerId="LiveId" clId="{BF42ABBD-15F3-400B-A3E5-96CA985A1A91}" dt="2023-02-01T08:52:23.472" v="20" actId="368"/>
          <ac:spMkLst>
            <pc:docMk/>
            <pc:sldMk cId="2560431116" sldId="265"/>
            <ac:spMk id="14" creationId="{00000000-0000-0000-0000-000000000000}"/>
          </ac:spMkLst>
        </pc:spChg>
        <pc:spChg chg="mod">
          <ac:chgData name="Anatoliy Kigel" userId="7432c6c4687b0a9c" providerId="LiveId" clId="{BF42ABBD-15F3-400B-A3E5-96CA985A1A91}" dt="2023-02-01T08:53:12.437" v="34" actId="1076"/>
          <ac:spMkLst>
            <pc:docMk/>
            <pc:sldMk cId="2560431116" sldId="265"/>
            <ac:spMk id="17" creationId="{00000000-0000-0000-0000-000000000000}"/>
          </ac:spMkLst>
        </pc:spChg>
        <pc:grpChg chg="mod">
          <ac:chgData name="Anatoliy Kigel" userId="7432c6c4687b0a9c" providerId="LiveId" clId="{BF42ABBD-15F3-400B-A3E5-96CA985A1A91}" dt="2023-02-01T08:53:06.151" v="31" actId="1076"/>
          <ac:grpSpMkLst>
            <pc:docMk/>
            <pc:sldMk cId="2560431116" sldId="265"/>
            <ac:grpSpMk id="3" creationId="{00000000-0000-0000-0000-000000000000}"/>
          </ac:grpSpMkLst>
        </pc:grpChg>
        <pc:picChg chg="add mod">
          <ac:chgData name="Anatoliy Kigel" userId="7432c6c4687b0a9c" providerId="LiveId" clId="{BF42ABBD-15F3-400B-A3E5-96CA985A1A91}" dt="2023-02-01T08:53:16.093" v="36" actId="1076"/>
          <ac:picMkLst>
            <pc:docMk/>
            <pc:sldMk cId="2560431116" sldId="265"/>
            <ac:picMk id="8" creationId="{855780B7-7F5B-0B23-0968-CCF5B4942A0D}"/>
          </ac:picMkLst>
        </pc:picChg>
      </pc:sldChg>
      <pc:sldChg chg="modSp mod">
        <pc:chgData name="Anatoliy Kigel" userId="7432c6c4687b0a9c" providerId="LiveId" clId="{BF42ABBD-15F3-400B-A3E5-96CA985A1A91}" dt="2023-02-01T08:42:56.595" v="10"/>
        <pc:sldMkLst>
          <pc:docMk/>
          <pc:sldMk cId="2134033093" sldId="290"/>
        </pc:sldMkLst>
        <pc:spChg chg="mod">
          <ac:chgData name="Anatoliy Kigel" userId="7432c6c4687b0a9c" providerId="LiveId" clId="{BF42ABBD-15F3-400B-A3E5-96CA985A1A91}" dt="2023-02-01T08:42:56.595" v="10"/>
          <ac:spMkLst>
            <pc:docMk/>
            <pc:sldMk cId="2134033093" sldId="290"/>
            <ac:spMk id="7" creationId="{00000000-0000-0000-0000-000000000000}"/>
          </ac:spMkLst>
        </pc:spChg>
      </pc:sldChg>
    </pc:docChg>
  </pc:docChgLst>
  <pc:docChgLst>
    <pc:chgData name="Anatoliy Kigel" userId="7432c6c4687b0a9c" providerId="LiveId" clId="{899CA57C-1BD6-4D26-94DA-3F2D9E03A69A}"/>
    <pc:docChg chg="undo custSel addSld delSld modSld modSection">
      <pc:chgData name="Anatoliy Kigel" userId="7432c6c4687b0a9c" providerId="LiveId" clId="{899CA57C-1BD6-4D26-94DA-3F2D9E03A69A}" dt="2021-11-22T08:43:50.396" v="676" actId="1076"/>
      <pc:docMkLst>
        <pc:docMk/>
      </pc:docMkLst>
      <pc:sldChg chg="modSp mod">
        <pc:chgData name="Anatoliy Kigel" userId="7432c6c4687b0a9c" providerId="LiveId" clId="{899CA57C-1BD6-4D26-94DA-3F2D9E03A69A}" dt="2021-11-22T08:38:25.286" v="597" actId="404"/>
        <pc:sldMkLst>
          <pc:docMk/>
          <pc:sldMk cId="0" sldId="257"/>
        </pc:sldMkLst>
        <pc:spChg chg="mod">
          <ac:chgData name="Anatoliy Kigel" userId="7432c6c4687b0a9c" providerId="LiveId" clId="{899CA57C-1BD6-4D26-94DA-3F2D9E03A69A}" dt="2021-11-22T08:38:25.286" v="597" actId="404"/>
          <ac:spMkLst>
            <pc:docMk/>
            <pc:sldMk cId="0" sldId="257"/>
            <ac:spMk id="9" creationId="{00000000-0000-0000-0000-000000000000}"/>
          </ac:spMkLst>
        </pc:spChg>
      </pc:sldChg>
      <pc:sldChg chg="modSp mod">
        <pc:chgData name="Anatoliy Kigel" userId="7432c6c4687b0a9c" providerId="LiveId" clId="{899CA57C-1BD6-4D26-94DA-3F2D9E03A69A}" dt="2021-11-22T08:38:55.817" v="604" actId="404"/>
        <pc:sldMkLst>
          <pc:docMk/>
          <pc:sldMk cId="3928218066" sldId="260"/>
        </pc:sldMkLst>
        <pc:spChg chg="mod">
          <ac:chgData name="Anatoliy Kigel" userId="7432c6c4687b0a9c" providerId="LiveId" clId="{899CA57C-1BD6-4D26-94DA-3F2D9E03A69A}" dt="2021-11-22T08:12:21.571" v="3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12:24.931" v="8" actId="20577"/>
          <ac:spMkLst>
            <pc:docMk/>
            <pc:sldMk cId="3928218066" sldId="260"/>
            <ac:spMk id="10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8:55.817" v="604" actId="404"/>
          <ac:spMkLst>
            <pc:docMk/>
            <pc:sldMk cId="3928218066" sldId="260"/>
            <ac:spMk id="11" creationId="{00000000-0000-0000-0000-000000000000}"/>
          </ac:spMkLst>
        </pc:spChg>
      </pc:sldChg>
      <pc:sldChg chg="modSp mod">
        <pc:chgData name="Anatoliy Kigel" userId="7432c6c4687b0a9c" providerId="LiveId" clId="{899CA57C-1BD6-4D26-94DA-3F2D9E03A69A}" dt="2021-11-22T08:38:44.198" v="600" actId="403"/>
        <pc:sldMkLst>
          <pc:docMk/>
          <pc:sldMk cId="3139661526" sldId="261"/>
        </pc:sldMkLst>
        <pc:spChg chg="mod">
          <ac:chgData name="Anatoliy Kigel" userId="7432c6c4687b0a9c" providerId="LiveId" clId="{899CA57C-1BD6-4D26-94DA-3F2D9E03A69A}" dt="2021-11-22T08:38:44.198" v="600" actId="403"/>
          <ac:spMkLst>
            <pc:docMk/>
            <pc:sldMk cId="3139661526" sldId="261"/>
            <ac:spMk id="2" creationId="{00000000-0000-0000-0000-000000000000}"/>
          </ac:spMkLst>
        </pc:spChg>
      </pc:sldChg>
      <pc:sldChg chg="modSp mod">
        <pc:chgData name="Anatoliy Kigel" userId="7432c6c4687b0a9c" providerId="LiveId" clId="{899CA57C-1BD6-4D26-94DA-3F2D9E03A69A}" dt="2021-11-22T08:40:58.680" v="648" actId="20577"/>
        <pc:sldMkLst>
          <pc:docMk/>
          <pc:sldMk cId="1206142669" sldId="267"/>
        </pc:sldMkLst>
        <pc:spChg chg="mod">
          <ac:chgData name="Anatoliy Kigel" userId="7432c6c4687b0a9c" providerId="LiveId" clId="{899CA57C-1BD6-4D26-94DA-3F2D9E03A69A}" dt="2021-11-22T08:40:58.680" v="648" actId="20577"/>
          <ac:spMkLst>
            <pc:docMk/>
            <pc:sldMk cId="1206142669" sldId="267"/>
            <ac:spMk id="2" creationId="{00000000-0000-0000-0000-000000000000}"/>
          </ac:spMkLst>
        </pc:spChg>
      </pc:sldChg>
      <pc:sldChg chg="modSp">
        <pc:chgData name="Anatoliy Kigel" userId="7432c6c4687b0a9c" providerId="LiveId" clId="{899CA57C-1BD6-4D26-94DA-3F2D9E03A69A}" dt="2021-11-22T08:43:50.396" v="676" actId="1076"/>
        <pc:sldMkLst>
          <pc:docMk/>
          <pc:sldMk cId="3873601693" sldId="270"/>
        </pc:sldMkLst>
        <pc:picChg chg="mod">
          <ac:chgData name="Anatoliy Kigel" userId="7432c6c4687b0a9c" providerId="LiveId" clId="{899CA57C-1BD6-4D26-94DA-3F2D9E03A69A}" dt="2021-11-22T08:43:50.396" v="676" actId="1076"/>
          <ac:picMkLst>
            <pc:docMk/>
            <pc:sldMk cId="3873601693" sldId="270"/>
            <ac:picMk id="2" creationId="{00000000-0000-0000-0000-000000000000}"/>
          </ac:picMkLst>
        </pc:picChg>
      </pc:sldChg>
      <pc:sldChg chg="addSp delSp modSp mod">
        <pc:chgData name="Anatoliy Kigel" userId="7432c6c4687b0a9c" providerId="LiveId" clId="{899CA57C-1BD6-4D26-94DA-3F2D9E03A69A}" dt="2021-11-22T08:43:31.781" v="675" actId="1036"/>
        <pc:sldMkLst>
          <pc:docMk/>
          <pc:sldMk cId="3665213549" sldId="271"/>
        </pc:sldMkLst>
        <pc:spChg chg="del mod">
          <ac:chgData name="Anatoliy Kigel" userId="7432c6c4687b0a9c" providerId="LiveId" clId="{899CA57C-1BD6-4D26-94DA-3F2D9E03A69A}" dt="2021-11-22T08:43:29.887" v="672" actId="478"/>
          <ac:spMkLst>
            <pc:docMk/>
            <pc:sldMk cId="3665213549" sldId="271"/>
            <ac:spMk id="9" creationId="{00000000-0000-0000-0000-000000000000}"/>
          </ac:spMkLst>
        </pc:spChg>
        <pc:spChg chg="add mod">
          <ac:chgData name="Anatoliy Kigel" userId="7432c6c4687b0a9c" providerId="LiveId" clId="{899CA57C-1BD6-4D26-94DA-3F2D9E03A69A}" dt="2021-11-22T08:43:31.781" v="675" actId="1036"/>
          <ac:spMkLst>
            <pc:docMk/>
            <pc:sldMk cId="3665213549" sldId="271"/>
            <ac:spMk id="10" creationId="{BC08CFC9-3325-4B95-8FE6-0CAD728C92D9}"/>
          </ac:spMkLst>
        </pc:spChg>
      </pc:sldChg>
      <pc:sldChg chg="modSp mod">
        <pc:chgData name="Anatoliy Kigel" userId="7432c6c4687b0a9c" providerId="LiveId" clId="{899CA57C-1BD6-4D26-94DA-3F2D9E03A69A}" dt="2021-11-22T08:43:20.803" v="671" actId="14100"/>
        <pc:sldMkLst>
          <pc:docMk/>
          <pc:sldMk cId="1197816528" sldId="272"/>
        </pc:sldMkLst>
        <pc:spChg chg="mod">
          <ac:chgData name="Anatoliy Kigel" userId="7432c6c4687b0a9c" providerId="LiveId" clId="{899CA57C-1BD6-4D26-94DA-3F2D9E03A69A}" dt="2021-11-22T08:43:20.803" v="671" actId="14100"/>
          <ac:spMkLst>
            <pc:docMk/>
            <pc:sldMk cId="1197816528" sldId="272"/>
            <ac:spMk id="9" creationId="{00000000-0000-0000-0000-000000000000}"/>
          </ac:spMkLst>
        </pc:spChg>
      </pc:sldChg>
      <pc:sldChg chg="modSp mod">
        <pc:chgData name="Anatoliy Kigel" userId="7432c6c4687b0a9c" providerId="LiveId" clId="{899CA57C-1BD6-4D26-94DA-3F2D9E03A69A}" dt="2021-11-22T08:37:56.253" v="593" actId="20577"/>
        <pc:sldMkLst>
          <pc:docMk/>
          <pc:sldMk cId="2745726497" sldId="279"/>
        </pc:sldMkLst>
        <pc:spChg chg="mod">
          <ac:chgData name="Anatoliy Kigel" userId="7432c6c4687b0a9c" providerId="LiveId" clId="{899CA57C-1BD6-4D26-94DA-3F2D9E03A69A}" dt="2021-11-22T08:37:56.253" v="593" actId="20577"/>
          <ac:spMkLst>
            <pc:docMk/>
            <pc:sldMk cId="2745726497" sldId="279"/>
            <ac:spMk id="6" creationId="{00000000-0000-0000-0000-000000000000}"/>
          </ac:spMkLst>
        </pc:spChg>
      </pc:sldChg>
      <pc:sldChg chg="modSp mod">
        <pc:chgData name="Anatoliy Kigel" userId="7432c6c4687b0a9c" providerId="LiveId" clId="{899CA57C-1BD6-4D26-94DA-3F2D9E03A69A}" dt="2021-11-22T08:37:39.281" v="590" actId="14100"/>
        <pc:sldMkLst>
          <pc:docMk/>
          <pc:sldMk cId="604731523" sldId="280"/>
        </pc:sldMkLst>
        <pc:spChg chg="mod">
          <ac:chgData name="Anatoliy Kigel" userId="7432c6c4687b0a9c" providerId="LiveId" clId="{899CA57C-1BD6-4D26-94DA-3F2D9E03A69A}" dt="2021-11-22T08:36:42.574" v="579" actId="14100"/>
          <ac:spMkLst>
            <pc:docMk/>
            <pc:sldMk cId="604731523" sldId="280"/>
            <ac:spMk id="2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7:39.281" v="590" actId="14100"/>
          <ac:spMkLst>
            <pc:docMk/>
            <pc:sldMk cId="604731523" sldId="280"/>
            <ac:spMk id="3" creationId="{00000000-0000-0000-0000-000000000000}"/>
          </ac:spMkLst>
        </pc:spChg>
      </pc:sldChg>
      <pc:sldChg chg="modSp mod">
        <pc:chgData name="Anatoliy Kigel" userId="7432c6c4687b0a9c" providerId="LiveId" clId="{899CA57C-1BD6-4D26-94DA-3F2D9E03A69A}" dt="2021-11-22T08:37:33.034" v="588" actId="14100"/>
        <pc:sldMkLst>
          <pc:docMk/>
          <pc:sldMk cId="626738471" sldId="281"/>
        </pc:sldMkLst>
        <pc:spChg chg="mod">
          <ac:chgData name="Anatoliy Kigel" userId="7432c6c4687b0a9c" providerId="LiveId" clId="{899CA57C-1BD6-4D26-94DA-3F2D9E03A69A}" dt="2021-11-22T08:37:33.034" v="588" actId="14100"/>
          <ac:spMkLst>
            <pc:docMk/>
            <pc:sldMk cId="626738471" sldId="281"/>
            <ac:spMk id="3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7:20.625" v="586" actId="1076"/>
          <ac:spMkLst>
            <pc:docMk/>
            <pc:sldMk cId="626738471" sldId="281"/>
            <ac:spMk id="6" creationId="{00000000-0000-0000-0000-000000000000}"/>
          </ac:spMkLst>
        </pc:spChg>
      </pc:sldChg>
      <pc:sldChg chg="del">
        <pc:chgData name="Anatoliy Kigel" userId="7432c6c4687b0a9c" providerId="LiveId" clId="{899CA57C-1BD6-4D26-94DA-3F2D9E03A69A}" dt="2021-11-22T08:12:54.611" v="16" actId="2696"/>
        <pc:sldMkLst>
          <pc:docMk/>
          <pc:sldMk cId="867871601" sldId="285"/>
        </pc:sldMkLst>
      </pc:sldChg>
      <pc:sldChg chg="delSp modSp add mod">
        <pc:chgData name="Anatoliy Kigel" userId="7432c6c4687b0a9c" providerId="LiveId" clId="{899CA57C-1BD6-4D26-94DA-3F2D9E03A69A}" dt="2021-11-22T08:36:07.252" v="571" actId="1036"/>
        <pc:sldMkLst>
          <pc:docMk/>
          <pc:sldMk cId="1106840640" sldId="285"/>
        </pc:sldMkLst>
        <pc:spChg chg="mod">
          <ac:chgData name="Anatoliy Kigel" userId="7432c6c4687b0a9c" providerId="LiveId" clId="{899CA57C-1BD6-4D26-94DA-3F2D9E03A69A}" dt="2021-11-22T08:35:50.828" v="558" actId="1036"/>
          <ac:spMkLst>
            <pc:docMk/>
            <pc:sldMk cId="1106840640" sldId="285"/>
            <ac:spMk id="2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6:05.110" v="569" actId="403"/>
          <ac:spMkLst>
            <pc:docMk/>
            <pc:sldMk cId="1106840640" sldId="285"/>
            <ac:spMk id="3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5:57.180" v="562" actId="1036"/>
          <ac:spMkLst>
            <pc:docMk/>
            <pc:sldMk cId="1106840640" sldId="285"/>
            <ac:spMk id="7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6:01.052" v="567" actId="1035"/>
          <ac:spMkLst>
            <pc:docMk/>
            <pc:sldMk cId="1106840640" sldId="285"/>
            <ac:spMk id="8" creationId="{00000000-0000-0000-0000-000000000000}"/>
          </ac:spMkLst>
        </pc:spChg>
        <pc:spChg chg="del mod">
          <ac:chgData name="Anatoliy Kigel" userId="7432c6c4687b0a9c" providerId="LiveId" clId="{899CA57C-1BD6-4D26-94DA-3F2D9E03A69A}" dt="2021-11-22T08:35:49.420" v="553" actId="478"/>
          <ac:spMkLst>
            <pc:docMk/>
            <pc:sldMk cId="1106840640" sldId="285"/>
            <ac:spMk id="9" creationId="{00000000-0000-0000-0000-000000000000}"/>
          </ac:spMkLst>
        </pc:spChg>
        <pc:picChg chg="mod">
          <ac:chgData name="Anatoliy Kigel" userId="7432c6c4687b0a9c" providerId="LiveId" clId="{899CA57C-1BD6-4D26-94DA-3F2D9E03A69A}" dt="2021-11-22T08:36:07.252" v="571" actId="1036"/>
          <ac:picMkLst>
            <pc:docMk/>
            <pc:sldMk cId="1106840640" sldId="285"/>
            <ac:picMk id="14" creationId="{00000000-0000-0000-0000-000000000000}"/>
          </ac:picMkLst>
        </pc:picChg>
      </pc:sldChg>
      <pc:sldChg chg="addSp modSp add mod">
        <pc:chgData name="Anatoliy Kigel" userId="7432c6c4687b0a9c" providerId="LiveId" clId="{899CA57C-1BD6-4D26-94DA-3F2D9E03A69A}" dt="2021-11-22T08:34:38.078" v="541" actId="1036"/>
        <pc:sldMkLst>
          <pc:docMk/>
          <pc:sldMk cId="1136467543" sldId="286"/>
        </pc:sldMkLst>
        <pc:spChg chg="mod">
          <ac:chgData name="Anatoliy Kigel" userId="7432c6c4687b0a9c" providerId="LiveId" clId="{899CA57C-1BD6-4D26-94DA-3F2D9E03A69A}" dt="2021-11-22T08:34:38.078" v="541" actId="1036"/>
          <ac:spMkLst>
            <pc:docMk/>
            <pc:sldMk cId="1136467543" sldId="286"/>
            <ac:spMk id="2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3:29.315" v="474" actId="1035"/>
          <ac:spMkLst>
            <pc:docMk/>
            <pc:sldMk cId="1136467543" sldId="286"/>
            <ac:spMk id="9" creationId="{00000000-0000-0000-0000-000000000000}"/>
          </ac:spMkLst>
        </pc:spChg>
        <pc:spChg chg="add mod">
          <ac:chgData name="Anatoliy Kigel" userId="7432c6c4687b0a9c" providerId="LiveId" clId="{899CA57C-1BD6-4D26-94DA-3F2D9E03A69A}" dt="2021-11-22T08:34:33.042" v="535" actId="6549"/>
          <ac:spMkLst>
            <pc:docMk/>
            <pc:sldMk cId="1136467543" sldId="286"/>
            <ac:spMk id="12" creationId="{5EBB2F12-01F3-477A-AD10-E7A9F63E40B7}"/>
          </ac:spMkLst>
        </pc:spChg>
        <pc:spChg chg="mod">
          <ac:chgData name="Anatoliy Kigel" userId="7432c6c4687b0a9c" providerId="LiveId" clId="{899CA57C-1BD6-4D26-94DA-3F2D9E03A69A}" dt="2021-11-22T08:33:21.336" v="470" actId="14100"/>
          <ac:spMkLst>
            <pc:docMk/>
            <pc:sldMk cId="1136467543" sldId="286"/>
            <ac:spMk id="58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4:38.078" v="541" actId="1036"/>
          <ac:spMkLst>
            <pc:docMk/>
            <pc:sldMk cId="1136467543" sldId="286"/>
            <ac:spMk id="82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4:38.078" v="541" actId="1036"/>
          <ac:spMkLst>
            <pc:docMk/>
            <pc:sldMk cId="1136467543" sldId="286"/>
            <ac:spMk id="84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4:38.078" v="541" actId="1036"/>
          <ac:spMkLst>
            <pc:docMk/>
            <pc:sldMk cId="1136467543" sldId="286"/>
            <ac:spMk id="90" creationId="{00000000-0000-0000-0000-000000000000}"/>
          </ac:spMkLst>
        </pc:spChg>
        <pc:picChg chg="mod">
          <ac:chgData name="Anatoliy Kigel" userId="7432c6c4687b0a9c" providerId="LiveId" clId="{899CA57C-1BD6-4D26-94DA-3F2D9E03A69A}" dt="2021-11-22T08:33:47.725" v="479" actId="1035"/>
          <ac:picMkLst>
            <pc:docMk/>
            <pc:sldMk cId="1136467543" sldId="286"/>
            <ac:picMk id="25602" creationId="{00000000-0000-0000-0000-000000000000}"/>
          </ac:picMkLst>
        </pc:picChg>
        <pc:picChg chg="mod">
          <ac:chgData name="Anatoliy Kigel" userId="7432c6c4687b0a9c" providerId="LiveId" clId="{899CA57C-1BD6-4D26-94DA-3F2D9E03A69A}" dt="2021-11-22T08:33:47.725" v="479" actId="1035"/>
          <ac:picMkLst>
            <pc:docMk/>
            <pc:sldMk cId="1136467543" sldId="286"/>
            <ac:picMk id="25606" creationId="{00000000-0000-0000-0000-000000000000}"/>
          </ac:picMkLst>
        </pc:picChg>
      </pc:sldChg>
      <pc:sldChg chg="del">
        <pc:chgData name="Anatoliy Kigel" userId="7432c6c4687b0a9c" providerId="LiveId" clId="{899CA57C-1BD6-4D26-94DA-3F2D9E03A69A}" dt="2021-11-22T08:12:54.611" v="16" actId="2696"/>
        <pc:sldMkLst>
          <pc:docMk/>
          <pc:sldMk cId="3162015940" sldId="286"/>
        </pc:sldMkLst>
      </pc:sldChg>
      <pc:sldChg chg="modSp mod">
        <pc:chgData name="Anatoliy Kigel" userId="7432c6c4687b0a9c" providerId="LiveId" clId="{899CA57C-1BD6-4D26-94DA-3F2D9E03A69A}" dt="2021-11-22T08:28:54.733" v="371" actId="6549"/>
        <pc:sldMkLst>
          <pc:docMk/>
          <pc:sldMk cId="3931189480" sldId="293"/>
        </pc:sldMkLst>
        <pc:spChg chg="mod">
          <ac:chgData name="Anatoliy Kigel" userId="7432c6c4687b0a9c" providerId="LiveId" clId="{899CA57C-1BD6-4D26-94DA-3F2D9E03A69A}" dt="2021-11-22T08:28:54.733" v="371" actId="6549"/>
          <ac:spMkLst>
            <pc:docMk/>
            <pc:sldMk cId="3931189480" sldId="293"/>
            <ac:spMk id="11" creationId="{00000000-0000-0000-0000-000000000000}"/>
          </ac:spMkLst>
        </pc:spChg>
      </pc:sldChg>
      <pc:sldChg chg="modSp mod">
        <pc:chgData name="Anatoliy Kigel" userId="7432c6c4687b0a9c" providerId="LiveId" clId="{899CA57C-1BD6-4D26-94DA-3F2D9E03A69A}" dt="2021-11-22T08:19:33.016" v="216" actId="20577"/>
        <pc:sldMkLst>
          <pc:docMk/>
          <pc:sldMk cId="2717058134" sldId="294"/>
        </pc:sldMkLst>
        <pc:spChg chg="mod">
          <ac:chgData name="Anatoliy Kigel" userId="7432c6c4687b0a9c" providerId="LiveId" clId="{899CA57C-1BD6-4D26-94DA-3F2D9E03A69A}" dt="2021-11-22T08:19:33.016" v="216" actId="20577"/>
          <ac:spMkLst>
            <pc:docMk/>
            <pc:sldMk cId="2717058134" sldId="294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899CA57C-1BD6-4D26-94DA-3F2D9E03A69A}" dt="2021-11-22T08:32:00.239" v="465" actId="1035"/>
        <pc:sldMkLst>
          <pc:docMk/>
          <pc:sldMk cId="3063730818" sldId="295"/>
        </pc:sldMkLst>
        <pc:spChg chg="mod">
          <ac:chgData name="Anatoliy Kigel" userId="7432c6c4687b0a9c" providerId="LiveId" clId="{899CA57C-1BD6-4D26-94DA-3F2D9E03A69A}" dt="2021-11-22T08:32:00.239" v="465" actId="1035"/>
          <ac:spMkLst>
            <pc:docMk/>
            <pc:sldMk cId="3063730818" sldId="295"/>
            <ac:spMk id="3" creationId="{00000000-0000-0000-0000-000000000000}"/>
          </ac:spMkLst>
        </pc:spChg>
        <pc:spChg chg="del">
          <ac:chgData name="Anatoliy Kigel" userId="7432c6c4687b0a9c" providerId="LiveId" clId="{899CA57C-1BD6-4D26-94DA-3F2D9E03A69A}" dt="2021-11-22T08:14:13.315" v="27" actId="478"/>
          <ac:spMkLst>
            <pc:docMk/>
            <pc:sldMk cId="3063730818" sldId="295"/>
            <ac:spMk id="4" creationId="{00000000-0000-0000-0000-000000000000}"/>
          </ac:spMkLst>
        </pc:spChg>
        <pc:spChg chg="del">
          <ac:chgData name="Anatoliy Kigel" userId="7432c6c4687b0a9c" providerId="LiveId" clId="{899CA57C-1BD6-4D26-94DA-3F2D9E03A69A}" dt="2021-11-22T08:15:03.747" v="186" actId="478"/>
          <ac:spMkLst>
            <pc:docMk/>
            <pc:sldMk cId="3063730818" sldId="295"/>
            <ac:spMk id="5" creationId="{00000000-0000-0000-0000-000000000000}"/>
          </ac:spMkLst>
        </pc:spChg>
        <pc:spChg chg="add del mod">
          <ac:chgData name="Anatoliy Kigel" userId="7432c6c4687b0a9c" providerId="LiveId" clId="{899CA57C-1BD6-4D26-94DA-3F2D9E03A69A}" dt="2021-11-22T08:26:37.576" v="345"/>
          <ac:spMkLst>
            <pc:docMk/>
            <pc:sldMk cId="3063730818" sldId="295"/>
            <ac:spMk id="8" creationId="{65E968DE-E9FA-45DE-A46B-83161595F2E3}"/>
          </ac:spMkLst>
        </pc:spChg>
        <pc:spChg chg="add mod">
          <ac:chgData name="Anatoliy Kigel" userId="7432c6c4687b0a9c" providerId="LiveId" clId="{899CA57C-1BD6-4D26-94DA-3F2D9E03A69A}" dt="2021-11-22T08:29:55.650" v="418" actId="1036"/>
          <ac:spMkLst>
            <pc:docMk/>
            <pc:sldMk cId="3063730818" sldId="295"/>
            <ac:spMk id="10" creationId="{8FA622E4-C4C0-42CF-94B7-9DCBAB5E658A}"/>
          </ac:spMkLst>
        </pc:spChg>
        <pc:picChg chg="add mod">
          <ac:chgData name="Anatoliy Kigel" userId="7432c6c4687b0a9c" providerId="LiveId" clId="{899CA57C-1BD6-4D26-94DA-3F2D9E03A69A}" dt="2021-11-22T08:30:42.743" v="453" actId="14100"/>
          <ac:picMkLst>
            <pc:docMk/>
            <pc:sldMk cId="3063730818" sldId="295"/>
            <ac:picMk id="1026" creationId="{E98A6534-EC32-424A-B588-008EAFD5CF1D}"/>
          </ac:picMkLst>
        </pc:picChg>
        <pc:picChg chg="del">
          <ac:chgData name="Anatoliy Kigel" userId="7432c6c4687b0a9c" providerId="LiveId" clId="{899CA57C-1BD6-4D26-94DA-3F2D9E03A69A}" dt="2021-11-22T08:14:10.661" v="26" actId="478"/>
          <ac:picMkLst>
            <pc:docMk/>
            <pc:sldMk cId="3063730818" sldId="295"/>
            <ac:picMk id="2050" creationId="{00000000-0000-0000-0000-000000000000}"/>
          </ac:picMkLst>
        </pc:picChg>
      </pc:sldChg>
      <pc:sldChg chg="modSp mod">
        <pc:chgData name="Anatoliy Kigel" userId="7432c6c4687b0a9c" providerId="LiveId" clId="{899CA57C-1BD6-4D26-94DA-3F2D9E03A69A}" dt="2021-11-22T08:15:27.033" v="215" actId="20577"/>
        <pc:sldMkLst>
          <pc:docMk/>
          <pc:sldMk cId="17623490" sldId="296"/>
        </pc:sldMkLst>
        <pc:spChg chg="mod">
          <ac:chgData name="Anatoliy Kigel" userId="7432c6c4687b0a9c" providerId="LiveId" clId="{899CA57C-1BD6-4D26-94DA-3F2D9E03A69A}" dt="2021-11-22T08:15:27.033" v="215" actId="20577"/>
          <ac:spMkLst>
            <pc:docMk/>
            <pc:sldMk cId="17623490" sldId="296"/>
            <ac:spMk id="5" creationId="{00000000-0000-0000-0000-000000000000}"/>
          </ac:spMkLst>
        </pc:spChg>
      </pc:sldChg>
      <pc:sldChg chg="delSp modSp mod">
        <pc:chgData name="Anatoliy Kigel" userId="7432c6c4687b0a9c" providerId="LiveId" clId="{899CA57C-1BD6-4D26-94DA-3F2D9E03A69A}" dt="2021-11-22T08:15:16.619" v="196" actId="1035"/>
        <pc:sldMkLst>
          <pc:docMk/>
          <pc:sldMk cId="599313642" sldId="302"/>
        </pc:sldMkLst>
        <pc:spChg chg="mod">
          <ac:chgData name="Anatoliy Kigel" userId="7432c6c4687b0a9c" providerId="LiveId" clId="{899CA57C-1BD6-4D26-94DA-3F2D9E03A69A}" dt="2021-11-22T08:15:16.619" v="196" actId="1035"/>
          <ac:spMkLst>
            <pc:docMk/>
            <pc:sldMk cId="599313642" sldId="302"/>
            <ac:spMk id="2" creationId="{00000000-0000-0000-0000-000000000000}"/>
          </ac:spMkLst>
        </pc:spChg>
        <pc:spChg chg="del">
          <ac:chgData name="Anatoliy Kigel" userId="7432c6c4687b0a9c" providerId="LiveId" clId="{899CA57C-1BD6-4D26-94DA-3F2D9E03A69A}" dt="2021-11-22T08:15:12.466" v="187" actId="478"/>
          <ac:spMkLst>
            <pc:docMk/>
            <pc:sldMk cId="599313642" sldId="302"/>
            <ac:spMk id="9" creationId="{EFAA4FC1-39B0-41F2-8E6F-4C8C1D25F20A}"/>
          </ac:spMkLst>
        </pc:spChg>
        <pc:spChg chg="mod">
          <ac:chgData name="Anatoliy Kigel" userId="7432c6c4687b0a9c" providerId="LiveId" clId="{899CA57C-1BD6-4D26-94DA-3F2D9E03A69A}" dt="2021-11-22T08:15:16.619" v="196" actId="1035"/>
          <ac:spMkLst>
            <pc:docMk/>
            <pc:sldMk cId="599313642" sldId="302"/>
            <ac:spMk id="10" creationId="{00000000-0000-0000-0000-000000000000}"/>
          </ac:spMkLst>
        </pc:spChg>
        <pc:grpChg chg="mod">
          <ac:chgData name="Anatoliy Kigel" userId="7432c6c4687b0a9c" providerId="LiveId" clId="{899CA57C-1BD6-4D26-94DA-3F2D9E03A69A}" dt="2021-11-22T08:15:16.619" v="196" actId="1035"/>
          <ac:grpSpMkLst>
            <pc:docMk/>
            <pc:sldMk cId="599313642" sldId="302"/>
            <ac:grpSpMk id="4" creationId="{00000000-0000-0000-0000-000000000000}"/>
          </ac:grpSpMkLst>
        </pc:grpChg>
        <pc:picChg chg="mod">
          <ac:chgData name="Anatoliy Kigel" userId="7432c6c4687b0a9c" providerId="LiveId" clId="{899CA57C-1BD6-4D26-94DA-3F2D9E03A69A}" dt="2021-11-22T08:15:16.619" v="196" actId="1035"/>
          <ac:picMkLst>
            <pc:docMk/>
            <pc:sldMk cId="599313642" sldId="302"/>
            <ac:picMk id="7" creationId="{00000000-0000-0000-0000-000000000000}"/>
          </ac:picMkLst>
        </pc:picChg>
        <pc:picChg chg="mod">
          <ac:chgData name="Anatoliy Kigel" userId="7432c6c4687b0a9c" providerId="LiveId" clId="{899CA57C-1BD6-4D26-94DA-3F2D9E03A69A}" dt="2021-11-22T08:15:16.619" v="196" actId="1035"/>
          <ac:picMkLst>
            <pc:docMk/>
            <pc:sldMk cId="599313642" sldId="302"/>
            <ac:picMk id="1026" creationId="{00000000-0000-0000-0000-000000000000}"/>
          </ac:picMkLst>
        </pc:picChg>
      </pc:sldChg>
      <pc:sldChg chg="modSp mod">
        <pc:chgData name="Anatoliy Kigel" userId="7432c6c4687b0a9c" providerId="LiveId" clId="{899CA57C-1BD6-4D26-94DA-3F2D9E03A69A}" dt="2021-11-22T08:36:26.018" v="575" actId="403"/>
        <pc:sldMkLst>
          <pc:docMk/>
          <pc:sldMk cId="2992149249" sldId="395"/>
        </pc:sldMkLst>
        <pc:spChg chg="mod">
          <ac:chgData name="Anatoliy Kigel" userId="7432c6c4687b0a9c" providerId="LiveId" clId="{899CA57C-1BD6-4D26-94DA-3F2D9E03A69A}" dt="2021-11-22T08:36:23.552" v="574" actId="6549"/>
          <ac:spMkLst>
            <pc:docMk/>
            <pc:sldMk cId="2992149249" sldId="395"/>
            <ac:spMk id="2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6:26.018" v="575" actId="403"/>
          <ac:spMkLst>
            <pc:docMk/>
            <pc:sldMk cId="2992149249" sldId="395"/>
            <ac:spMk id="6" creationId="{00000000-0000-0000-0000-000000000000}"/>
          </ac:spMkLst>
        </pc:spChg>
      </pc:sldChg>
      <pc:sldChg chg="del">
        <pc:chgData name="Anatoliy Kigel" userId="7432c6c4687b0a9c" providerId="LiveId" clId="{899CA57C-1BD6-4D26-94DA-3F2D9E03A69A}" dt="2021-11-22T08:39:36.272" v="605" actId="47"/>
        <pc:sldMkLst>
          <pc:docMk/>
          <pc:sldMk cId="2575180217" sldId="396"/>
        </pc:sldMkLst>
      </pc:sldChg>
    </pc:docChg>
  </pc:docChgLst>
  <pc:docChgLst>
    <pc:chgData name="Anatoliy Kigel" userId="7432c6c4687b0a9c" providerId="LiveId" clId="{2531767D-6331-4D3A-89C0-821C00C70DDF}"/>
    <pc:docChg chg="undo custSel modSld">
      <pc:chgData name="Anatoliy Kigel" userId="7432c6c4687b0a9c" providerId="LiveId" clId="{2531767D-6331-4D3A-89C0-821C00C70DDF}" dt="2023-05-11T08:07:48.216" v="28" actId="6549"/>
      <pc:docMkLst>
        <pc:docMk/>
      </pc:docMkLst>
      <pc:sldChg chg="modSp mod">
        <pc:chgData name="Anatoliy Kigel" userId="7432c6c4687b0a9c" providerId="LiveId" clId="{2531767D-6331-4D3A-89C0-821C00C70DDF}" dt="2023-05-11T08:06:53.110" v="25" actId="20577"/>
        <pc:sldMkLst>
          <pc:docMk/>
          <pc:sldMk cId="3928218066" sldId="260"/>
        </pc:sldMkLst>
        <pc:spChg chg="mod">
          <ac:chgData name="Anatoliy Kigel" userId="7432c6c4687b0a9c" providerId="LiveId" clId="{2531767D-6331-4D3A-89C0-821C00C70DDF}" dt="2023-05-11T08:06:40.842" v="1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2531767D-6331-4D3A-89C0-821C00C70DDF}" dt="2023-05-11T08:06:53.110" v="25" actId="20577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2531767D-6331-4D3A-89C0-821C00C70DDF}" dt="2023-05-11T08:07:48.216" v="28" actId="6549"/>
        <pc:sldMkLst>
          <pc:docMk/>
          <pc:sldMk cId="3931189480" sldId="293"/>
        </pc:sldMkLst>
        <pc:spChg chg="mod">
          <ac:chgData name="Anatoliy Kigel" userId="7432c6c4687b0a9c" providerId="LiveId" clId="{2531767D-6331-4D3A-89C0-821C00C70DDF}" dt="2023-05-11T08:07:48.216" v="28" actId="6549"/>
          <ac:spMkLst>
            <pc:docMk/>
            <pc:sldMk cId="3931189480" sldId="293"/>
            <ac:spMk id="11" creationId="{00000000-0000-0000-0000-000000000000}"/>
          </ac:spMkLst>
        </pc:spChg>
      </pc:sldChg>
    </pc:docChg>
  </pc:docChgLst>
  <pc:docChgLst>
    <pc:chgData name="Anatoliy Kigel" userId="7432c6c4687b0a9c" providerId="LiveId" clId="{2DBBE828-6D70-4F0D-9DD0-E666E70807B9}"/>
    <pc:docChg chg="addSld delSld modSld modSection">
      <pc:chgData name="Anatoliy Kigel" userId="7432c6c4687b0a9c" providerId="LiveId" clId="{2DBBE828-6D70-4F0D-9DD0-E666E70807B9}" dt="2021-02-02T21:44:42.244" v="2" actId="20577"/>
      <pc:docMkLst>
        <pc:docMk/>
      </pc:docMkLst>
      <pc:sldChg chg="modSp mod">
        <pc:chgData name="Anatoliy Kigel" userId="7432c6c4687b0a9c" providerId="LiveId" clId="{2DBBE828-6D70-4F0D-9DD0-E666E70807B9}" dt="2021-02-02T21:44:42.244" v="2" actId="20577"/>
        <pc:sldMkLst>
          <pc:docMk/>
          <pc:sldMk cId="3139661526" sldId="261"/>
        </pc:sldMkLst>
        <pc:spChg chg="mod">
          <ac:chgData name="Anatoliy Kigel" userId="7432c6c4687b0a9c" providerId="LiveId" clId="{2DBBE828-6D70-4F0D-9DD0-E666E70807B9}" dt="2021-02-02T21:44:42.244" v="2" actId="20577"/>
          <ac:spMkLst>
            <pc:docMk/>
            <pc:sldMk cId="3139661526" sldId="261"/>
            <ac:spMk id="2" creationId="{00000000-0000-0000-0000-000000000000}"/>
          </ac:spMkLst>
        </pc:spChg>
      </pc:sldChg>
      <pc:sldChg chg="add">
        <pc:chgData name="Anatoliy Kigel" userId="7432c6c4687b0a9c" providerId="LiveId" clId="{2DBBE828-6D70-4F0D-9DD0-E666E70807B9}" dt="2021-02-02T13:04:18.196" v="1"/>
        <pc:sldMkLst>
          <pc:docMk/>
          <pc:sldMk cId="867871601" sldId="285"/>
        </pc:sldMkLst>
      </pc:sldChg>
      <pc:sldChg chg="del">
        <pc:chgData name="Anatoliy Kigel" userId="7432c6c4687b0a9c" providerId="LiveId" clId="{2DBBE828-6D70-4F0D-9DD0-E666E70807B9}" dt="2021-02-02T13:04:12.166" v="0" actId="2696"/>
        <pc:sldMkLst>
          <pc:docMk/>
          <pc:sldMk cId="1102476631" sldId="285"/>
        </pc:sldMkLst>
      </pc:sldChg>
      <pc:sldChg chg="del">
        <pc:chgData name="Anatoliy Kigel" userId="7432c6c4687b0a9c" providerId="LiveId" clId="{2DBBE828-6D70-4F0D-9DD0-E666E70807B9}" dt="2021-02-02T13:04:12.166" v="0" actId="2696"/>
        <pc:sldMkLst>
          <pc:docMk/>
          <pc:sldMk cId="1226791743" sldId="286"/>
        </pc:sldMkLst>
      </pc:sldChg>
      <pc:sldChg chg="add">
        <pc:chgData name="Anatoliy Kigel" userId="7432c6c4687b0a9c" providerId="LiveId" clId="{2DBBE828-6D70-4F0D-9DD0-E666E70807B9}" dt="2021-02-02T13:04:18.196" v="1"/>
        <pc:sldMkLst>
          <pc:docMk/>
          <pc:sldMk cId="3162015940" sldId="286"/>
        </pc:sldMkLst>
      </pc:sldChg>
    </pc:docChg>
  </pc:docChgLst>
  <pc:docChgLst>
    <pc:chgData name="Anatoliy Kigel" userId="7432c6c4687b0a9c" providerId="LiveId" clId="{59D549E1-FB3D-4738-8810-049515415AF7}"/>
    <pc:docChg chg="undo custSel modSld">
      <pc:chgData name="Anatoliy Kigel" userId="7432c6c4687b0a9c" providerId="LiveId" clId="{59D549E1-FB3D-4738-8810-049515415AF7}" dt="2022-11-19T07:33:59.822" v="12" actId="1582"/>
      <pc:docMkLst>
        <pc:docMk/>
      </pc:docMkLst>
      <pc:sldChg chg="modSp mod">
        <pc:chgData name="Anatoliy Kigel" userId="7432c6c4687b0a9c" providerId="LiveId" clId="{59D549E1-FB3D-4738-8810-049515415AF7}" dt="2022-11-19T07:31:09.049" v="8" actId="207"/>
        <pc:sldMkLst>
          <pc:docMk/>
          <pc:sldMk cId="3928218066" sldId="260"/>
        </pc:sldMkLst>
        <pc:spChg chg="mod">
          <ac:chgData name="Anatoliy Kigel" userId="7432c6c4687b0a9c" providerId="LiveId" clId="{59D549E1-FB3D-4738-8810-049515415AF7}" dt="2022-11-19T07:30:11.620" v="1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59D549E1-FB3D-4738-8810-049515415AF7}" dt="2022-11-19T07:31:09.049" v="8" actId="207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59D549E1-FB3D-4738-8810-049515415AF7}" dt="2022-11-19T07:33:59.822" v="12" actId="1582"/>
        <pc:sldMkLst>
          <pc:docMk/>
          <pc:sldMk cId="3931189480" sldId="293"/>
        </pc:sldMkLst>
        <pc:spChg chg="mod">
          <ac:chgData name="Anatoliy Kigel" userId="7432c6c4687b0a9c" providerId="LiveId" clId="{59D549E1-FB3D-4738-8810-049515415AF7}" dt="2022-11-19T07:33:51.639" v="11" actId="1582"/>
          <ac:spMkLst>
            <pc:docMk/>
            <pc:sldMk cId="3931189480" sldId="293"/>
            <ac:spMk id="2" creationId="{00000000-0000-0000-0000-000000000000}"/>
          </ac:spMkLst>
        </pc:spChg>
        <pc:spChg chg="mod">
          <ac:chgData name="Anatoliy Kigel" userId="7432c6c4687b0a9c" providerId="LiveId" clId="{59D549E1-FB3D-4738-8810-049515415AF7}" dt="2022-11-19T07:33:59.822" v="12" actId="1582"/>
          <ac:spMkLst>
            <pc:docMk/>
            <pc:sldMk cId="3931189480" sldId="293"/>
            <ac:spMk id="11" creationId="{00000000-0000-0000-0000-000000000000}"/>
          </ac:spMkLst>
        </pc:spChg>
      </pc:sldChg>
    </pc:docChg>
  </pc:docChgLst>
  <pc:docChgLst>
    <pc:chgData name="Anatoliy Kigel" userId="7432c6c4687b0a9c" providerId="LiveId" clId="{811541E5-4FA4-4E7F-8C1A-E36EC8893D05}"/>
    <pc:docChg chg="undo custSel addSld delSld modSld">
      <pc:chgData name="Anatoliy Kigel" userId="7432c6c4687b0a9c" providerId="LiveId" clId="{811541E5-4FA4-4E7F-8C1A-E36EC8893D05}" dt="2021-05-07T11:13:20.286" v="30" actId="1076"/>
      <pc:docMkLst>
        <pc:docMk/>
      </pc:docMkLst>
      <pc:sldChg chg="modSp mod">
        <pc:chgData name="Anatoliy Kigel" userId="7432c6c4687b0a9c" providerId="LiveId" clId="{811541E5-4FA4-4E7F-8C1A-E36EC8893D05}" dt="2021-05-07T11:12:55.476" v="7" actId="20577"/>
        <pc:sldMkLst>
          <pc:docMk/>
          <pc:sldMk cId="3928218066" sldId="260"/>
        </pc:sldMkLst>
        <pc:spChg chg="mod">
          <ac:chgData name="Anatoliy Kigel" userId="7432c6c4687b0a9c" providerId="LiveId" clId="{811541E5-4FA4-4E7F-8C1A-E36EC8893D05}" dt="2021-05-07T11:12:51.717" v="1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811541E5-4FA4-4E7F-8C1A-E36EC8893D05}" dt="2021-05-07T11:12:55.476" v="7" actId="20577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811541E5-4FA4-4E7F-8C1A-E36EC8893D05}" dt="2021-05-07T11:13:20.286" v="30" actId="1076"/>
        <pc:sldMkLst>
          <pc:docMk/>
          <pc:sldMk cId="599313642" sldId="302"/>
        </pc:sldMkLst>
        <pc:spChg chg="mod">
          <ac:chgData name="Anatoliy Kigel" userId="7432c6c4687b0a9c" providerId="LiveId" clId="{811541E5-4FA4-4E7F-8C1A-E36EC8893D05}" dt="2021-05-07T11:13:07.925" v="11" actId="20577"/>
          <ac:spMkLst>
            <pc:docMk/>
            <pc:sldMk cId="599313642" sldId="302"/>
            <ac:spMk id="2" creationId="{00000000-0000-0000-0000-000000000000}"/>
          </ac:spMkLst>
        </pc:spChg>
        <pc:spChg chg="mod">
          <ac:chgData name="Anatoliy Kigel" userId="7432c6c4687b0a9c" providerId="LiveId" clId="{811541E5-4FA4-4E7F-8C1A-E36EC8893D05}" dt="2021-05-07T11:13:20.286" v="30" actId="1076"/>
          <ac:spMkLst>
            <pc:docMk/>
            <pc:sldMk cId="599313642" sldId="302"/>
            <ac:spMk id="10" creationId="{00000000-0000-0000-0000-000000000000}"/>
          </ac:spMkLst>
        </pc:spChg>
      </pc:sldChg>
      <pc:sldChg chg="add del">
        <pc:chgData name="Anatoliy Kigel" userId="7432c6c4687b0a9c" providerId="LiveId" clId="{811541E5-4FA4-4E7F-8C1A-E36EC8893D05}" dt="2021-05-07T11:13:04.816" v="9"/>
        <pc:sldMkLst>
          <pc:docMk/>
          <pc:sldMk cId="2874574352" sldId="396"/>
        </pc:sldMkLst>
      </pc:sldChg>
    </pc:docChg>
  </pc:docChgLst>
  <pc:docChgLst>
    <pc:chgData name="Anatoliy Kigel" userId="7432c6c4687b0a9c" providerId="LiveId" clId="{CA8445F3-1721-41E0-9FA8-F5B325354B7C}"/>
    <pc:docChg chg="delSld modSld modSection">
      <pc:chgData name="Anatoliy Kigel" userId="7432c6c4687b0a9c" providerId="LiveId" clId="{CA8445F3-1721-41E0-9FA8-F5B325354B7C}" dt="2024-06-21T17:18:15.865" v="42" actId="47"/>
      <pc:docMkLst>
        <pc:docMk/>
      </pc:docMkLst>
      <pc:sldChg chg="modSp mod">
        <pc:chgData name="Anatoliy Kigel" userId="7432c6c4687b0a9c" providerId="LiveId" clId="{CA8445F3-1721-41E0-9FA8-F5B325354B7C}" dt="2024-06-21T17:14:41.072" v="13" actId="20577"/>
        <pc:sldMkLst>
          <pc:docMk/>
          <pc:sldMk cId="3928218066" sldId="260"/>
        </pc:sldMkLst>
        <pc:spChg chg="mod">
          <ac:chgData name="Anatoliy Kigel" userId="7432c6c4687b0a9c" providerId="LiveId" clId="{CA8445F3-1721-41E0-9FA8-F5B325354B7C}" dt="2024-06-21T17:14:36.737" v="1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CA8445F3-1721-41E0-9FA8-F5B325354B7C}" dt="2024-06-21T17:14:41.072" v="13" actId="20577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CA8445F3-1721-41E0-9FA8-F5B325354B7C}" dt="2024-06-21T17:17:40.784" v="29" actId="1037"/>
        <pc:sldMkLst>
          <pc:docMk/>
          <pc:sldMk cId="604731523" sldId="280"/>
        </pc:sldMkLst>
        <pc:spChg chg="mod">
          <ac:chgData name="Anatoliy Kigel" userId="7432c6c4687b0a9c" providerId="LiveId" clId="{CA8445F3-1721-41E0-9FA8-F5B325354B7C}" dt="2024-06-21T17:17:40.784" v="29" actId="1037"/>
          <ac:spMkLst>
            <pc:docMk/>
            <pc:sldMk cId="604731523" sldId="280"/>
            <ac:spMk id="2" creationId="{00000000-0000-0000-0000-000000000000}"/>
          </ac:spMkLst>
        </pc:spChg>
      </pc:sldChg>
      <pc:sldChg chg="modSp mod">
        <pc:chgData name="Anatoliy Kigel" userId="7432c6c4687b0a9c" providerId="LiveId" clId="{CA8445F3-1721-41E0-9FA8-F5B325354B7C}" dt="2024-06-21T17:17:59.452" v="41" actId="1076"/>
        <pc:sldMkLst>
          <pc:docMk/>
          <pc:sldMk cId="626738471" sldId="281"/>
        </pc:sldMkLst>
        <pc:spChg chg="mod">
          <ac:chgData name="Anatoliy Kigel" userId="7432c6c4687b0a9c" providerId="LiveId" clId="{CA8445F3-1721-41E0-9FA8-F5B325354B7C}" dt="2024-06-21T17:16:18.146" v="22" actId="1036"/>
          <ac:spMkLst>
            <pc:docMk/>
            <pc:sldMk cId="626738471" sldId="281"/>
            <ac:spMk id="3" creationId="{00000000-0000-0000-0000-000000000000}"/>
          </ac:spMkLst>
        </pc:spChg>
        <pc:spChg chg="mod">
          <ac:chgData name="Anatoliy Kigel" userId="7432c6c4687b0a9c" providerId="LiveId" clId="{CA8445F3-1721-41E0-9FA8-F5B325354B7C}" dt="2024-06-21T17:17:59.452" v="41" actId="1076"/>
          <ac:spMkLst>
            <pc:docMk/>
            <pc:sldMk cId="626738471" sldId="281"/>
            <ac:spMk id="6" creationId="{00000000-0000-0000-0000-000000000000}"/>
          </ac:spMkLst>
        </pc:spChg>
        <pc:spChg chg="mod">
          <ac:chgData name="Anatoliy Kigel" userId="7432c6c4687b0a9c" providerId="LiveId" clId="{CA8445F3-1721-41E0-9FA8-F5B325354B7C}" dt="2024-06-21T17:16:16.262" v="19" actId="1076"/>
          <ac:spMkLst>
            <pc:docMk/>
            <pc:sldMk cId="626738471" sldId="281"/>
            <ac:spMk id="7" creationId="{00000000-0000-0000-0000-000000000000}"/>
          </ac:spMkLst>
        </pc:spChg>
      </pc:sldChg>
      <pc:sldChg chg="del">
        <pc:chgData name="Anatoliy Kigel" userId="7432c6c4687b0a9c" providerId="LiveId" clId="{CA8445F3-1721-41E0-9FA8-F5B325354B7C}" dt="2024-06-21T17:18:15.865" v="42" actId="47"/>
        <pc:sldMkLst>
          <pc:docMk/>
          <pc:sldMk cId="3874926999" sldId="289"/>
        </pc:sldMkLst>
      </pc:sldChg>
      <pc:sldChg chg="modSp mod">
        <pc:chgData name="Anatoliy Kigel" userId="7432c6c4687b0a9c" providerId="LiveId" clId="{CA8445F3-1721-41E0-9FA8-F5B325354B7C}" dt="2024-06-21T17:17:12.299" v="24" actId="20577"/>
        <pc:sldMkLst>
          <pc:docMk/>
          <pc:sldMk cId="2134033093" sldId="290"/>
        </pc:sldMkLst>
        <pc:spChg chg="mod">
          <ac:chgData name="Anatoliy Kigel" userId="7432c6c4687b0a9c" providerId="LiveId" clId="{CA8445F3-1721-41E0-9FA8-F5B325354B7C}" dt="2024-06-21T17:17:12.299" v="24" actId="20577"/>
          <ac:spMkLst>
            <pc:docMk/>
            <pc:sldMk cId="2134033093" sldId="290"/>
            <ac:spMk id="9" creationId="{5299C90D-AC5D-D642-A49A-283196750356}"/>
          </ac:spMkLst>
        </pc:spChg>
      </pc:sldChg>
    </pc:docChg>
  </pc:docChgLst>
  <pc:docChgLst>
    <pc:chgData name="Anatoliy Kigel" userId="7432c6c4687b0a9c" providerId="LiveId" clId="{6FA691ED-D887-4145-AD61-004EE313239B}"/>
    <pc:docChg chg="undo custSel addSld modSld modSection">
      <pc:chgData name="Anatoliy Kigel" userId="7432c6c4687b0a9c" providerId="LiveId" clId="{6FA691ED-D887-4145-AD61-004EE313239B}" dt="2021-07-01T09:41:48.790" v="159" actId="1035"/>
      <pc:docMkLst>
        <pc:docMk/>
      </pc:docMkLst>
      <pc:sldChg chg="addSp delSp modSp mod">
        <pc:chgData name="Anatoliy Kigel" userId="7432c6c4687b0a9c" providerId="LiveId" clId="{6FA691ED-D887-4145-AD61-004EE313239B}" dt="2021-07-01T09:41:48.790" v="159" actId="1035"/>
        <pc:sldMkLst>
          <pc:docMk/>
          <pc:sldMk cId="3693897669" sldId="259"/>
        </pc:sldMkLst>
        <pc:spChg chg="mod">
          <ac:chgData name="Anatoliy Kigel" userId="7432c6c4687b0a9c" providerId="LiveId" clId="{6FA691ED-D887-4145-AD61-004EE313239B}" dt="2021-07-01T09:40:17.940" v="107" actId="1076"/>
          <ac:spMkLst>
            <pc:docMk/>
            <pc:sldMk cId="3693897669" sldId="259"/>
            <ac:spMk id="5" creationId="{00000000-0000-0000-0000-000000000000}"/>
          </ac:spMkLst>
        </pc:spChg>
        <pc:spChg chg="add mod">
          <ac:chgData name="Anatoliy Kigel" userId="7432c6c4687b0a9c" providerId="LiveId" clId="{6FA691ED-D887-4145-AD61-004EE313239B}" dt="2021-07-01T09:41:48.790" v="159" actId="1035"/>
          <ac:spMkLst>
            <pc:docMk/>
            <pc:sldMk cId="3693897669" sldId="259"/>
            <ac:spMk id="7" creationId="{1F00C898-4ED6-4DEF-8DBF-56B90085A80C}"/>
          </ac:spMkLst>
        </pc:spChg>
        <pc:spChg chg="add mod">
          <ac:chgData name="Anatoliy Kigel" userId="7432c6c4687b0a9c" providerId="LiveId" clId="{6FA691ED-D887-4145-AD61-004EE313239B}" dt="2021-07-01T09:41:46.510" v="155" actId="1036"/>
          <ac:spMkLst>
            <pc:docMk/>
            <pc:sldMk cId="3693897669" sldId="259"/>
            <ac:spMk id="8" creationId="{40657345-AA51-4BAF-BAA9-38E5041C497A}"/>
          </ac:spMkLst>
        </pc:spChg>
        <pc:spChg chg="add mod">
          <ac:chgData name="Anatoliy Kigel" userId="7432c6c4687b0a9c" providerId="LiveId" clId="{6FA691ED-D887-4145-AD61-004EE313239B}" dt="2021-07-01T09:41:46.510" v="155" actId="1036"/>
          <ac:spMkLst>
            <pc:docMk/>
            <pc:sldMk cId="3693897669" sldId="259"/>
            <ac:spMk id="9" creationId="{2BF6AC8A-8C1F-42F3-BCA6-20457708C9E1}"/>
          </ac:spMkLst>
        </pc:spChg>
        <pc:picChg chg="add del mod">
          <ac:chgData name="Anatoliy Kigel" userId="7432c6c4687b0a9c" providerId="LiveId" clId="{6FA691ED-D887-4145-AD61-004EE313239B}" dt="2021-07-01T09:37:12.033" v="4" actId="478"/>
          <ac:picMkLst>
            <pc:docMk/>
            <pc:sldMk cId="3693897669" sldId="259"/>
            <ac:picMk id="3" creationId="{9984F647-BF3F-4002-BC45-1D87068ACD6B}"/>
          </ac:picMkLst>
        </pc:picChg>
        <pc:picChg chg="add mod">
          <ac:chgData name="Anatoliy Kigel" userId="7432c6c4687b0a9c" providerId="LiveId" clId="{6FA691ED-D887-4145-AD61-004EE313239B}" dt="2021-07-01T09:41:46.510" v="155" actId="1036"/>
          <ac:picMkLst>
            <pc:docMk/>
            <pc:sldMk cId="3693897669" sldId="259"/>
            <ac:picMk id="6" creationId="{7ECA7CBD-6B7E-48B4-BB3C-8091CA930A95}"/>
          </ac:picMkLst>
        </pc:picChg>
      </pc:sldChg>
      <pc:sldChg chg="add">
        <pc:chgData name="Anatoliy Kigel" userId="7432c6c4687b0a9c" providerId="LiveId" clId="{6FA691ED-D887-4145-AD61-004EE313239B}" dt="2021-07-01T09:35:38.305" v="0" actId="2890"/>
        <pc:sldMkLst>
          <pc:docMk/>
          <pc:sldMk cId="2575180217" sldId="396"/>
        </pc:sldMkLst>
      </pc:sldChg>
    </pc:docChg>
  </pc:docChgLst>
  <pc:docChgLst>
    <pc:chgData name="Anatoliy Kigel" userId="7432c6c4687b0a9c" providerId="LiveId" clId="{763D4391-3334-4BFD-872C-04389E7DFA5A}"/>
    <pc:docChg chg="custSel delSld modSld modSection">
      <pc:chgData name="Anatoliy Kigel" userId="7432c6c4687b0a9c" providerId="LiveId" clId="{763D4391-3334-4BFD-872C-04389E7DFA5A}" dt="2022-01-09T11:07:54.216" v="152" actId="1076"/>
      <pc:docMkLst>
        <pc:docMk/>
      </pc:docMkLst>
      <pc:sldChg chg="modSp mod">
        <pc:chgData name="Anatoliy Kigel" userId="7432c6c4687b0a9c" providerId="LiveId" clId="{763D4391-3334-4BFD-872C-04389E7DFA5A}" dt="2022-01-09T10:56:34.261" v="8" actId="20577"/>
        <pc:sldMkLst>
          <pc:docMk/>
          <pc:sldMk cId="3928218066" sldId="260"/>
        </pc:sldMkLst>
        <pc:spChg chg="mod">
          <ac:chgData name="Anatoliy Kigel" userId="7432c6c4687b0a9c" providerId="LiveId" clId="{763D4391-3334-4BFD-872C-04389E7DFA5A}" dt="2022-01-09T10:56:30.104" v="1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763D4391-3334-4BFD-872C-04389E7DFA5A}" dt="2022-01-09T10:56:34.261" v="8" actId="20577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763D4391-3334-4BFD-872C-04389E7DFA5A}" dt="2022-01-09T11:06:14.117" v="130" actId="403"/>
        <pc:sldMkLst>
          <pc:docMk/>
          <pc:sldMk cId="551157161" sldId="263"/>
        </pc:sldMkLst>
        <pc:spChg chg="mod">
          <ac:chgData name="Anatoliy Kigel" userId="7432c6c4687b0a9c" providerId="LiveId" clId="{763D4391-3334-4BFD-872C-04389E7DFA5A}" dt="2022-01-09T11:06:14.117" v="130" actId="403"/>
          <ac:spMkLst>
            <pc:docMk/>
            <pc:sldMk cId="551157161" sldId="263"/>
            <ac:spMk id="4" creationId="{00000000-0000-0000-0000-000000000000}"/>
          </ac:spMkLst>
        </pc:spChg>
      </pc:sldChg>
      <pc:sldChg chg="addSp delSp modSp mod">
        <pc:chgData name="Anatoliy Kigel" userId="7432c6c4687b0a9c" providerId="LiveId" clId="{763D4391-3334-4BFD-872C-04389E7DFA5A}" dt="2022-01-09T11:06:51.940" v="139" actId="1035"/>
        <pc:sldMkLst>
          <pc:docMk/>
          <pc:sldMk cId="3430239916" sldId="264"/>
        </pc:sldMkLst>
        <pc:spChg chg="mod">
          <ac:chgData name="Anatoliy Kigel" userId="7432c6c4687b0a9c" providerId="LiveId" clId="{763D4391-3334-4BFD-872C-04389E7DFA5A}" dt="2022-01-09T11:06:51.940" v="139" actId="1035"/>
          <ac:spMkLst>
            <pc:docMk/>
            <pc:sldMk cId="3430239916" sldId="264"/>
            <ac:spMk id="2" creationId="{00000000-0000-0000-0000-000000000000}"/>
          </ac:spMkLst>
        </pc:spChg>
        <pc:spChg chg="del">
          <ac:chgData name="Anatoliy Kigel" userId="7432c6c4687b0a9c" providerId="LiveId" clId="{763D4391-3334-4BFD-872C-04389E7DFA5A}" dt="2022-01-09T11:06:19.824" v="131" actId="478"/>
          <ac:spMkLst>
            <pc:docMk/>
            <pc:sldMk cId="3430239916" sldId="264"/>
            <ac:spMk id="3" creationId="{00000000-0000-0000-0000-000000000000}"/>
          </ac:spMkLst>
        </pc:spChg>
        <pc:spChg chg="add mod">
          <ac:chgData name="Anatoliy Kigel" userId="7432c6c4687b0a9c" providerId="LiveId" clId="{763D4391-3334-4BFD-872C-04389E7DFA5A}" dt="2022-01-09T11:06:20.060" v="132"/>
          <ac:spMkLst>
            <pc:docMk/>
            <pc:sldMk cId="3430239916" sldId="264"/>
            <ac:spMk id="11" creationId="{92EF89CD-D3BC-47D8-BA34-9FA67D491868}"/>
          </ac:spMkLst>
        </pc:spChg>
        <pc:grpChg chg="mod">
          <ac:chgData name="Anatoliy Kigel" userId="7432c6c4687b0a9c" providerId="LiveId" clId="{763D4391-3334-4BFD-872C-04389E7DFA5A}" dt="2022-01-09T11:06:49.757" v="135" actId="1035"/>
          <ac:grpSpMkLst>
            <pc:docMk/>
            <pc:sldMk cId="3430239916" sldId="264"/>
            <ac:grpSpMk id="5" creationId="{00000000-0000-0000-0000-000000000000}"/>
          </ac:grpSpMkLst>
        </pc:grpChg>
        <pc:picChg chg="mod">
          <ac:chgData name="Anatoliy Kigel" userId="7432c6c4687b0a9c" providerId="LiveId" clId="{763D4391-3334-4BFD-872C-04389E7DFA5A}" dt="2022-01-09T11:06:49.757" v="135" actId="1035"/>
          <ac:picMkLst>
            <pc:docMk/>
            <pc:sldMk cId="3430239916" sldId="264"/>
            <ac:picMk id="17" creationId="{00000000-0000-0000-0000-000000000000}"/>
          </ac:picMkLst>
        </pc:picChg>
        <pc:picChg chg="mod">
          <ac:chgData name="Anatoliy Kigel" userId="7432c6c4687b0a9c" providerId="LiveId" clId="{763D4391-3334-4BFD-872C-04389E7DFA5A}" dt="2022-01-09T11:06:49.757" v="135" actId="1035"/>
          <ac:picMkLst>
            <pc:docMk/>
            <pc:sldMk cId="3430239916" sldId="264"/>
            <ac:picMk id="20" creationId="{00000000-0000-0000-0000-000000000000}"/>
          </ac:picMkLst>
        </pc:picChg>
      </pc:sldChg>
      <pc:sldChg chg="modSp mod">
        <pc:chgData name="Anatoliy Kigel" userId="7432c6c4687b0a9c" providerId="LiveId" clId="{763D4391-3334-4BFD-872C-04389E7DFA5A}" dt="2022-01-09T11:06:10.019" v="129" actId="1036"/>
        <pc:sldMkLst>
          <pc:docMk/>
          <pc:sldMk cId="2560431116" sldId="265"/>
        </pc:sldMkLst>
        <pc:spChg chg="mod">
          <ac:chgData name="Anatoliy Kigel" userId="7432c6c4687b0a9c" providerId="LiveId" clId="{763D4391-3334-4BFD-872C-04389E7DFA5A}" dt="2022-01-09T11:05:50.139" v="121" actId="20577"/>
          <ac:spMkLst>
            <pc:docMk/>
            <pc:sldMk cId="2560431116" sldId="265"/>
            <ac:spMk id="5" creationId="{00000000-0000-0000-0000-000000000000}"/>
          </ac:spMkLst>
        </pc:spChg>
        <pc:spChg chg="mod">
          <ac:chgData name="Anatoliy Kigel" userId="7432c6c4687b0a9c" providerId="LiveId" clId="{763D4391-3334-4BFD-872C-04389E7DFA5A}" dt="2022-01-09T11:06:10.019" v="129" actId="1036"/>
          <ac:spMkLst>
            <pc:docMk/>
            <pc:sldMk cId="2560431116" sldId="265"/>
            <ac:spMk id="17" creationId="{00000000-0000-0000-0000-000000000000}"/>
          </ac:spMkLst>
        </pc:spChg>
      </pc:sldChg>
      <pc:sldChg chg="del">
        <pc:chgData name="Anatoliy Kigel" userId="7432c6c4687b0a9c" providerId="LiveId" clId="{763D4391-3334-4BFD-872C-04389E7DFA5A}" dt="2022-01-09T10:57:18.542" v="18" actId="47"/>
        <pc:sldMkLst>
          <pc:docMk/>
          <pc:sldMk cId="2595998150" sldId="266"/>
        </pc:sldMkLst>
      </pc:sldChg>
      <pc:sldChg chg="del">
        <pc:chgData name="Anatoliy Kigel" userId="7432c6c4687b0a9c" providerId="LiveId" clId="{763D4391-3334-4BFD-872C-04389E7DFA5A}" dt="2022-01-09T10:57:18.542" v="18" actId="47"/>
        <pc:sldMkLst>
          <pc:docMk/>
          <pc:sldMk cId="1206142669" sldId="267"/>
        </pc:sldMkLst>
      </pc:sldChg>
      <pc:sldChg chg="del">
        <pc:chgData name="Anatoliy Kigel" userId="7432c6c4687b0a9c" providerId="LiveId" clId="{763D4391-3334-4BFD-872C-04389E7DFA5A}" dt="2022-01-09T10:57:18.542" v="18" actId="47"/>
        <pc:sldMkLst>
          <pc:docMk/>
          <pc:sldMk cId="1784252791" sldId="268"/>
        </pc:sldMkLst>
      </pc:sldChg>
      <pc:sldChg chg="modSp mod">
        <pc:chgData name="Anatoliy Kigel" userId="7432c6c4687b0a9c" providerId="LiveId" clId="{763D4391-3334-4BFD-872C-04389E7DFA5A}" dt="2022-01-09T11:07:54.216" v="152" actId="1076"/>
        <pc:sldMkLst>
          <pc:docMk/>
          <pc:sldMk cId="3063730818" sldId="295"/>
        </pc:sldMkLst>
        <pc:spChg chg="mod">
          <ac:chgData name="Anatoliy Kigel" userId="7432c6c4687b0a9c" providerId="LiveId" clId="{763D4391-3334-4BFD-872C-04389E7DFA5A}" dt="2022-01-09T11:07:50.382" v="147" actId="14100"/>
          <ac:spMkLst>
            <pc:docMk/>
            <pc:sldMk cId="3063730818" sldId="295"/>
            <ac:spMk id="3" creationId="{00000000-0000-0000-0000-000000000000}"/>
          </ac:spMkLst>
        </pc:spChg>
        <pc:picChg chg="mod">
          <ac:chgData name="Anatoliy Kigel" userId="7432c6c4687b0a9c" providerId="LiveId" clId="{763D4391-3334-4BFD-872C-04389E7DFA5A}" dt="2022-01-09T11:07:54.216" v="152" actId="1076"/>
          <ac:picMkLst>
            <pc:docMk/>
            <pc:sldMk cId="3063730818" sldId="295"/>
            <ac:picMk id="1026" creationId="{E98A6534-EC32-424A-B588-008EAFD5CF1D}"/>
          </ac:picMkLst>
        </pc:picChg>
      </pc:sldChg>
      <pc:sldChg chg="modSp mod">
        <pc:chgData name="Anatoliy Kigel" userId="7432c6c4687b0a9c" providerId="LiveId" clId="{763D4391-3334-4BFD-872C-04389E7DFA5A}" dt="2022-01-09T10:56:45.841" v="17" actId="20577"/>
        <pc:sldMkLst>
          <pc:docMk/>
          <pc:sldMk cId="599313642" sldId="302"/>
        </pc:sldMkLst>
        <pc:spChg chg="mod">
          <ac:chgData name="Anatoliy Kigel" userId="7432c6c4687b0a9c" providerId="LiveId" clId="{763D4391-3334-4BFD-872C-04389E7DFA5A}" dt="2022-01-09T10:56:42.130" v="10" actId="20577"/>
          <ac:spMkLst>
            <pc:docMk/>
            <pc:sldMk cId="599313642" sldId="302"/>
            <ac:spMk id="2" creationId="{00000000-0000-0000-0000-000000000000}"/>
          </ac:spMkLst>
        </pc:spChg>
        <pc:spChg chg="mod">
          <ac:chgData name="Anatoliy Kigel" userId="7432c6c4687b0a9c" providerId="LiveId" clId="{763D4391-3334-4BFD-872C-04389E7DFA5A}" dt="2022-01-09T10:56:45.841" v="17" actId="20577"/>
          <ac:spMkLst>
            <pc:docMk/>
            <pc:sldMk cId="599313642" sldId="302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BAE25142-3F58-497C-947C-2BC92FA6FA95}"/>
    <pc:docChg chg="modSld">
      <pc:chgData name="Anatoliy Kigel" userId="7432c6c4687b0a9c" providerId="LiveId" clId="{BAE25142-3F58-497C-947C-2BC92FA6FA95}" dt="2022-06-02T18:30:40.890" v="0"/>
      <pc:docMkLst>
        <pc:docMk/>
      </pc:docMkLst>
      <pc:sldChg chg="modSp mod">
        <pc:chgData name="Anatoliy Kigel" userId="7432c6c4687b0a9c" providerId="LiveId" clId="{BAE25142-3F58-497C-947C-2BC92FA6FA95}" dt="2022-06-02T18:30:40.890" v="0"/>
        <pc:sldMkLst>
          <pc:docMk/>
          <pc:sldMk cId="2134033093" sldId="290"/>
        </pc:sldMkLst>
        <pc:spChg chg="mod">
          <ac:chgData name="Anatoliy Kigel" userId="7432c6c4687b0a9c" providerId="LiveId" clId="{BAE25142-3F58-497C-947C-2BC92FA6FA95}" dt="2022-06-02T18:30:40.890" v="0"/>
          <ac:spMkLst>
            <pc:docMk/>
            <pc:sldMk cId="2134033093" sldId="290"/>
            <ac:spMk id="7" creationId="{00000000-0000-0000-0000-000000000000}"/>
          </ac:spMkLst>
        </pc:spChg>
      </pc:sldChg>
    </pc:docChg>
  </pc:docChgLst>
  <pc:docChgLst>
    <pc:chgData name="Anatoliy Kigel" userId="7432c6c4687b0a9c" providerId="LiveId" clId="{F39C8990-73C2-475D-AB8C-BC78C9D924C7}"/>
    <pc:docChg chg="modSld">
      <pc:chgData name="Anatoliy Kigel" userId="7432c6c4687b0a9c" providerId="LiveId" clId="{F39C8990-73C2-475D-AB8C-BC78C9D924C7}" dt="2022-09-24T11:05:50.104" v="17" actId="207"/>
      <pc:docMkLst>
        <pc:docMk/>
      </pc:docMkLst>
      <pc:sldChg chg="modSp mod">
        <pc:chgData name="Anatoliy Kigel" userId="7432c6c4687b0a9c" providerId="LiveId" clId="{F39C8990-73C2-475D-AB8C-BC78C9D924C7}" dt="2022-09-24T11:05:50.104" v="17" actId="207"/>
        <pc:sldMkLst>
          <pc:docMk/>
          <pc:sldMk cId="3928218066" sldId="260"/>
        </pc:sldMkLst>
        <pc:spChg chg="mod">
          <ac:chgData name="Anatoliy Kigel" userId="7432c6c4687b0a9c" providerId="LiveId" clId="{F39C8990-73C2-475D-AB8C-BC78C9D924C7}" dt="2022-09-24T11:05:39.368" v="1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F39C8990-73C2-475D-AB8C-BC78C9D924C7}" dt="2022-09-24T11:05:50.104" v="17" actId="207"/>
          <ac:spMkLst>
            <pc:docMk/>
            <pc:sldMk cId="3928218066" sldId="260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C65FAFAE-A7C6-4403-B2FE-4F16F78D55F7}"/>
    <pc:docChg chg="undo custSel delSld modSld modSection">
      <pc:chgData name="Anatoliy Kigel" userId="7432c6c4687b0a9c" providerId="LiveId" clId="{C65FAFAE-A7C6-4403-B2FE-4F16F78D55F7}" dt="2022-07-24T16:50:13.772" v="61" actId="20577"/>
      <pc:docMkLst>
        <pc:docMk/>
      </pc:docMkLst>
      <pc:sldChg chg="modSp mod">
        <pc:chgData name="Anatoliy Kigel" userId="7432c6c4687b0a9c" providerId="LiveId" clId="{C65FAFAE-A7C6-4403-B2FE-4F16F78D55F7}" dt="2022-07-20T06:14:54.381" v="9" actId="20577"/>
        <pc:sldMkLst>
          <pc:docMk/>
          <pc:sldMk cId="3928218066" sldId="260"/>
        </pc:sldMkLst>
        <pc:spChg chg="mod">
          <ac:chgData name="Anatoliy Kigel" userId="7432c6c4687b0a9c" providerId="LiveId" clId="{C65FAFAE-A7C6-4403-B2FE-4F16F78D55F7}" dt="2022-07-20T06:14:54.381" v="9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C65FAFAE-A7C6-4403-B2FE-4F16F78D55F7}" dt="2022-07-20T06:14:50.061" v="7" actId="207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C65FAFAE-A7C6-4403-B2FE-4F16F78D55F7}" dt="2022-07-24T16:50:13.772" v="61" actId="20577"/>
        <pc:sldMkLst>
          <pc:docMk/>
          <pc:sldMk cId="3089917501" sldId="284"/>
        </pc:sldMkLst>
        <pc:spChg chg="mod">
          <ac:chgData name="Anatoliy Kigel" userId="7432c6c4687b0a9c" providerId="LiveId" clId="{C65FAFAE-A7C6-4403-B2FE-4F16F78D55F7}" dt="2022-07-24T16:50:13.772" v="61" actId="20577"/>
          <ac:spMkLst>
            <pc:docMk/>
            <pc:sldMk cId="3089917501" sldId="284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C65FAFAE-A7C6-4403-B2FE-4F16F78D55F7}" dt="2022-07-20T06:36:05.100" v="59" actId="1076"/>
        <pc:sldMkLst>
          <pc:docMk/>
          <pc:sldMk cId="2134033093" sldId="290"/>
        </pc:sldMkLst>
        <pc:spChg chg="add del mod">
          <ac:chgData name="Anatoliy Kigel" userId="7432c6c4687b0a9c" providerId="LiveId" clId="{C65FAFAE-A7C6-4403-B2FE-4F16F78D55F7}" dt="2022-07-20T06:35:58.929" v="57" actId="6549"/>
          <ac:spMkLst>
            <pc:docMk/>
            <pc:sldMk cId="2134033093" sldId="290"/>
            <ac:spMk id="7" creationId="{00000000-0000-0000-0000-000000000000}"/>
          </ac:spMkLst>
        </pc:spChg>
        <pc:spChg chg="mod">
          <ac:chgData name="Anatoliy Kigel" userId="7432c6c4687b0a9c" providerId="LiveId" clId="{C65FAFAE-A7C6-4403-B2FE-4F16F78D55F7}" dt="2022-07-20T06:34:58.909" v="46" actId="1036"/>
          <ac:spMkLst>
            <pc:docMk/>
            <pc:sldMk cId="2134033093" sldId="290"/>
            <ac:spMk id="8" creationId="{00000000-0000-0000-0000-000000000000}"/>
          </ac:spMkLst>
        </pc:spChg>
        <pc:spChg chg="add mod">
          <ac:chgData name="Anatoliy Kigel" userId="7432c6c4687b0a9c" providerId="LiveId" clId="{C65FAFAE-A7C6-4403-B2FE-4F16F78D55F7}" dt="2022-07-20T06:35:52.082" v="51" actId="1035"/>
          <ac:spMkLst>
            <pc:docMk/>
            <pc:sldMk cId="2134033093" sldId="290"/>
            <ac:spMk id="9" creationId="{5299C90D-AC5D-D642-A49A-283196750356}"/>
          </ac:spMkLst>
        </pc:spChg>
        <pc:picChg chg="mod">
          <ac:chgData name="Anatoliy Kigel" userId="7432c6c4687b0a9c" providerId="LiveId" clId="{C65FAFAE-A7C6-4403-B2FE-4F16F78D55F7}" dt="2022-07-20T06:36:05.100" v="59" actId="1076"/>
          <ac:picMkLst>
            <pc:docMk/>
            <pc:sldMk cId="2134033093" sldId="290"/>
            <ac:picMk id="2" creationId="{00000000-0000-0000-0000-000000000000}"/>
          </ac:picMkLst>
        </pc:picChg>
      </pc:sldChg>
      <pc:sldChg chg="del">
        <pc:chgData name="Anatoliy Kigel" userId="7432c6c4687b0a9c" providerId="LiveId" clId="{C65FAFAE-A7C6-4403-B2FE-4F16F78D55F7}" dt="2022-07-24T16:50:11.891" v="60" actId="47"/>
        <pc:sldMkLst>
          <pc:docMk/>
          <pc:sldMk cId="1199415110" sldId="394"/>
        </pc:sldMkLst>
      </pc:sldChg>
      <pc:sldChg chg="del">
        <pc:chgData name="Anatoliy Kigel" userId="7432c6c4687b0a9c" providerId="LiveId" clId="{C65FAFAE-A7C6-4403-B2FE-4F16F78D55F7}" dt="2022-07-24T16:50:11.891" v="60" actId="47"/>
        <pc:sldMkLst>
          <pc:docMk/>
          <pc:sldMk cId="2992149249" sldId="395"/>
        </pc:sldMkLst>
      </pc:sldChg>
    </pc:docChg>
  </pc:docChgLst>
  <pc:docChgLst>
    <pc:chgData name="Anatoliy Kigel" userId="7432c6c4687b0a9c" providerId="LiveId" clId="{F41384BC-1466-49C1-AD56-815DF52AC4D0}"/>
    <pc:docChg chg="custSel addSld modSld modSection">
      <pc:chgData name="Anatoliy Kigel" userId="7432c6c4687b0a9c" providerId="LiveId" clId="{F41384BC-1466-49C1-AD56-815DF52AC4D0}" dt="2021-03-22T09:07:52.075" v="44" actId="478"/>
      <pc:docMkLst>
        <pc:docMk/>
      </pc:docMkLst>
      <pc:sldChg chg="addSp delSp modSp">
        <pc:chgData name="Anatoliy Kigel" userId="7432c6c4687b0a9c" providerId="LiveId" clId="{F41384BC-1466-49C1-AD56-815DF52AC4D0}" dt="2021-03-22T09:07:25.670" v="22"/>
        <pc:sldMkLst>
          <pc:docMk/>
          <pc:sldMk cId="0" sldId="257"/>
        </pc:sldMkLst>
        <pc:picChg chg="add del mod">
          <ac:chgData name="Anatoliy Kigel" userId="7432c6c4687b0a9c" providerId="LiveId" clId="{F41384BC-1466-49C1-AD56-815DF52AC4D0}" dt="2021-03-22T09:07:25.670" v="22"/>
          <ac:picMkLst>
            <pc:docMk/>
            <pc:sldMk cId="0" sldId="257"/>
            <ac:picMk id="3" creationId="{EBF12080-9A01-4322-9446-8EED23354718}"/>
          </ac:picMkLst>
        </pc:picChg>
      </pc:sldChg>
      <pc:sldChg chg="modSp mod">
        <pc:chgData name="Anatoliy Kigel" userId="7432c6c4687b0a9c" providerId="LiveId" clId="{F41384BC-1466-49C1-AD56-815DF52AC4D0}" dt="2021-03-22T09:05:52.697" v="13" actId="6549"/>
        <pc:sldMkLst>
          <pc:docMk/>
          <pc:sldMk cId="3928218066" sldId="260"/>
        </pc:sldMkLst>
        <pc:spChg chg="mod">
          <ac:chgData name="Anatoliy Kigel" userId="7432c6c4687b0a9c" providerId="LiveId" clId="{F41384BC-1466-49C1-AD56-815DF52AC4D0}" dt="2021-03-22T09:05:43.742" v="1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F41384BC-1466-49C1-AD56-815DF52AC4D0}" dt="2021-03-22T09:05:52.697" v="13" actId="6549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F41384BC-1466-49C1-AD56-815DF52AC4D0}" dt="2021-03-22T09:06:16.504" v="20" actId="20577"/>
        <pc:sldMkLst>
          <pc:docMk/>
          <pc:sldMk cId="599313642" sldId="302"/>
        </pc:sldMkLst>
        <pc:spChg chg="mod">
          <ac:chgData name="Anatoliy Kigel" userId="7432c6c4687b0a9c" providerId="LiveId" clId="{F41384BC-1466-49C1-AD56-815DF52AC4D0}" dt="2021-03-22T09:06:12.409" v="15" actId="20577"/>
          <ac:spMkLst>
            <pc:docMk/>
            <pc:sldMk cId="599313642" sldId="302"/>
            <ac:spMk id="2" creationId="{00000000-0000-0000-0000-000000000000}"/>
          </ac:spMkLst>
        </pc:spChg>
        <pc:spChg chg="mod">
          <ac:chgData name="Anatoliy Kigel" userId="7432c6c4687b0a9c" providerId="LiveId" clId="{F41384BC-1466-49C1-AD56-815DF52AC4D0}" dt="2021-03-22T09:06:16.504" v="20" actId="20577"/>
          <ac:spMkLst>
            <pc:docMk/>
            <pc:sldMk cId="599313642" sldId="302"/>
            <ac:spMk id="10" creationId="{00000000-0000-0000-0000-000000000000}"/>
          </ac:spMkLst>
        </pc:spChg>
      </pc:sldChg>
      <pc:sldChg chg="delSp modSp add mod">
        <pc:chgData name="Anatoliy Kigel" userId="7432c6c4687b0a9c" providerId="LiveId" clId="{F41384BC-1466-49C1-AD56-815DF52AC4D0}" dt="2021-03-22T09:07:52.075" v="44" actId="478"/>
        <pc:sldMkLst>
          <pc:docMk/>
          <pc:sldMk cId="3410126731" sldId="396"/>
        </pc:sldMkLst>
        <pc:spChg chg="del">
          <ac:chgData name="Anatoliy Kigel" userId="7432c6c4687b0a9c" providerId="LiveId" clId="{F41384BC-1466-49C1-AD56-815DF52AC4D0}" dt="2021-03-22T09:07:40.060" v="32" actId="478"/>
          <ac:spMkLst>
            <pc:docMk/>
            <pc:sldMk cId="3410126731" sldId="396"/>
            <ac:spMk id="6" creationId="{00000000-0000-0000-0000-000000000000}"/>
          </ac:spMkLst>
        </pc:spChg>
        <pc:spChg chg="del mod">
          <ac:chgData name="Anatoliy Kigel" userId="7432c6c4687b0a9c" providerId="LiveId" clId="{F41384BC-1466-49C1-AD56-815DF52AC4D0}" dt="2021-03-22T09:07:52.075" v="44" actId="478"/>
          <ac:spMkLst>
            <pc:docMk/>
            <pc:sldMk cId="3410126731" sldId="396"/>
            <ac:spMk id="9" creationId="{00000000-0000-0000-0000-000000000000}"/>
          </ac:spMkLst>
        </pc:spChg>
      </pc:sldChg>
    </pc:docChg>
  </pc:docChgLst>
  <pc:docChgLst>
    <pc:chgData name="Anatoliy Kigel" userId="7432c6c4687b0a9c" providerId="LiveId" clId="{140F0F78-7E10-4230-A6A4-83C983F3794B}"/>
    <pc:docChg chg="custSel addSld delSld modSld modSection">
      <pc:chgData name="Anatoliy Kigel" userId="7432c6c4687b0a9c" providerId="LiveId" clId="{140F0F78-7E10-4230-A6A4-83C983F3794B}" dt="2021-01-31T03:57:48.156" v="43" actId="2696"/>
      <pc:docMkLst>
        <pc:docMk/>
      </pc:docMkLst>
      <pc:sldChg chg="modSp mod">
        <pc:chgData name="Anatoliy Kigel" userId="7432c6c4687b0a9c" providerId="LiveId" clId="{140F0F78-7E10-4230-A6A4-83C983F3794B}" dt="2021-01-29T17:45:33.358" v="7" actId="20577"/>
        <pc:sldMkLst>
          <pc:docMk/>
          <pc:sldMk cId="3928218066" sldId="260"/>
        </pc:sldMkLst>
        <pc:spChg chg="mod">
          <ac:chgData name="Anatoliy Kigel" userId="7432c6c4687b0a9c" providerId="LiveId" clId="{140F0F78-7E10-4230-A6A4-83C983F3794B}" dt="2021-01-29T17:45:25.551" v="1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140F0F78-7E10-4230-A6A4-83C983F3794B}" dt="2021-01-29T17:45:33.358" v="7" actId="20577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140F0F78-7E10-4230-A6A4-83C983F3794B}" dt="2021-01-31T03:57:21.556" v="29" actId="404"/>
        <pc:sldMkLst>
          <pc:docMk/>
          <pc:sldMk cId="3747979264" sldId="269"/>
        </pc:sldMkLst>
        <pc:spChg chg="mod">
          <ac:chgData name="Anatoliy Kigel" userId="7432c6c4687b0a9c" providerId="LiveId" clId="{140F0F78-7E10-4230-A6A4-83C983F3794B}" dt="2021-01-31T03:57:21.556" v="29" actId="404"/>
          <ac:spMkLst>
            <pc:docMk/>
            <pc:sldMk cId="3747979264" sldId="269"/>
            <ac:spMk id="5" creationId="{00000000-0000-0000-0000-000000000000}"/>
          </ac:spMkLst>
        </pc:spChg>
      </pc:sldChg>
      <pc:sldChg chg="modSp mod">
        <pc:chgData name="Anatoliy Kigel" userId="7432c6c4687b0a9c" providerId="LiveId" clId="{140F0F78-7E10-4230-A6A4-83C983F3794B}" dt="2021-01-31T03:57:25.786" v="32" actId="20577"/>
        <pc:sldMkLst>
          <pc:docMk/>
          <pc:sldMk cId="3816190750" sldId="275"/>
        </pc:sldMkLst>
        <pc:spChg chg="mod">
          <ac:chgData name="Anatoliy Kigel" userId="7432c6c4687b0a9c" providerId="LiveId" clId="{140F0F78-7E10-4230-A6A4-83C983F3794B}" dt="2021-01-31T03:57:25.786" v="32" actId="20577"/>
          <ac:spMkLst>
            <pc:docMk/>
            <pc:sldMk cId="3816190750" sldId="275"/>
            <ac:spMk id="5" creationId="{00000000-0000-0000-0000-000000000000}"/>
          </ac:spMkLst>
        </pc:spChg>
      </pc:sldChg>
      <pc:sldChg chg="modSp mod">
        <pc:chgData name="Anatoliy Kigel" userId="7432c6c4687b0a9c" providerId="LiveId" clId="{140F0F78-7E10-4230-A6A4-83C983F3794B}" dt="2021-01-31T03:57:37.413" v="42" actId="20577"/>
        <pc:sldMkLst>
          <pc:docMk/>
          <pc:sldMk cId="3089917501" sldId="284"/>
        </pc:sldMkLst>
        <pc:spChg chg="mod">
          <ac:chgData name="Anatoliy Kigel" userId="7432c6c4687b0a9c" providerId="LiveId" clId="{140F0F78-7E10-4230-A6A4-83C983F3794B}" dt="2021-01-31T03:57:37.413" v="42" actId="20577"/>
          <ac:spMkLst>
            <pc:docMk/>
            <pc:sldMk cId="3089917501" sldId="284"/>
            <ac:spMk id="5" creationId="{00000000-0000-0000-0000-000000000000}"/>
          </ac:spMkLst>
        </pc:spChg>
      </pc:sldChg>
      <pc:sldChg chg="del">
        <pc:chgData name="Anatoliy Kigel" userId="7432c6c4687b0a9c" providerId="LiveId" clId="{140F0F78-7E10-4230-A6A4-83C983F3794B}" dt="2021-01-31T03:57:48.156" v="43" actId="2696"/>
        <pc:sldMkLst>
          <pc:docMk/>
          <pc:sldMk cId="8605600" sldId="291"/>
        </pc:sldMkLst>
      </pc:sldChg>
      <pc:sldChg chg="del">
        <pc:chgData name="Anatoliy Kigel" userId="7432c6c4687b0a9c" providerId="LiveId" clId="{140F0F78-7E10-4230-A6A4-83C983F3794B}" dt="2021-01-29T17:45:55.036" v="17" actId="47"/>
        <pc:sldMkLst>
          <pc:docMk/>
          <pc:sldMk cId="3795132776" sldId="301"/>
        </pc:sldMkLst>
      </pc:sldChg>
      <pc:sldChg chg="addSp delSp modSp add mod">
        <pc:chgData name="Anatoliy Kigel" userId="7432c6c4687b0a9c" providerId="LiveId" clId="{140F0F78-7E10-4230-A6A4-83C983F3794B}" dt="2021-01-29T17:45:53.540" v="16" actId="1035"/>
        <pc:sldMkLst>
          <pc:docMk/>
          <pc:sldMk cId="599313642" sldId="302"/>
        </pc:sldMkLst>
        <pc:spChg chg="add mod">
          <ac:chgData name="Anatoliy Kigel" userId="7432c6c4687b0a9c" providerId="LiveId" clId="{140F0F78-7E10-4230-A6A4-83C983F3794B}" dt="2021-01-29T17:45:53.540" v="16" actId="1035"/>
          <ac:spMkLst>
            <pc:docMk/>
            <pc:sldMk cId="599313642" sldId="302"/>
            <ac:spMk id="9" creationId="{EFAA4FC1-39B0-41F2-8E6F-4C8C1D25F20A}"/>
          </ac:spMkLst>
        </pc:spChg>
        <pc:spChg chg="del">
          <ac:chgData name="Anatoliy Kigel" userId="7432c6c4687b0a9c" providerId="LiveId" clId="{140F0F78-7E10-4230-A6A4-83C983F3794B}" dt="2021-01-29T17:45:51.261" v="9" actId="478"/>
          <ac:spMkLst>
            <pc:docMk/>
            <pc:sldMk cId="599313642" sldId="302"/>
            <ac:spMk id="11" creationId="{00000000-0000-0000-0000-000000000000}"/>
          </ac:spMkLst>
        </pc:spChg>
      </pc:sldChg>
      <pc:sldChg chg="modSp add mod">
        <pc:chgData name="Anatoliy Kigel" userId="7432c6c4687b0a9c" providerId="LiveId" clId="{140F0F78-7E10-4230-A6A4-83C983F3794B}" dt="2021-01-31T03:57:30.311" v="33" actId="20577"/>
        <pc:sldMkLst>
          <pc:docMk/>
          <pc:sldMk cId="1199415110" sldId="394"/>
        </pc:sldMkLst>
        <pc:spChg chg="mod">
          <ac:chgData name="Anatoliy Kigel" userId="7432c6c4687b0a9c" providerId="LiveId" clId="{140F0F78-7E10-4230-A6A4-83C983F3794B}" dt="2021-01-31T03:57:30.311" v="33" actId="20577"/>
          <ac:spMkLst>
            <pc:docMk/>
            <pc:sldMk cId="1199415110" sldId="394"/>
            <ac:spMk id="5" creationId="{00000000-0000-0000-0000-000000000000}"/>
          </ac:spMkLst>
        </pc:spChg>
      </pc:sldChg>
      <pc:sldChg chg="add">
        <pc:chgData name="Anatoliy Kigel" userId="7432c6c4687b0a9c" providerId="LiveId" clId="{140F0F78-7E10-4230-A6A4-83C983F3794B}" dt="2021-01-31T03:57:02.438" v="18"/>
        <pc:sldMkLst>
          <pc:docMk/>
          <pc:sldMk cId="2992149249" sldId="395"/>
        </pc:sldMkLst>
      </pc:sldChg>
    </pc:docChg>
  </pc:docChgLst>
  <pc:docChgLst>
    <pc:chgData name="Anatoliy Kigel" userId="7432c6c4687b0a9c" providerId="LiveId" clId="{92A8ADEE-453E-4C6D-B3FD-6C87386FDB4C}"/>
    <pc:docChg chg="delSld modSection">
      <pc:chgData name="Anatoliy Kigel" userId="7432c6c4687b0a9c" providerId="LiveId" clId="{92A8ADEE-453E-4C6D-B3FD-6C87386FDB4C}" dt="2021-03-22T09:13:53.619" v="0" actId="47"/>
      <pc:docMkLst>
        <pc:docMk/>
      </pc:docMkLst>
      <pc:sldChg chg="del">
        <pc:chgData name="Anatoliy Kigel" userId="7432c6c4687b0a9c" providerId="LiveId" clId="{92A8ADEE-453E-4C6D-B3FD-6C87386FDB4C}" dt="2021-03-22T09:13:53.619" v="0" actId="47"/>
        <pc:sldMkLst>
          <pc:docMk/>
          <pc:sldMk cId="3410126731" sldId="396"/>
        </pc:sldMkLst>
      </pc:sldChg>
    </pc:docChg>
  </pc:docChgLst>
  <pc:docChgLst>
    <pc:chgData name="Anatoliy Kigel" userId="7432c6c4687b0a9c" providerId="LiveId" clId="{DBE426B7-84BE-46BE-9773-C94CBBB1EF49}"/>
    <pc:docChg chg="modSld">
      <pc:chgData name="Anatoliy Kigel" userId="7432c6c4687b0a9c" providerId="LiveId" clId="{DBE426B7-84BE-46BE-9773-C94CBBB1EF49}" dt="2023-09-15T04:46:46.424" v="29" actId="6549"/>
      <pc:docMkLst>
        <pc:docMk/>
      </pc:docMkLst>
      <pc:sldChg chg="modSp mod">
        <pc:chgData name="Anatoliy Kigel" userId="7432c6c4687b0a9c" providerId="LiveId" clId="{DBE426B7-84BE-46BE-9773-C94CBBB1EF49}" dt="2023-09-12T08:53:03.909" v="13" actId="20577"/>
        <pc:sldMkLst>
          <pc:docMk/>
          <pc:sldMk cId="3928218066" sldId="260"/>
        </pc:sldMkLst>
        <pc:spChg chg="mod">
          <ac:chgData name="Anatoliy Kigel" userId="7432c6c4687b0a9c" providerId="LiveId" clId="{DBE426B7-84BE-46BE-9773-C94CBBB1EF49}" dt="2023-09-12T08:52:57.509" v="3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DBE426B7-84BE-46BE-9773-C94CBBB1EF49}" dt="2023-09-12T08:53:03.909" v="13" actId="20577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DBE426B7-84BE-46BE-9773-C94CBBB1EF49}" dt="2023-09-15T04:46:31.736" v="19" actId="113"/>
        <pc:sldMkLst>
          <pc:docMk/>
          <pc:sldMk cId="604731523" sldId="280"/>
        </pc:sldMkLst>
        <pc:spChg chg="mod">
          <ac:chgData name="Anatoliy Kigel" userId="7432c6c4687b0a9c" providerId="LiveId" clId="{DBE426B7-84BE-46BE-9773-C94CBBB1EF49}" dt="2023-09-15T04:46:31.736" v="19" actId="113"/>
          <ac:spMkLst>
            <pc:docMk/>
            <pc:sldMk cId="604731523" sldId="280"/>
            <ac:spMk id="2" creationId="{00000000-0000-0000-0000-000000000000}"/>
          </ac:spMkLst>
        </pc:spChg>
      </pc:sldChg>
      <pc:sldChg chg="modSp mod">
        <pc:chgData name="Anatoliy Kigel" userId="7432c6c4687b0a9c" providerId="LiveId" clId="{DBE426B7-84BE-46BE-9773-C94CBBB1EF49}" dt="2023-09-15T04:46:46.424" v="29" actId="6549"/>
        <pc:sldMkLst>
          <pc:docMk/>
          <pc:sldMk cId="626738471" sldId="281"/>
        </pc:sldMkLst>
        <pc:spChg chg="mod">
          <ac:chgData name="Anatoliy Kigel" userId="7432c6c4687b0a9c" providerId="LiveId" clId="{DBE426B7-84BE-46BE-9773-C94CBBB1EF49}" dt="2023-09-15T04:46:46.424" v="29" actId="6549"/>
          <ac:spMkLst>
            <pc:docMk/>
            <pc:sldMk cId="626738471" sldId="281"/>
            <ac:spMk id="6" creationId="{00000000-0000-0000-0000-000000000000}"/>
          </ac:spMkLst>
        </pc:spChg>
      </pc:sldChg>
    </pc:docChg>
  </pc:docChgLst>
  <pc:docChgLst>
    <pc:chgData name="Anatoliy Kigel" userId="7432c6c4687b0a9c" providerId="LiveId" clId="{9F95820F-F509-418B-82B8-792B22D34A7F}"/>
    <pc:docChg chg="custSel delSld modSld modSection">
      <pc:chgData name="Anatoliy Kigel" userId="7432c6c4687b0a9c" providerId="LiveId" clId="{9F95820F-F509-418B-82B8-792B22D34A7F}" dt="2022-06-03T17:02:18.368" v="33"/>
      <pc:docMkLst>
        <pc:docMk/>
      </pc:docMkLst>
      <pc:sldChg chg="del">
        <pc:chgData name="Anatoliy Kigel" userId="7432c6c4687b0a9c" providerId="LiveId" clId="{9F95820F-F509-418B-82B8-792B22D34A7F}" dt="2022-05-30T16:54:17.691" v="0" actId="47"/>
        <pc:sldMkLst>
          <pc:docMk/>
          <pc:sldMk cId="3693897669" sldId="259"/>
        </pc:sldMkLst>
      </pc:sldChg>
      <pc:sldChg chg="modSp mod">
        <pc:chgData name="Anatoliy Kigel" userId="7432c6c4687b0a9c" providerId="LiveId" clId="{9F95820F-F509-418B-82B8-792B22D34A7F}" dt="2022-05-30T16:54:25.622" v="7" actId="20577"/>
        <pc:sldMkLst>
          <pc:docMk/>
          <pc:sldMk cId="3928218066" sldId="260"/>
        </pc:sldMkLst>
        <pc:spChg chg="mod">
          <ac:chgData name="Anatoliy Kigel" userId="7432c6c4687b0a9c" providerId="LiveId" clId="{9F95820F-F509-418B-82B8-792B22D34A7F}" dt="2022-05-30T16:54:20.599" v="2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9F95820F-F509-418B-82B8-792B22D34A7F}" dt="2022-05-30T16:54:25.622" v="7" actId="20577"/>
          <ac:spMkLst>
            <pc:docMk/>
            <pc:sldMk cId="3928218066" sldId="260"/>
            <ac:spMk id="10" creationId="{00000000-0000-0000-0000-000000000000}"/>
          </ac:spMkLst>
        </pc:spChg>
      </pc:sldChg>
      <pc:sldChg chg="delSp modSp mod">
        <pc:chgData name="Anatoliy Kigel" userId="7432c6c4687b0a9c" providerId="LiveId" clId="{9F95820F-F509-418B-82B8-792B22D34A7F}" dt="2022-06-01T06:46:33.404" v="31" actId="1035"/>
        <pc:sldMkLst>
          <pc:docMk/>
          <pc:sldMk cId="1136467543" sldId="286"/>
        </pc:sldMkLst>
        <pc:spChg chg="mod">
          <ac:chgData name="Anatoliy Kigel" userId="7432c6c4687b0a9c" providerId="LiveId" clId="{9F95820F-F509-418B-82B8-792B22D34A7F}" dt="2022-06-01T06:46:25.179" v="14" actId="1036"/>
          <ac:spMkLst>
            <pc:docMk/>
            <pc:sldMk cId="1136467543" sldId="286"/>
            <ac:spMk id="2" creationId="{00000000-0000-0000-0000-000000000000}"/>
          </ac:spMkLst>
        </pc:spChg>
        <pc:spChg chg="mod">
          <ac:chgData name="Anatoliy Kigel" userId="7432c6c4687b0a9c" providerId="LiveId" clId="{9F95820F-F509-418B-82B8-792B22D34A7F}" dt="2022-06-01T06:46:32.254" v="28" actId="1036"/>
          <ac:spMkLst>
            <pc:docMk/>
            <pc:sldMk cId="1136467543" sldId="286"/>
            <ac:spMk id="9" creationId="{00000000-0000-0000-0000-000000000000}"/>
          </ac:spMkLst>
        </pc:spChg>
        <pc:spChg chg="del">
          <ac:chgData name="Anatoliy Kigel" userId="7432c6c4687b0a9c" providerId="LiveId" clId="{9F95820F-F509-418B-82B8-792B22D34A7F}" dt="2022-06-01T06:46:23.378" v="9" actId="478"/>
          <ac:spMkLst>
            <pc:docMk/>
            <pc:sldMk cId="1136467543" sldId="286"/>
            <ac:spMk id="12" creationId="{5EBB2F12-01F3-477A-AD10-E7A9F63E40B7}"/>
          </ac:spMkLst>
        </pc:spChg>
        <pc:spChg chg="mod">
          <ac:chgData name="Anatoliy Kigel" userId="7432c6c4687b0a9c" providerId="LiveId" clId="{9F95820F-F509-418B-82B8-792B22D34A7F}" dt="2022-06-01T06:46:33.404" v="31" actId="1035"/>
          <ac:spMkLst>
            <pc:docMk/>
            <pc:sldMk cId="1136467543" sldId="286"/>
            <ac:spMk id="58" creationId="{00000000-0000-0000-0000-000000000000}"/>
          </ac:spMkLst>
        </pc:spChg>
        <pc:spChg chg="mod">
          <ac:chgData name="Anatoliy Kigel" userId="7432c6c4687b0a9c" providerId="LiveId" clId="{9F95820F-F509-418B-82B8-792B22D34A7F}" dt="2022-06-01T06:46:28.622" v="20" actId="1036"/>
          <ac:spMkLst>
            <pc:docMk/>
            <pc:sldMk cId="1136467543" sldId="286"/>
            <ac:spMk id="82" creationId="{00000000-0000-0000-0000-000000000000}"/>
          </ac:spMkLst>
        </pc:spChg>
        <pc:spChg chg="mod">
          <ac:chgData name="Anatoliy Kigel" userId="7432c6c4687b0a9c" providerId="LiveId" clId="{9F95820F-F509-418B-82B8-792B22D34A7F}" dt="2022-06-01T06:46:28.622" v="20" actId="1036"/>
          <ac:spMkLst>
            <pc:docMk/>
            <pc:sldMk cId="1136467543" sldId="286"/>
            <ac:spMk id="84" creationId="{00000000-0000-0000-0000-000000000000}"/>
          </ac:spMkLst>
        </pc:spChg>
        <pc:spChg chg="mod">
          <ac:chgData name="Anatoliy Kigel" userId="7432c6c4687b0a9c" providerId="LiveId" clId="{9F95820F-F509-418B-82B8-792B22D34A7F}" dt="2022-06-01T06:46:28.622" v="20" actId="1036"/>
          <ac:spMkLst>
            <pc:docMk/>
            <pc:sldMk cId="1136467543" sldId="286"/>
            <ac:spMk id="90" creationId="{00000000-0000-0000-0000-000000000000}"/>
          </ac:spMkLst>
        </pc:spChg>
        <pc:picChg chg="mod">
          <ac:chgData name="Anatoliy Kigel" userId="7432c6c4687b0a9c" providerId="LiveId" clId="{9F95820F-F509-418B-82B8-792B22D34A7F}" dt="2022-06-01T06:46:30.262" v="24" actId="1036"/>
          <ac:picMkLst>
            <pc:docMk/>
            <pc:sldMk cId="1136467543" sldId="286"/>
            <ac:picMk id="25602" creationId="{00000000-0000-0000-0000-000000000000}"/>
          </ac:picMkLst>
        </pc:picChg>
        <pc:picChg chg="mod">
          <ac:chgData name="Anatoliy Kigel" userId="7432c6c4687b0a9c" providerId="LiveId" clId="{9F95820F-F509-418B-82B8-792B22D34A7F}" dt="2022-06-01T06:46:30.262" v="24" actId="1036"/>
          <ac:picMkLst>
            <pc:docMk/>
            <pc:sldMk cId="1136467543" sldId="286"/>
            <ac:picMk id="25606" creationId="{00000000-0000-0000-0000-000000000000}"/>
          </ac:picMkLst>
        </pc:picChg>
      </pc:sldChg>
      <pc:sldChg chg="modSp mod">
        <pc:chgData name="Anatoliy Kigel" userId="7432c6c4687b0a9c" providerId="LiveId" clId="{9F95820F-F509-418B-82B8-792B22D34A7F}" dt="2022-06-03T17:02:18.368" v="33"/>
        <pc:sldMkLst>
          <pc:docMk/>
          <pc:sldMk cId="2134033093" sldId="290"/>
        </pc:sldMkLst>
        <pc:spChg chg="mod">
          <ac:chgData name="Anatoliy Kigel" userId="7432c6c4687b0a9c" providerId="LiveId" clId="{9F95820F-F509-418B-82B8-792B22D34A7F}" dt="2022-06-03T17:02:18.368" v="33"/>
          <ac:spMkLst>
            <pc:docMk/>
            <pc:sldMk cId="2134033093" sldId="290"/>
            <ac:spMk id="7" creationId="{00000000-0000-0000-0000-000000000000}"/>
          </ac:spMkLst>
        </pc:spChg>
      </pc:sldChg>
      <pc:sldChg chg="del">
        <pc:chgData name="Anatoliy Kigel" userId="7432c6c4687b0a9c" providerId="LiveId" clId="{9F95820F-F509-418B-82B8-792B22D34A7F}" dt="2022-05-30T16:54:49.505" v="8" actId="47"/>
        <pc:sldMkLst>
          <pc:docMk/>
          <pc:sldMk cId="17623490" sldId="296"/>
        </pc:sldMkLst>
      </pc:sldChg>
      <pc:sldChg chg="del">
        <pc:chgData name="Anatoliy Kigel" userId="7432c6c4687b0a9c" providerId="LiveId" clId="{9F95820F-F509-418B-82B8-792B22D34A7F}" dt="2022-05-30T16:54:49.505" v="8" actId="47"/>
        <pc:sldMkLst>
          <pc:docMk/>
          <pc:sldMk cId="599313642" sldId="302"/>
        </pc:sldMkLst>
      </pc:sldChg>
    </pc:docChg>
  </pc:docChgLst>
  <pc:docChgLst>
    <pc:chgData name="Anatoliy Kigel" userId="7432c6c4687b0a9c" providerId="LiveId" clId="{073896AF-F8FF-4C0C-BE50-26F02D3F6483}"/>
    <pc:docChg chg="modSld">
      <pc:chgData name="Anatoliy Kigel" userId="7432c6c4687b0a9c" providerId="LiveId" clId="{073896AF-F8FF-4C0C-BE50-26F02D3F6483}" dt="2021-08-31T09:56:08.126" v="27" actId="20577"/>
      <pc:docMkLst>
        <pc:docMk/>
      </pc:docMkLst>
      <pc:sldChg chg="modSp mod">
        <pc:chgData name="Anatoliy Kigel" userId="7432c6c4687b0a9c" providerId="LiveId" clId="{073896AF-F8FF-4C0C-BE50-26F02D3F6483}" dt="2021-08-31T09:55:52.733" v="11" actId="20577"/>
        <pc:sldMkLst>
          <pc:docMk/>
          <pc:sldMk cId="3928218066" sldId="260"/>
        </pc:sldMkLst>
        <pc:spChg chg="mod">
          <ac:chgData name="Anatoliy Kigel" userId="7432c6c4687b0a9c" providerId="LiveId" clId="{073896AF-F8FF-4C0C-BE50-26F02D3F6483}" dt="2021-08-31T09:55:48.789" v="3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073896AF-F8FF-4C0C-BE50-26F02D3F6483}" dt="2021-08-31T09:55:52.733" v="11" actId="20577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073896AF-F8FF-4C0C-BE50-26F02D3F6483}" dt="2021-08-31T09:56:08.126" v="27" actId="20577"/>
        <pc:sldMkLst>
          <pc:docMk/>
          <pc:sldMk cId="599313642" sldId="302"/>
        </pc:sldMkLst>
        <pc:spChg chg="mod">
          <ac:chgData name="Anatoliy Kigel" userId="7432c6c4687b0a9c" providerId="LiveId" clId="{073896AF-F8FF-4C0C-BE50-26F02D3F6483}" dt="2021-08-31T09:56:02.805" v="15" actId="20577"/>
          <ac:spMkLst>
            <pc:docMk/>
            <pc:sldMk cId="599313642" sldId="302"/>
            <ac:spMk id="2" creationId="{00000000-0000-0000-0000-000000000000}"/>
          </ac:spMkLst>
        </pc:spChg>
        <pc:spChg chg="mod">
          <ac:chgData name="Anatoliy Kigel" userId="7432c6c4687b0a9c" providerId="LiveId" clId="{073896AF-F8FF-4C0C-BE50-26F02D3F6483}" dt="2021-08-31T09:56:08.126" v="27" actId="20577"/>
          <ac:spMkLst>
            <pc:docMk/>
            <pc:sldMk cId="599313642" sldId="302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CD4028F6-0983-40BE-96C5-7B3BCDB202FC}"/>
    <pc:docChg chg="undo custSel modSld">
      <pc:chgData name="Anatoliy Kigel" userId="7432c6c4687b0a9c" providerId="LiveId" clId="{CD4028F6-0983-40BE-96C5-7B3BCDB202FC}" dt="2021-06-28T17:30:49.388" v="19" actId="20577"/>
      <pc:docMkLst>
        <pc:docMk/>
      </pc:docMkLst>
      <pc:sldChg chg="modSp mod">
        <pc:chgData name="Anatoliy Kigel" userId="7432c6c4687b0a9c" providerId="LiveId" clId="{CD4028F6-0983-40BE-96C5-7B3BCDB202FC}" dt="2021-06-28T17:30:38.434" v="12" actId="20577"/>
        <pc:sldMkLst>
          <pc:docMk/>
          <pc:sldMk cId="3928218066" sldId="260"/>
        </pc:sldMkLst>
        <pc:spChg chg="mod">
          <ac:chgData name="Anatoliy Kigel" userId="7432c6c4687b0a9c" providerId="LiveId" clId="{CD4028F6-0983-40BE-96C5-7B3BCDB202FC}" dt="2021-06-28T17:30:30.463" v="1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CD4028F6-0983-40BE-96C5-7B3BCDB202FC}" dt="2021-06-28T17:30:38.434" v="12" actId="20577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CD4028F6-0983-40BE-96C5-7B3BCDB202FC}" dt="2021-06-28T17:30:49.388" v="19" actId="20577"/>
        <pc:sldMkLst>
          <pc:docMk/>
          <pc:sldMk cId="599313642" sldId="302"/>
        </pc:sldMkLst>
        <pc:spChg chg="mod">
          <ac:chgData name="Anatoliy Kigel" userId="7432c6c4687b0a9c" providerId="LiveId" clId="{CD4028F6-0983-40BE-96C5-7B3BCDB202FC}" dt="2021-06-28T17:30:45.772" v="14" actId="20577"/>
          <ac:spMkLst>
            <pc:docMk/>
            <pc:sldMk cId="599313642" sldId="302"/>
            <ac:spMk id="2" creationId="{00000000-0000-0000-0000-000000000000}"/>
          </ac:spMkLst>
        </pc:spChg>
        <pc:spChg chg="mod">
          <ac:chgData name="Anatoliy Kigel" userId="7432c6c4687b0a9c" providerId="LiveId" clId="{CD4028F6-0983-40BE-96C5-7B3BCDB202FC}" dt="2021-06-28T17:30:49.388" v="19" actId="20577"/>
          <ac:spMkLst>
            <pc:docMk/>
            <pc:sldMk cId="599313642" sldId="302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CC1D60BE-B53C-4A76-8698-CB4700C8A7F8}"/>
    <pc:docChg chg="modSld">
      <pc:chgData name="Anatoliy Kigel" userId="7432c6c4687b0a9c" providerId="LiveId" clId="{CC1D60BE-B53C-4A76-8698-CB4700C8A7F8}" dt="2021-09-30T17:08:54.877" v="52" actId="404"/>
      <pc:docMkLst>
        <pc:docMk/>
      </pc:docMkLst>
      <pc:sldChg chg="modSp mod">
        <pc:chgData name="Anatoliy Kigel" userId="7432c6c4687b0a9c" providerId="LiveId" clId="{CC1D60BE-B53C-4A76-8698-CB4700C8A7F8}" dt="2021-09-30T17:08:54.877" v="52" actId="404"/>
        <pc:sldMkLst>
          <pc:docMk/>
          <pc:sldMk cId="0" sldId="257"/>
        </pc:sldMkLst>
        <pc:spChg chg="mod">
          <ac:chgData name="Anatoliy Kigel" userId="7432c6c4687b0a9c" providerId="LiveId" clId="{CC1D60BE-B53C-4A76-8698-CB4700C8A7F8}" dt="2021-09-30T17:08:54.877" v="52" actId="404"/>
          <ac:spMkLst>
            <pc:docMk/>
            <pc:sldMk cId="0" sldId="257"/>
            <ac:spMk id="9" creationId="{00000000-0000-0000-0000-000000000000}"/>
          </ac:spMkLst>
        </pc:spChg>
      </pc:sldChg>
      <pc:sldChg chg="modSp mod">
        <pc:chgData name="Anatoliy Kigel" userId="7432c6c4687b0a9c" providerId="LiveId" clId="{CC1D60BE-B53C-4A76-8698-CB4700C8A7F8}" dt="2021-09-25T11:17:04.717" v="5" actId="20577"/>
        <pc:sldMkLst>
          <pc:docMk/>
          <pc:sldMk cId="3928218066" sldId="260"/>
        </pc:sldMkLst>
        <pc:spChg chg="mod">
          <ac:chgData name="Anatoliy Kigel" userId="7432c6c4687b0a9c" providerId="LiveId" clId="{CC1D60BE-B53C-4A76-8698-CB4700C8A7F8}" dt="2021-09-25T11:17:01.780" v="0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CC1D60BE-B53C-4A76-8698-CB4700C8A7F8}" dt="2021-09-25T11:17:04.717" v="5" actId="20577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CC1D60BE-B53C-4A76-8698-CB4700C8A7F8}" dt="2021-09-25T11:17:12.165" v="11" actId="20577"/>
        <pc:sldMkLst>
          <pc:docMk/>
          <pc:sldMk cId="599313642" sldId="302"/>
        </pc:sldMkLst>
        <pc:spChg chg="mod">
          <ac:chgData name="Anatoliy Kigel" userId="7432c6c4687b0a9c" providerId="LiveId" clId="{CC1D60BE-B53C-4A76-8698-CB4700C8A7F8}" dt="2021-09-25T11:17:09.282" v="6" actId="20577"/>
          <ac:spMkLst>
            <pc:docMk/>
            <pc:sldMk cId="599313642" sldId="302"/>
            <ac:spMk id="2" creationId="{00000000-0000-0000-0000-000000000000}"/>
          </ac:spMkLst>
        </pc:spChg>
        <pc:spChg chg="mod">
          <ac:chgData name="Anatoliy Kigel" userId="7432c6c4687b0a9c" providerId="LiveId" clId="{CC1D60BE-B53C-4A76-8698-CB4700C8A7F8}" dt="2021-09-25T11:17:12.165" v="11" actId="20577"/>
          <ac:spMkLst>
            <pc:docMk/>
            <pc:sldMk cId="599313642" sldId="302"/>
            <ac:spMk id="1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21.06.2024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736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htmlbook.ru/html/img/align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82876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31930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align</a:t>
            </a:r>
            <a:r>
              <a:rPr lang="en-US" dirty="0"/>
              <a:t> 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48059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20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04381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31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21.06.2024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21.06.2024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4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4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21.06.2024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21.06.2024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6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21.06.2024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21.06.2024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21.06.2024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21.06.2024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21.06.2024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5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4" y="273056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21.06.2024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4" indent="0">
              <a:buNone/>
              <a:defRPr sz="2000"/>
            </a:lvl6pPr>
            <a:lvl7pPr marL="2743085" indent="0">
              <a:buNone/>
              <a:defRPr sz="2000"/>
            </a:lvl7pPr>
            <a:lvl8pPr marL="3200266" indent="0">
              <a:buNone/>
              <a:defRPr sz="2000"/>
            </a:lvl8pPr>
            <a:lvl9pPr marL="3657447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21.06.2024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21.06.2024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36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9" indent="-285738" algn="l" defTabSz="91436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2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3" indent="-228591" algn="l" defTabSz="91436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4" indent="-228591" algn="l" defTabSz="91436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5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7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de.visualstudio.com/" TargetMode="Externa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-css.co.ua/html/tag-im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-css.co.ua/html/tag-a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neocities.org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-css.co.ua/html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google.com/youtube/answer/171780?hl=uk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74112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000" b="1" dirty="0">
                <a:solidFill>
                  <a:schemeClr val="bg1"/>
                </a:solidFill>
                <a:latin typeface="+mj-lt"/>
              </a:rPr>
              <a:t>Основы программирования и веб-разработка</a:t>
            </a:r>
            <a:endParaRPr lang="uk-UA" sz="4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81742" y="120785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HTML | </a:t>
            </a:r>
            <a:r>
              <a:rPr lang="ru-RU" sz="3200" b="1" dirty="0" err="1"/>
              <a:t>HyperText</a:t>
            </a:r>
            <a:r>
              <a:rPr lang="ru-RU" sz="3200" b="1" dirty="0"/>
              <a:t> </a:t>
            </a:r>
            <a:r>
              <a:rPr lang="ru-RU" sz="3200" b="1" dirty="0" err="1"/>
              <a:t>Markup</a:t>
            </a:r>
            <a:r>
              <a:rPr lang="ru-RU" sz="3200" b="1" dirty="0"/>
              <a:t> </a:t>
            </a:r>
            <a:r>
              <a:rPr lang="ru-RU" sz="3200" b="1" dirty="0" err="1"/>
              <a:t>Language</a:t>
            </a:r>
            <a:endParaRPr lang="en-US" sz="3200" b="1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92504" y="921584"/>
            <a:ext cx="5715026" cy="1200329"/>
          </a:xfrm>
          <a:prstGeom prst="rect">
            <a:avLst/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Это заголовок </a:t>
            </a:r>
          </a:p>
          <a:p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А это просто текст курсивом...</a:t>
            </a:r>
            <a:endParaRPr lang="uk-U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6493478" y="2318795"/>
            <a:ext cx="4812617" cy="2718188"/>
            <a:chOff x="4550537" y="1381065"/>
            <a:chExt cx="4748197" cy="2718188"/>
          </a:xfrm>
        </p:grpSpPr>
        <p:pic>
          <p:nvPicPr>
            <p:cNvPr id="1026" name="Picture 2" descr="Ð ÐµÐ·ÑÐ»ÑÑÐ°Ñ Ð¿Ð¾ÑÑÐºÑ Ð·Ð¾Ð±ÑÐ°Ð¶ÐµÐ½Ñ Ð·Ð° Ð·Ð°Ð¿Ð¸ÑÐ¾Ð¼ &quot;browser window&quot;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0537" y="1381065"/>
              <a:ext cx="4118645" cy="271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Прямоугольник 5"/>
            <p:cNvSpPr/>
            <p:nvPr/>
          </p:nvSpPr>
          <p:spPr>
            <a:xfrm>
              <a:off x="4726734" y="1791267"/>
              <a:ext cx="4572000" cy="120032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ru-RU" sz="2400" dirty="0"/>
                <a:t>Это заголовок </a:t>
              </a:r>
            </a:p>
            <a:p>
              <a:endParaRPr lang="ru-RU" sz="2400" dirty="0"/>
            </a:p>
            <a:p>
              <a:r>
                <a:rPr lang="ru-RU" sz="2400" dirty="0"/>
                <a:t>А это просто текст курсивом...</a:t>
              </a:r>
              <a:endParaRPr lang="uk-UA" sz="2400" dirty="0"/>
            </a:p>
          </p:txBody>
        </p:sp>
      </p:grpSp>
      <p:sp>
        <p:nvSpPr>
          <p:cNvPr id="15" name="Стрелка вправо 14"/>
          <p:cNvSpPr/>
          <p:nvPr/>
        </p:nvSpPr>
        <p:spPr>
          <a:xfrm rot="2300017">
            <a:off x="5042783" y="2626907"/>
            <a:ext cx="1140161" cy="59943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8">
            <a:extLst>
              <a:ext uri="{FF2B5EF4-FFF2-40B4-BE49-F238E27FC236}">
                <a16:creationId xmlns:a16="http://schemas.microsoft.com/office/drawing/2014/main" id="{BC08CFC9-3325-4B95-8FE6-0CAD728C92D9}"/>
              </a:ext>
            </a:extLst>
          </p:cNvPr>
          <p:cNvSpPr/>
          <p:nvPr/>
        </p:nvSpPr>
        <p:spPr>
          <a:xfrm>
            <a:off x="2014767" y="5253007"/>
            <a:ext cx="70968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HTML</a:t>
            </a:r>
            <a:r>
              <a:rPr lang="ru-RU" sz="2400" dirty="0"/>
              <a:t> задаёт структуру документа (</a:t>
            </a:r>
            <a:r>
              <a:rPr lang="ru-RU" sz="2400" i="1" dirty="0"/>
              <a:t>оборачивая фрагменты текста тегами</a:t>
            </a:r>
            <a:r>
              <a:rPr lang="ru-RU" sz="2400" dirty="0"/>
              <a:t>) и оформление (</a:t>
            </a:r>
            <a:r>
              <a:rPr lang="ru-RU" sz="2400" i="1" dirty="0"/>
              <a:t>которое теги задают обёрнутому тексту</a:t>
            </a:r>
            <a:r>
              <a:rPr lang="ru-RU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665213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81742" y="120785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HTML | </a:t>
            </a:r>
            <a:r>
              <a:rPr lang="ru-RU" sz="3200" b="1" dirty="0" err="1"/>
              <a:t>HyperText</a:t>
            </a:r>
            <a:r>
              <a:rPr lang="ru-RU" sz="3200" b="1" dirty="0"/>
              <a:t> </a:t>
            </a:r>
            <a:r>
              <a:rPr lang="ru-RU" sz="3200" b="1" dirty="0" err="1"/>
              <a:t>Markup</a:t>
            </a:r>
            <a:r>
              <a:rPr lang="ru-RU" sz="3200" b="1" dirty="0"/>
              <a:t> </a:t>
            </a:r>
            <a:r>
              <a:rPr lang="ru-RU" sz="3200" b="1" dirty="0" err="1"/>
              <a:t>Language</a:t>
            </a:r>
            <a:endParaRPr lang="en-US" sz="3200" b="1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29848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014767" y="5304401"/>
            <a:ext cx="70968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HTML</a:t>
            </a:r>
            <a:r>
              <a:rPr lang="ru-RU" sz="2400" dirty="0"/>
              <a:t> задаёт структуру документа (</a:t>
            </a:r>
            <a:r>
              <a:rPr lang="ru-RU" sz="2400" i="1" dirty="0"/>
              <a:t>оборачивая фрагменты текста тегами</a:t>
            </a:r>
            <a:r>
              <a:rPr lang="ru-RU" sz="2400" dirty="0"/>
              <a:t>) и оформление (</a:t>
            </a:r>
            <a:r>
              <a:rPr lang="ru-RU" sz="2400" i="1" dirty="0"/>
              <a:t>которое теги задают обёрнутому тексту</a:t>
            </a:r>
            <a:r>
              <a:rPr lang="ru-RU" sz="2400" dirty="0"/>
              <a:t>).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14767" y="953434"/>
            <a:ext cx="7096815" cy="1323439"/>
          </a:xfrm>
          <a:prstGeom prst="rect">
            <a:avLst/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&lt;h1&gt;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Это заголовок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&lt;/h1&gt;</a:t>
            </a:r>
            <a:r>
              <a:rPr lang="ru-RU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А это просто текст курсивом...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uk-UA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6493478" y="2492896"/>
            <a:ext cx="4812617" cy="2718188"/>
            <a:chOff x="4550537" y="1555166"/>
            <a:chExt cx="4748197" cy="2718188"/>
          </a:xfrm>
        </p:grpSpPr>
        <p:pic>
          <p:nvPicPr>
            <p:cNvPr id="1026" name="Picture 2" descr="Ð ÐµÐ·ÑÐ»ÑÑÐ°Ñ Ð¿Ð¾ÑÑÐºÑ Ð·Ð¾Ð±ÑÐ°Ð¶ÐµÐ½Ñ Ð·Ð° Ð·Ð°Ð¿Ð¸ÑÐ¾Ð¼ &quot;browser window&quot;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0537" y="1555166"/>
              <a:ext cx="4118645" cy="271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Прямоугольник 5"/>
            <p:cNvSpPr/>
            <p:nvPr/>
          </p:nvSpPr>
          <p:spPr>
            <a:xfrm>
              <a:off x="4726734" y="1965368"/>
              <a:ext cx="4572000" cy="132343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ru-RU" sz="3600" b="1" dirty="0"/>
                <a:t>Это заголовок </a:t>
              </a:r>
            </a:p>
            <a:p>
              <a:endParaRPr lang="ru-RU" sz="2400" dirty="0"/>
            </a:p>
            <a:p>
              <a:r>
                <a:rPr lang="ru-RU" sz="2000" i="1" dirty="0"/>
                <a:t>А это просто текст курсивом...</a:t>
              </a:r>
              <a:endParaRPr lang="uk-UA" sz="2000" i="1" dirty="0"/>
            </a:p>
          </p:txBody>
        </p:sp>
      </p:grpSp>
      <p:sp>
        <p:nvSpPr>
          <p:cNvPr id="15" name="Стрелка вправо 14"/>
          <p:cNvSpPr/>
          <p:nvPr/>
        </p:nvSpPr>
        <p:spPr>
          <a:xfrm rot="2300017">
            <a:off x="5119046" y="2781868"/>
            <a:ext cx="1140161" cy="59943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97816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63552" y="447753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HTML | </a:t>
            </a:r>
            <a:r>
              <a:rPr lang="ru-RU" sz="3200" b="1" dirty="0" err="1"/>
              <a:t>HyperText</a:t>
            </a:r>
            <a:r>
              <a:rPr lang="ru-RU" sz="3200" b="1" dirty="0"/>
              <a:t> </a:t>
            </a:r>
            <a:r>
              <a:rPr lang="ru-RU" sz="3200" b="1" dirty="0" err="1"/>
              <a:t>Markup</a:t>
            </a:r>
            <a:r>
              <a:rPr lang="ru-RU" sz="3200" b="1" dirty="0"/>
              <a:t> </a:t>
            </a:r>
            <a:r>
              <a:rPr lang="ru-RU" sz="3200" b="1" dirty="0" err="1"/>
              <a:t>Language</a:t>
            </a:r>
            <a:endParaRPr lang="en-US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315580" y="1268761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Данные</a:t>
            </a:r>
            <a:r>
              <a:rPr lang="ru-RU" sz="3600" dirty="0"/>
              <a:t> + </a:t>
            </a:r>
            <a:r>
              <a:rPr lang="ru-RU" sz="3600" dirty="0">
                <a:solidFill>
                  <a:srgbClr val="C00000"/>
                </a:solidFill>
              </a:rPr>
              <a:t>Метаданные</a:t>
            </a:r>
            <a:endParaRPr lang="uk-UA" sz="3600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15580" y="3068961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&lt;title&gt; </a:t>
            </a:r>
            <a:r>
              <a:rPr lang="en-US" sz="3600" b="1" dirty="0"/>
              <a:t>Page title </a:t>
            </a:r>
            <a:r>
              <a:rPr lang="en-US" sz="3600" dirty="0">
                <a:solidFill>
                  <a:srgbClr val="C00000"/>
                </a:solidFill>
              </a:rPr>
              <a:t>&lt;/title&gt;</a:t>
            </a:r>
            <a:endParaRPr lang="uk-UA" sz="3600" dirty="0">
              <a:solidFill>
                <a:srgbClr val="C00000"/>
              </a:solidFill>
            </a:endParaRP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15580" y="2206606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Текст </a:t>
            </a:r>
            <a:r>
              <a:rPr lang="ru-RU" sz="3600" dirty="0"/>
              <a:t>+ </a:t>
            </a:r>
            <a:r>
              <a:rPr lang="ru-RU" sz="3600" dirty="0">
                <a:solidFill>
                  <a:srgbClr val="C00000"/>
                </a:solidFill>
              </a:rPr>
              <a:t>Как текст отобразить</a:t>
            </a:r>
            <a:endParaRPr lang="uk-UA" sz="3600" dirty="0">
              <a:solidFill>
                <a:srgbClr val="C0000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156272" y="4145012"/>
            <a:ext cx="8208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HTML</a:t>
            </a:r>
            <a:r>
              <a:rPr lang="ru-RU" sz="2400" dirty="0"/>
              <a:t> задаёт структуру документа (оборачивая фрагменты текста тегами) и оформление (которые теги задают обёрнутому тексту).</a:t>
            </a:r>
          </a:p>
          <a:p>
            <a:pPr algn="just"/>
            <a:endParaRPr lang="ru-RU" sz="2400" dirty="0"/>
          </a:p>
          <a:p>
            <a:r>
              <a:rPr lang="ru-RU" sz="2400" dirty="0"/>
              <a:t>Язык </a:t>
            </a:r>
            <a:r>
              <a:rPr lang="ru-RU" sz="2400" b="1" dirty="0"/>
              <a:t>HTML</a:t>
            </a:r>
            <a:r>
              <a:rPr lang="ru-RU" sz="2400" dirty="0"/>
              <a:t> </a:t>
            </a:r>
            <a:r>
              <a:rPr lang="ru-RU" sz="2400" b="1" dirty="0"/>
              <a:t>интерпретируется</a:t>
            </a:r>
            <a:r>
              <a:rPr lang="en-US" sz="2400" dirty="0"/>
              <a:t> </a:t>
            </a:r>
            <a:r>
              <a:rPr lang="ru-RU" sz="2400" dirty="0"/>
              <a:t>браузерами и </a:t>
            </a:r>
            <a:r>
              <a:rPr lang="ru-RU" sz="2400" i="1" dirty="0"/>
              <a:t>отображается в виде документа</a:t>
            </a:r>
            <a:r>
              <a:rPr lang="ru-RU" sz="2400" dirty="0"/>
              <a:t> в удобной для человека форме.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31239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Notepa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6687" y="1124744"/>
            <a:ext cx="3096491" cy="1258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0" y="11663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Текстовый редактор </a:t>
            </a:r>
            <a:r>
              <a:rPr lang="en-US" sz="3200" b="1" dirty="0"/>
              <a:t>| </a:t>
            </a:r>
            <a:r>
              <a:rPr lang="ru-RU" sz="3200" b="1" dirty="0"/>
              <a:t>Редактор кода</a:t>
            </a:r>
            <a:endParaRPr lang="uk-UA" sz="2400" b="1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4" descr="http://screenshots.en.sftcdn.net/en/scrn/31000/31829/notepad-06-700x48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05545" y="1922938"/>
            <a:ext cx="3538773" cy="24417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7320136" y="1074216"/>
            <a:ext cx="34501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HTML</a:t>
            </a:r>
            <a:r>
              <a:rPr lang="ru-RU" sz="2200" dirty="0"/>
              <a:t> – текстовый формат, и для его создания подойдёт любой текстовый редактор. </a:t>
            </a:r>
          </a:p>
          <a:p>
            <a:endParaRPr lang="ru-RU" sz="2200" dirty="0"/>
          </a:p>
          <a:p>
            <a:r>
              <a:rPr lang="ru-RU" sz="2200" dirty="0"/>
              <a:t>Однако для написания кода удобнее использовать редакторы с «подсветкой» синтаксиса.</a:t>
            </a:r>
          </a:p>
          <a:p>
            <a:endParaRPr lang="ru-RU" sz="2200" b="1" dirty="0"/>
          </a:p>
          <a:p>
            <a:r>
              <a:rPr lang="en-US" sz="2200" b="1" dirty="0"/>
              <a:t>Visual Studio Code </a:t>
            </a:r>
            <a:r>
              <a:rPr lang="ru-RU" sz="2200" dirty="0"/>
              <a:t>один из таких редакторов. </a:t>
            </a:r>
            <a:endParaRPr lang="uk-UA" sz="2200" dirty="0"/>
          </a:p>
        </p:txBody>
      </p:sp>
      <p:pic>
        <p:nvPicPr>
          <p:cNvPr id="2050" name="Picture 2" descr="GitHub - microsoft/vscode: Visual Studio Cod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2861047"/>
            <a:ext cx="4598822" cy="3452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7352901" y="5549170"/>
            <a:ext cx="34997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hlinkClick r:id="rId5"/>
              </a:rPr>
              <a:t>https://code.visualstudio.com/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705757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2. HTML</a:t>
            </a:r>
            <a:r>
              <a:rPr lang="ru-RU" sz="8000" b="1" dirty="0"/>
              <a:t>-документ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3816190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3713" y="35010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103926" y="1929026"/>
            <a:ext cx="7567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>
                <a:solidFill>
                  <a:srgbClr val="0070C0"/>
                </a:solidFill>
              </a:rPr>
              <a:t>&lt;tag </a:t>
            </a:r>
            <a:r>
              <a:rPr lang="sv-SE" sz="4000" b="1" dirty="0">
                <a:solidFill>
                  <a:srgbClr val="00B050"/>
                </a:solidFill>
              </a:rPr>
              <a:t>attr="value”</a:t>
            </a:r>
            <a:r>
              <a:rPr lang="sv-SE" sz="4000" b="1" dirty="0">
                <a:solidFill>
                  <a:srgbClr val="0070C0"/>
                </a:solidFill>
              </a:rPr>
              <a:t>&gt;</a:t>
            </a:r>
            <a:r>
              <a:rPr lang="sv-SE" sz="4000" b="1" dirty="0">
                <a:solidFill>
                  <a:schemeClr val="accent6">
                    <a:lumMod val="75000"/>
                  </a:schemeClr>
                </a:solidFill>
              </a:rPr>
              <a:t>Text data</a:t>
            </a:r>
            <a:r>
              <a:rPr lang="sv-SE" sz="4000" b="1" dirty="0">
                <a:solidFill>
                  <a:srgbClr val="0070C0"/>
                </a:solidFill>
              </a:rPr>
              <a:t>&lt;/tag&gt;</a:t>
            </a:r>
            <a:endParaRPr lang="ru-RU" sz="40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03926" y="2780928"/>
            <a:ext cx="78805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3200" b="1" dirty="0">
                <a:solidFill>
                  <a:srgbClr val="0070C0"/>
                </a:solidFill>
              </a:rPr>
              <a:t>Теги</a:t>
            </a:r>
            <a:r>
              <a:rPr lang="ru-RU" sz="3200" dirty="0"/>
              <a:t> как контейнер для блока текста </a:t>
            </a:r>
          </a:p>
          <a:p>
            <a:pPr marL="342900" indent="-342900"/>
            <a:r>
              <a:rPr lang="ru-RU" sz="3200" dirty="0"/>
              <a:t>	+ </a:t>
            </a:r>
            <a:r>
              <a:rPr lang="ru-RU" sz="3200" b="1" dirty="0">
                <a:solidFill>
                  <a:srgbClr val="00B050"/>
                </a:solidFill>
              </a:rPr>
              <a:t>атрибуты </a:t>
            </a:r>
            <a:r>
              <a:rPr lang="ru-RU" sz="3200" dirty="0"/>
              <a:t>(</a:t>
            </a:r>
            <a:r>
              <a:rPr lang="ru-RU" sz="3200" i="1" dirty="0"/>
              <a:t>свойства</a:t>
            </a:r>
            <a:r>
              <a:rPr lang="ru-RU" sz="3200" dirty="0"/>
              <a:t>, уточняют задачи тега, теги могут быть без атрибутов);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135560" y="4500410"/>
            <a:ext cx="77768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ru-RU" sz="3200" b="1" dirty="0">
                <a:solidFill>
                  <a:schemeClr val="accent6">
                    <a:lumMod val="75000"/>
                  </a:schemeClr>
                </a:solidFill>
              </a:rPr>
              <a:t>Текстовые</a:t>
            </a:r>
            <a:r>
              <a:rPr lang="ru-RU" sz="3200" dirty="0"/>
              <a:t> данные (содержимое, </a:t>
            </a:r>
            <a:r>
              <a:rPr lang="ru-RU" sz="3200" dirty="0" err="1"/>
              <a:t>контент</a:t>
            </a:r>
            <a:r>
              <a:rPr lang="ru-RU" sz="3200" dirty="0"/>
              <a:t>).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9576" y="1412777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состоит из: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35561" y="5288341"/>
            <a:ext cx="7880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3200" b="1" dirty="0">
                <a:solidFill>
                  <a:srgbClr val="0070C0"/>
                </a:solidFill>
              </a:rPr>
              <a:t>Теги </a:t>
            </a:r>
            <a:r>
              <a:rPr lang="ru-RU" sz="3200" dirty="0"/>
              <a:t>могут быть парными и </a:t>
            </a:r>
            <a:r>
              <a:rPr lang="uk-UA" sz="3200" dirty="0" err="1"/>
              <a:t>непарными</a:t>
            </a:r>
            <a:r>
              <a:rPr lang="ru-RU" sz="3200" dirty="0"/>
              <a:t>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0" y="44775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HTML | </a:t>
            </a:r>
            <a:r>
              <a:rPr lang="ru-RU" sz="4000" b="1" dirty="0" err="1">
                <a:solidFill>
                  <a:srgbClr val="0070C0"/>
                </a:solidFill>
              </a:rPr>
              <a:t>HyperText</a:t>
            </a:r>
            <a:r>
              <a:rPr lang="ru-RU" sz="4000" b="1" dirty="0"/>
              <a:t> </a:t>
            </a:r>
            <a:r>
              <a:rPr lang="ru-RU" sz="4000" b="1" dirty="0" err="1">
                <a:solidFill>
                  <a:srgbClr val="00B050"/>
                </a:solidFill>
              </a:rPr>
              <a:t>Markup</a:t>
            </a:r>
            <a:r>
              <a:rPr lang="ru-RU" sz="4000" b="1" dirty="0"/>
              <a:t> </a:t>
            </a:r>
            <a:r>
              <a:rPr lang="ru-RU" sz="4000" b="1" dirty="0" err="1">
                <a:solidFill>
                  <a:schemeClr val="accent6">
                    <a:lumMod val="75000"/>
                  </a:schemeClr>
                </a:solidFill>
              </a:rPr>
              <a:t>Language</a:t>
            </a: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071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HTML</a:t>
            </a:r>
            <a:r>
              <a:rPr lang="ru-RU" sz="3600" b="1" dirty="0"/>
              <a:t>-документ</a:t>
            </a:r>
            <a:r>
              <a:rPr lang="en-US" sz="3600" b="1" dirty="0"/>
              <a:t>…</a:t>
            </a:r>
            <a:endParaRPr lang="uk-UA" sz="2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b="8408"/>
          <a:stretch/>
        </p:blipFill>
        <p:spPr>
          <a:xfrm>
            <a:off x="1703512" y="1419808"/>
            <a:ext cx="9289032" cy="4248472"/>
          </a:xfrm>
          <a:prstGeom prst="rect">
            <a:avLst/>
          </a:prstGeom>
        </p:spPr>
      </p:pic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064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064552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7528" y="1340767"/>
            <a:ext cx="8740779" cy="531382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0" y="33439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Древовидная</a:t>
            </a:r>
            <a:r>
              <a:rPr lang="en-US" sz="3600" b="1" dirty="0"/>
              <a:t> </a:t>
            </a:r>
            <a:r>
              <a:rPr lang="ru-RU" sz="3600" b="1" dirty="0"/>
              <a:t>структура </a:t>
            </a:r>
            <a:r>
              <a:rPr lang="en-US" sz="3600" b="1" dirty="0"/>
              <a:t>HTML</a:t>
            </a:r>
            <a:r>
              <a:rPr lang="ru-RU" sz="3600" b="1" dirty="0"/>
              <a:t> документа</a:t>
            </a:r>
            <a:endParaRPr lang="uk-UA" sz="2800" b="1" dirty="0"/>
          </a:p>
        </p:txBody>
      </p:sp>
    </p:spTree>
    <p:extLst>
      <p:ext uri="{BB962C8B-B14F-4D97-AF65-F5344CB8AC3E}">
        <p14:creationId xmlns:p14="http://schemas.microsoft.com/office/powerpoint/2010/main" val="1803617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77478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/>
              <a:t>Заголовки, параграф</a:t>
            </a:r>
            <a:r>
              <a:rPr lang="ru-RU" sz="5400" b="1" dirty="0"/>
              <a:t>ы, строки…</a:t>
            </a:r>
            <a:endParaRPr lang="uk-UA" sz="5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063552" y="2780928"/>
            <a:ext cx="8640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ourier New" pitchFamily="49" charset="0"/>
                <a:cs typeface="Courier New" pitchFamily="49" charset="0"/>
              </a:rPr>
              <a:t>&lt;p&gt;, &lt;h1&gt;</a:t>
            </a:r>
            <a:r>
              <a:rPr lang="ru-RU" sz="4000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4000" b="1" dirty="0">
                <a:latin typeface="Courier New" pitchFamily="49" charset="0"/>
                <a:cs typeface="Courier New" pitchFamily="49" charset="0"/>
              </a:rPr>
              <a:t>&lt;h6&gt;, &lt;div&gt;</a:t>
            </a:r>
            <a:r>
              <a:rPr lang="ru-RU" sz="4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4000" b="1" dirty="0">
                <a:latin typeface="Courier New" pitchFamily="49" charset="0"/>
                <a:cs typeface="Courier New" pitchFamily="49" charset="0"/>
              </a:rPr>
              <a:t>&lt;b&gt;, &lt;</a:t>
            </a:r>
            <a:r>
              <a:rPr lang="en-US" sz="4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4000" b="1" dirty="0">
                <a:latin typeface="Courier New" pitchFamily="49" charset="0"/>
                <a:cs typeface="Courier New" pitchFamily="49" charset="0"/>
              </a:rPr>
              <a:t>&gt;, &lt;u&gt;, &lt;a&gt;, &lt;</a:t>
            </a:r>
            <a:r>
              <a:rPr lang="en-US" sz="4000" b="1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4000" b="1" dirty="0">
                <a:latin typeface="Courier New" pitchFamily="49" charset="0"/>
                <a:cs typeface="Courier New" pitchFamily="49" charset="0"/>
              </a:rPr>
              <a:t>&gt;, &lt;span&gt;</a:t>
            </a:r>
            <a:r>
              <a:rPr lang="ru-RU" sz="4000" b="1" dirty="0">
                <a:latin typeface="Courier New" pitchFamily="49" charset="0"/>
                <a:cs typeface="Courier New" pitchFamily="49" charset="0"/>
              </a:rPr>
              <a:t>...</a:t>
            </a:r>
            <a:endParaRPr lang="uk-UA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726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0466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Тег для вставки изображений</a:t>
            </a:r>
            <a:endParaRPr lang="uk-UA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524000" y="213285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&lt;</a:t>
            </a:r>
            <a:r>
              <a:rPr lang="en-US" sz="4000" b="1" dirty="0" err="1">
                <a:solidFill>
                  <a:srgbClr val="0070C0"/>
                </a:solidFill>
              </a:rPr>
              <a:t>img</a:t>
            </a:r>
            <a:r>
              <a:rPr lang="ru-RU" sz="4000" b="1" dirty="0">
                <a:solidFill>
                  <a:srgbClr val="0070C0"/>
                </a:solidFill>
              </a:rPr>
              <a:t> </a:t>
            </a:r>
            <a:r>
              <a:rPr lang="en-US" sz="4000" b="1" dirty="0" err="1">
                <a:solidFill>
                  <a:srgbClr val="00B050"/>
                </a:solidFill>
              </a:rPr>
              <a:t>src</a:t>
            </a:r>
            <a:r>
              <a:rPr lang="en-US" sz="4000" b="1" dirty="0">
                <a:solidFill>
                  <a:srgbClr val="00B050"/>
                </a:solidFill>
              </a:rPr>
              <a:t>=“./cat.jpg”</a:t>
            </a:r>
            <a:r>
              <a:rPr lang="ru-RU" sz="4000" b="1" dirty="0">
                <a:solidFill>
                  <a:srgbClr val="00B050"/>
                </a:solidFill>
              </a:rPr>
              <a:t>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alt=“</a:t>
            </a:r>
            <a:r>
              <a:rPr lang="ru-RU" sz="4000" b="1" dirty="0">
                <a:solidFill>
                  <a:schemeClr val="accent6">
                    <a:lumMod val="75000"/>
                  </a:schemeClr>
                </a:solidFill>
              </a:rPr>
              <a:t>Это кот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en-US" sz="4000" b="1" dirty="0">
                <a:solidFill>
                  <a:srgbClr val="0070C0"/>
                </a:solidFill>
              </a:rPr>
              <a:t>&gt;</a:t>
            </a:r>
            <a:endParaRPr lang="uk-UA" sz="1600" dirty="0">
              <a:solidFill>
                <a:srgbClr val="0070C0"/>
              </a:solidFill>
            </a:endParaRPr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35560" y="3573016"/>
            <a:ext cx="83884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Тег </a:t>
            </a:r>
            <a:r>
              <a:rPr lang="en-US" sz="2400" b="1" dirty="0">
                <a:solidFill>
                  <a:srgbClr val="0070C0"/>
                </a:solidFill>
              </a:rPr>
              <a:t>&lt;</a:t>
            </a:r>
            <a:r>
              <a:rPr lang="en-US" sz="2400" b="1" dirty="0" err="1">
                <a:solidFill>
                  <a:srgbClr val="0070C0"/>
                </a:solidFill>
              </a:rPr>
              <a:t>img</a:t>
            </a:r>
            <a:r>
              <a:rPr lang="en-US" sz="2400" b="1" dirty="0">
                <a:solidFill>
                  <a:srgbClr val="0070C0"/>
                </a:solidFill>
              </a:rPr>
              <a:t>&gt; </a:t>
            </a:r>
            <a:r>
              <a:rPr lang="ru-RU" sz="2400" dirty="0"/>
              <a:t>непарный тег предназначен для вставки изображений нас страницу (ссылка на файл с изображением указывается при помощи атрибута </a:t>
            </a:r>
            <a:r>
              <a:rPr lang="en-US" sz="2400" b="1" dirty="0" err="1">
                <a:solidFill>
                  <a:srgbClr val="00B050"/>
                </a:solidFill>
              </a:rPr>
              <a:t>src</a:t>
            </a:r>
            <a:r>
              <a:rPr lang="ru-RU" sz="2400" dirty="0"/>
              <a:t>)</a:t>
            </a:r>
            <a:r>
              <a:rPr lang="en-US" sz="2400" dirty="0"/>
              <a:t>. </a:t>
            </a:r>
            <a:r>
              <a:rPr lang="ru-RU" sz="2400" dirty="0"/>
              <a:t>Подробнее о других атрибутах тега:</a:t>
            </a:r>
            <a:r>
              <a:rPr lang="en-US" sz="2400" dirty="0"/>
              <a:t> </a:t>
            </a:r>
            <a:r>
              <a:rPr lang="en-US" sz="2400" b="1" dirty="0">
                <a:hlinkClick r:id="rId3"/>
              </a:rPr>
              <a:t>https://html-css.co.ua/html/tag-img/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604731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" y="5157192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https://</a:t>
            </a:r>
            <a:r>
              <a:rPr lang="en-US" sz="6000" b="1" dirty="0">
                <a:solidFill>
                  <a:schemeClr val="accent6"/>
                </a:solidFill>
                <a:latin typeface="+mj-lt"/>
              </a:rPr>
              <a:t>web51</a:t>
            </a:r>
            <a:r>
              <a:rPr lang="en-US" sz="6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.site</a:t>
            </a:r>
            <a:r>
              <a:rPr 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/</a:t>
            </a:r>
            <a:endParaRPr lang="uk-UA" sz="5400" b="1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6" name="Номер слайда 36"/>
          <p:cNvSpPr>
            <a:spLocks noGrp="1"/>
          </p:cNvSpPr>
          <p:nvPr>
            <p:ph type="sldNum" sz="quarter" idx="12"/>
          </p:nvPr>
        </p:nvSpPr>
        <p:spPr>
          <a:xfrm>
            <a:off x="11136560" y="6165304"/>
            <a:ext cx="648072" cy="432048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/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1601505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rgbClr val="0070C0"/>
                </a:solidFill>
              </a:rPr>
              <a:t>Наша группа</a:t>
            </a:r>
            <a:r>
              <a:rPr lang="en-US" sz="6600" b="1" dirty="0">
                <a:solidFill>
                  <a:srgbClr val="0070C0"/>
                </a:solidFill>
              </a:rPr>
              <a:t>:</a:t>
            </a:r>
            <a:r>
              <a:rPr lang="ru-RU" sz="6600" b="1" dirty="0">
                <a:solidFill>
                  <a:srgbClr val="0070C0"/>
                </a:solidFill>
              </a:rPr>
              <a:t> </a:t>
            </a:r>
            <a:r>
              <a:rPr lang="en-US" sz="8000" b="1" dirty="0">
                <a:solidFill>
                  <a:srgbClr val="C00000"/>
                </a:solidFill>
              </a:rPr>
              <a:t>WEB51</a:t>
            </a:r>
            <a:endParaRPr lang="ru-RU" sz="6600" b="1" dirty="0">
              <a:solidFill>
                <a:srgbClr val="C00000"/>
              </a:solidFill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4511824" y="3501008"/>
            <a:ext cx="2997146" cy="1152128"/>
            <a:chOff x="5516438" y="3825044"/>
            <a:chExt cx="2997146" cy="1152128"/>
          </a:xfrm>
        </p:grpSpPr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6438" y="3825044"/>
              <a:ext cx="1152128" cy="115212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026" name="Picture 2" descr="https://image.flaticon.com/icons/png/512/25/25437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55" y="3865693"/>
              <a:ext cx="1070829" cy="10708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Заголовок 1"/>
          <p:cNvSpPr txBox="1">
            <a:spLocks/>
          </p:cNvSpPr>
          <p:nvPr/>
        </p:nvSpPr>
        <p:spPr>
          <a:xfrm>
            <a:off x="0" y="18926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4000" dirty="0"/>
              <a:t>Если возникают вопросы или </a:t>
            </a:r>
          </a:p>
          <a:p>
            <a:pPr algn="ctr">
              <a:spcBef>
                <a:spcPct val="0"/>
              </a:spcBef>
              <a:defRPr/>
            </a:pPr>
            <a:r>
              <a:rPr lang="uk-UA" sz="4000" b="1" dirty="0">
                <a:latin typeface="+mj-lt"/>
                <a:ea typeface="+mj-ea"/>
                <a:cs typeface="+mj-cs"/>
              </a:rPr>
              <a:t>О </a:t>
            </a:r>
            <a:r>
              <a:rPr lang="ru-RU" sz="4000" b="1" dirty="0">
                <a:latin typeface="+mj-lt"/>
                <a:ea typeface="+mj-ea"/>
                <a:cs typeface="+mj-cs"/>
              </a:rPr>
              <a:t>взаимодействии</a:t>
            </a:r>
            <a:endParaRPr lang="ru-RU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28218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5378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Тег для ссылок</a:t>
            </a:r>
            <a:endParaRPr lang="uk-UA" sz="4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683732" y="1970618"/>
            <a:ext cx="4824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&lt;a</a:t>
            </a:r>
            <a:r>
              <a:rPr lang="ru-RU" sz="3600" b="1" dirty="0">
                <a:solidFill>
                  <a:srgbClr val="0070C0"/>
                </a:solidFill>
              </a:rPr>
              <a:t> </a:t>
            </a:r>
            <a:r>
              <a:rPr lang="en-US" sz="3600" b="1" dirty="0" err="1">
                <a:solidFill>
                  <a:srgbClr val="00B050"/>
                </a:solidFill>
              </a:rPr>
              <a:t>href</a:t>
            </a:r>
            <a:r>
              <a:rPr lang="en-US" sz="3600" b="1" dirty="0">
                <a:solidFill>
                  <a:srgbClr val="00B050"/>
                </a:solidFill>
              </a:rPr>
              <a:t>=“http://itc.ua”</a:t>
            </a:r>
            <a:r>
              <a:rPr lang="en-US" sz="3600" b="1" dirty="0">
                <a:solidFill>
                  <a:srgbClr val="0070C0"/>
                </a:solidFill>
              </a:rPr>
              <a:t>&gt;</a:t>
            </a:r>
          </a:p>
          <a:p>
            <a:r>
              <a:rPr lang="en-US" sz="3600" b="1" dirty="0">
                <a:solidFill>
                  <a:srgbClr val="0070C0"/>
                </a:solidFill>
              </a:rPr>
              <a:t>	</a:t>
            </a:r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Перейти на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ITC</a:t>
            </a:r>
          </a:p>
          <a:p>
            <a:r>
              <a:rPr lang="en-US" sz="3600" b="1" dirty="0">
                <a:solidFill>
                  <a:srgbClr val="0070C0"/>
                </a:solidFill>
              </a:rPr>
              <a:t>&lt;/a&gt;</a:t>
            </a:r>
            <a:endParaRPr lang="uk-UA" sz="1400" dirty="0">
              <a:solidFill>
                <a:srgbClr val="0070C0"/>
              </a:solidFill>
            </a:endParaRPr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43472" y="4210778"/>
            <a:ext cx="10333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Тег </a:t>
            </a:r>
            <a:r>
              <a:rPr lang="en-US" sz="2400" b="1" dirty="0">
                <a:solidFill>
                  <a:srgbClr val="0070C0"/>
                </a:solidFill>
              </a:rPr>
              <a:t>&lt;a&gt;</a:t>
            </a:r>
            <a:r>
              <a:rPr lang="en-US" sz="2400" b="1" dirty="0"/>
              <a:t> </a:t>
            </a:r>
            <a:r>
              <a:rPr lang="ru-RU" sz="2400" dirty="0"/>
              <a:t>парный тег предназначен для создания гиперссылок</a:t>
            </a:r>
            <a:r>
              <a:rPr lang="en-US" sz="2400" dirty="0"/>
              <a:t> </a:t>
            </a:r>
            <a:r>
              <a:rPr lang="ru-RU" sz="2400" dirty="0"/>
              <a:t>в </a:t>
            </a:r>
            <a:r>
              <a:rPr lang="en-US" sz="2400" dirty="0"/>
              <a:t>HTML</a:t>
            </a:r>
            <a:r>
              <a:rPr lang="ru-RU" sz="2400" dirty="0"/>
              <a:t> документе, адрес на который ведёт ссылка задаётся при помощи атрибута </a:t>
            </a:r>
            <a:r>
              <a:rPr lang="en-US" sz="2400" b="1" dirty="0" err="1">
                <a:solidFill>
                  <a:srgbClr val="00B050"/>
                </a:solidFill>
              </a:rPr>
              <a:t>href</a:t>
            </a:r>
            <a:r>
              <a:rPr lang="en-US" sz="2400" dirty="0"/>
              <a:t>. </a:t>
            </a:r>
            <a:r>
              <a:rPr lang="ru-RU" sz="2400" dirty="0"/>
              <a:t>Подробнее о других атрибутах тега</a:t>
            </a:r>
            <a:r>
              <a:rPr lang="ru-RU" sz="2400" b="1" dirty="0"/>
              <a:t>: </a:t>
            </a:r>
            <a:r>
              <a:rPr lang="en-US" sz="2400" b="1" dirty="0">
                <a:hlinkClick r:id="rId3"/>
              </a:rPr>
              <a:t>https://html-css.co.ua/html/tag-a/</a:t>
            </a:r>
            <a:endParaRPr lang="uk-UA" sz="2400" b="1" dirty="0"/>
          </a:p>
        </p:txBody>
      </p:sp>
    </p:spTree>
    <p:extLst>
      <p:ext uri="{BB962C8B-B14F-4D97-AF65-F5344CB8AC3E}">
        <p14:creationId xmlns:p14="http://schemas.microsoft.com/office/powerpoint/2010/main" val="626738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3. </a:t>
            </a:r>
            <a:r>
              <a:rPr lang="ru-RU" sz="8000" b="1" dirty="0"/>
              <a:t>Хостинг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3089917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Номер слайда 36"/>
          <p:cNvSpPr>
            <a:spLocks noGrp="1"/>
          </p:cNvSpPr>
          <p:nvPr>
            <p:ph type="sldNum" sz="quarter" idx="12"/>
          </p:nvPr>
        </p:nvSpPr>
        <p:spPr>
          <a:xfrm>
            <a:off x="11208568" y="6165304"/>
            <a:ext cx="648072" cy="432048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/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29" name="Picture 9" descr="http://drtapac.biz/wp-content/uploads/2016/05/crosley-11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3392" y="3354800"/>
            <a:ext cx="1679106" cy="1442352"/>
          </a:xfrm>
          <a:prstGeom prst="rect">
            <a:avLst/>
          </a:prstGeom>
          <a:noFill/>
        </p:spPr>
      </p:pic>
      <p:pic>
        <p:nvPicPr>
          <p:cNvPr id="14" name="Picture 2" descr="http://winetwork.ru/images/configure%20routers/static%20i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2" y="1235166"/>
            <a:ext cx="5107748" cy="2553874"/>
          </a:xfrm>
          <a:prstGeom prst="rect">
            <a:avLst/>
          </a:prstGeom>
          <a:noFill/>
        </p:spPr>
      </p:pic>
      <p:sp>
        <p:nvSpPr>
          <p:cNvPr id="2" name="Прямоугольник 1"/>
          <p:cNvSpPr/>
          <p:nvPr/>
        </p:nvSpPr>
        <p:spPr>
          <a:xfrm>
            <a:off x="2855640" y="5139189"/>
            <a:ext cx="69127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IP-</a:t>
            </a:r>
            <a:r>
              <a:rPr lang="ru-RU" sz="2800" b="1" dirty="0"/>
              <a:t>адрес</a:t>
            </a:r>
            <a:r>
              <a:rPr lang="uk-UA" sz="2800" b="1" dirty="0"/>
              <a:t> </a:t>
            </a:r>
            <a:r>
              <a:rPr lang="ru-RU" sz="2800" dirty="0"/>
              <a:t>уникальный сетевой адрес узла в компьютерной сети</a:t>
            </a:r>
            <a:r>
              <a:rPr lang="en-US" sz="2800" dirty="0"/>
              <a:t> (</a:t>
            </a:r>
            <a:r>
              <a:rPr lang="uk-UA" sz="2800" dirty="0" err="1"/>
              <a:t>Интернете</a:t>
            </a:r>
            <a:r>
              <a:rPr lang="en-US" sz="2800" dirty="0"/>
              <a:t>)</a:t>
            </a:r>
            <a:endParaRPr lang="uk-UA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-1" y="334397"/>
            <a:ext cx="12192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Адресация в Интернете</a:t>
            </a:r>
            <a:r>
              <a:rPr lang="en-US" sz="4000" b="1" dirty="0"/>
              <a:t> / IP </a:t>
            </a:r>
            <a:r>
              <a:rPr lang="ru-RU" sz="4000" b="1" dirty="0"/>
              <a:t>адрес</a:t>
            </a:r>
            <a:endParaRPr lang="uk-UA" sz="4000" b="1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423593" y="4010703"/>
            <a:ext cx="9768408" cy="4984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sz="3600" dirty="0">
                <a:latin typeface="+mj-lt"/>
                <a:ea typeface="+mj-ea"/>
                <a:cs typeface="+mj-cs"/>
              </a:rPr>
              <a:t>IPv6:</a:t>
            </a:r>
            <a:r>
              <a:rPr lang="ru-RU" sz="3600" dirty="0"/>
              <a:t> </a:t>
            </a:r>
            <a:r>
              <a:rPr lang="en-US" sz="3600" b="1" dirty="0"/>
              <a:t>2001:0db8:11a3:09d7:1f34:8a2e:07a0:765d </a:t>
            </a:r>
            <a:r>
              <a:rPr lang="en-US" sz="3600" dirty="0"/>
              <a:t> </a:t>
            </a:r>
            <a:endParaRPr lang="uk-UA" sz="36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271464" y="1988840"/>
            <a:ext cx="69847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3600" dirty="0"/>
              <a:t>IPv4: </a:t>
            </a:r>
            <a:r>
              <a:rPr lang="en-US" sz="3600" b="1" dirty="0"/>
              <a:t>77.222.150.27</a:t>
            </a: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6840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Номер слайда 36"/>
          <p:cNvSpPr>
            <a:spLocks noGrp="1"/>
          </p:cNvSpPr>
          <p:nvPr>
            <p:ph type="sldNum" sz="quarter" idx="12"/>
          </p:nvPr>
        </p:nvSpPr>
        <p:spPr>
          <a:xfrm>
            <a:off x="11208568" y="6165304"/>
            <a:ext cx="648072" cy="432048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/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Заголовок 1"/>
          <p:cNvSpPr txBox="1">
            <a:spLocks/>
          </p:cNvSpPr>
          <p:nvPr/>
        </p:nvSpPr>
        <p:spPr>
          <a:xfrm>
            <a:off x="0" y="260648"/>
            <a:ext cx="121920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>
                <a:latin typeface="+mj-lt"/>
                <a:ea typeface="+mj-ea"/>
                <a:cs typeface="+mj-cs"/>
              </a:rPr>
              <a:t>DNS – </a:t>
            </a:r>
            <a:r>
              <a:rPr lang="ru-RU" sz="3200" b="1" dirty="0">
                <a:latin typeface="+mj-lt"/>
                <a:ea typeface="+mj-ea"/>
                <a:cs typeface="+mj-cs"/>
              </a:rPr>
              <a:t>всемирная «адресная книга»</a:t>
            </a:r>
            <a:endParaRPr lang="uk-UA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003992" y="4500409"/>
            <a:ext cx="2504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wikipedia.org</a:t>
            </a:r>
            <a:endParaRPr lang="uk-UA" sz="3200" b="1" dirty="0"/>
          </a:p>
        </p:txBody>
      </p:sp>
      <p:sp>
        <p:nvSpPr>
          <p:cNvPr id="84" name="Прямоугольник 83"/>
          <p:cNvSpPr/>
          <p:nvPr/>
        </p:nvSpPr>
        <p:spPr>
          <a:xfrm>
            <a:off x="6820419" y="4500409"/>
            <a:ext cx="28039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91.198.174.192</a:t>
            </a:r>
            <a:endParaRPr lang="uk-UA" sz="3200" b="1" dirty="0"/>
          </a:p>
        </p:txBody>
      </p:sp>
      <p:sp>
        <p:nvSpPr>
          <p:cNvPr id="90" name="Стрелка вправо 89"/>
          <p:cNvSpPr/>
          <p:nvPr/>
        </p:nvSpPr>
        <p:spPr>
          <a:xfrm>
            <a:off x="5879976" y="4540765"/>
            <a:ext cx="724416" cy="504056"/>
          </a:xfrm>
          <a:prstGeom prst="rightArrow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9" name="TextBox 8"/>
          <p:cNvSpPr txBox="1"/>
          <p:nvPr/>
        </p:nvSpPr>
        <p:spPr>
          <a:xfrm>
            <a:off x="0" y="1023119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(Domain Name System</a:t>
            </a:r>
            <a:r>
              <a:rPr lang="ru-RU" sz="2400" b="1" dirty="0"/>
              <a:t> – Система Доменных Имён</a:t>
            </a:r>
            <a:r>
              <a:rPr lang="en-US" sz="2400" b="1" dirty="0"/>
              <a:t>) </a:t>
            </a:r>
            <a:endParaRPr lang="uk-UA" sz="2400" b="1" dirty="0"/>
          </a:p>
        </p:txBody>
      </p:sp>
      <p:pic>
        <p:nvPicPr>
          <p:cNvPr id="25602" name="Picture 2" descr="http://www.yellowpages.com.iq/img/yellow_page_pdf_bt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4728" y="1625055"/>
            <a:ext cx="3319264" cy="2524025"/>
          </a:xfrm>
          <a:prstGeom prst="rect">
            <a:avLst/>
          </a:prstGeom>
          <a:noFill/>
        </p:spPr>
      </p:pic>
      <p:pic>
        <p:nvPicPr>
          <p:cNvPr id="25606" name="Picture 6" descr="http://nicksherman.com/articles/bellCentennial/inUs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28048" y="1625055"/>
            <a:ext cx="3272880" cy="2454660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Прямоугольник 1"/>
          <p:cNvSpPr/>
          <p:nvPr/>
        </p:nvSpPr>
        <p:spPr>
          <a:xfrm>
            <a:off x="1559496" y="5334307"/>
            <a:ext cx="92890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Основная задача </a:t>
            </a:r>
            <a:r>
              <a:rPr lang="en-US" sz="2400" b="1" dirty="0"/>
              <a:t>DNS </a:t>
            </a:r>
            <a:r>
              <a:rPr lang="ru-RU" sz="2400" dirty="0"/>
              <a:t>сообщать </a:t>
            </a:r>
            <a:r>
              <a:rPr lang="en-US" sz="2400" b="1" dirty="0"/>
              <a:t>IP-</a:t>
            </a:r>
            <a:r>
              <a:rPr lang="ru-RU" sz="2400" b="1" dirty="0"/>
              <a:t>адрес </a:t>
            </a:r>
            <a:r>
              <a:rPr lang="ru-RU" sz="2400" dirty="0"/>
              <a:t>компьютера который скрывается под тем или иным доменным именем.</a:t>
            </a:r>
            <a:r>
              <a:rPr lang="en-US" sz="2400" dirty="0"/>
              <a:t> 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136467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35560" y="404665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NeoCities.org – </a:t>
            </a:r>
            <a:r>
              <a:rPr lang="ru-RU" sz="3600" b="1" dirty="0"/>
              <a:t>статический хостинг</a:t>
            </a:r>
            <a:endParaRPr lang="en-US" sz="3600" b="1" dirty="0"/>
          </a:p>
        </p:txBody>
      </p:sp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04112" y="1340768"/>
            <a:ext cx="343064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Статический хостинг </a:t>
            </a:r>
            <a:r>
              <a:rPr lang="ru-RU" sz="2000" dirty="0"/>
              <a:t>– хостинг которых предлагает только размещение файлов сайта. Подходит для сайтов которым не нужны серверные инструменты (например: </a:t>
            </a:r>
            <a:r>
              <a:rPr lang="en-US" sz="2000" dirty="0"/>
              <a:t>PHP </a:t>
            </a:r>
            <a:r>
              <a:rPr lang="ru-RU" sz="2000" dirty="0"/>
              <a:t>сценарии, база данных и т.п.).</a:t>
            </a:r>
            <a:endParaRPr lang="uk-UA" sz="2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863676" y="4365104"/>
            <a:ext cx="34485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>
                <a:hlinkClick r:id="rId2"/>
              </a:rPr>
              <a:t>https://neocities.org/</a:t>
            </a:r>
            <a:endParaRPr lang="uk-UA" sz="28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302" y="1253890"/>
            <a:ext cx="4365323" cy="2895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4799857" y="4941169"/>
            <a:ext cx="54005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i="1" dirty="0"/>
              <a:t>Примечание: </a:t>
            </a:r>
            <a:r>
              <a:rPr lang="ru-RU" sz="2000" i="1" dirty="0"/>
              <a:t>имя файла главной страницы должно быть </a:t>
            </a:r>
            <a:r>
              <a:rPr lang="en-US" sz="2000" b="1" i="1" dirty="0">
                <a:solidFill>
                  <a:srgbClr val="FF0000"/>
                </a:solidFill>
              </a:rPr>
              <a:t>index.html</a:t>
            </a:r>
            <a:r>
              <a:rPr lang="en-US" sz="2000" i="1" dirty="0"/>
              <a:t> </a:t>
            </a:r>
            <a:r>
              <a:rPr lang="ru-RU" sz="2000" i="1" dirty="0"/>
              <a:t>имена остальных страниц могут быть любыми.</a:t>
            </a:r>
            <a:endParaRPr lang="uk-UA" sz="2000" i="1" dirty="0"/>
          </a:p>
        </p:txBody>
      </p:sp>
    </p:spTree>
    <p:extLst>
      <p:ext uri="{BB962C8B-B14F-4D97-AF65-F5344CB8AC3E}">
        <p14:creationId xmlns:p14="http://schemas.microsoft.com/office/powerpoint/2010/main" val="2257134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Будет полезным…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831295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594492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rgbClr val="3333CC"/>
                </a:solidFill>
              </a:rPr>
              <a:t>https://htmlreference.io/</a:t>
            </a:r>
            <a:endParaRPr lang="uk-UA" sz="3200" u="sng" dirty="0">
              <a:solidFill>
                <a:srgbClr val="3333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5193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Справочники по </a:t>
            </a:r>
            <a:r>
              <a:rPr lang="en-US" sz="3200" b="1" dirty="0"/>
              <a:t>HTML</a:t>
            </a:r>
          </a:p>
        </p:txBody>
      </p:sp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00419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784" y="1075882"/>
            <a:ext cx="6434432" cy="39392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99C90D-AC5D-D642-A49A-283196750356}"/>
              </a:ext>
            </a:extLst>
          </p:cNvPr>
          <p:cNvSpPr txBox="1"/>
          <p:nvPr/>
        </p:nvSpPr>
        <p:spPr>
          <a:xfrm>
            <a:off x="0" y="5301208"/>
            <a:ext cx="1219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hlinkClick r:id="rId3"/>
              </a:rPr>
              <a:t>https://html-css.co.ua/html/</a:t>
            </a:r>
            <a:endParaRPr lang="uk-UA" sz="3200" b="1" dirty="0"/>
          </a:p>
          <a:p>
            <a:pPr algn="ctr"/>
            <a:endParaRPr lang="uk-UA" sz="3200" b="1" dirty="0"/>
          </a:p>
        </p:txBody>
      </p:sp>
    </p:spTree>
    <p:extLst>
      <p:ext uri="{BB962C8B-B14F-4D97-AF65-F5344CB8AC3E}">
        <p14:creationId xmlns:p14="http://schemas.microsoft.com/office/powerpoint/2010/main" val="21340330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Домашнее задание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4571383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328592" y="404664"/>
            <a:ext cx="68634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b="1" dirty="0"/>
              <a:t>Домашнее задание</a:t>
            </a:r>
            <a:endParaRPr lang="ru-RU" sz="44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6240016" y="3380799"/>
            <a:ext cx="540060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Lorem ipsum </a:t>
            </a:r>
            <a:r>
              <a:rPr lang="en-US" sz="2400" dirty="0"/>
              <a:t>–</a:t>
            </a:r>
            <a:r>
              <a:rPr lang="uk-UA" sz="2400" dirty="0"/>
              <a:t> генератор </a:t>
            </a:r>
            <a:r>
              <a:rPr lang="ru-RU" sz="2400" dirty="0"/>
              <a:t>текста</a:t>
            </a:r>
            <a:r>
              <a:rPr lang="uk-UA" sz="2400" dirty="0"/>
              <a:t> вам </a:t>
            </a:r>
            <a:r>
              <a:rPr lang="ru-RU" sz="2400" dirty="0"/>
              <a:t>поможет</a:t>
            </a:r>
            <a:r>
              <a:rPr lang="uk-UA" sz="2400" dirty="0"/>
              <a:t>. </a:t>
            </a:r>
            <a:r>
              <a:rPr lang="en-US" sz="2400" dirty="0"/>
              <a:t> </a:t>
            </a:r>
            <a:r>
              <a:rPr lang="uk-UA" sz="2400" dirty="0"/>
              <a:t>Команда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lorem100</a:t>
            </a:r>
            <a:r>
              <a:rPr lang="en-US" sz="2400" dirty="0"/>
              <a:t> </a:t>
            </a:r>
            <a:r>
              <a:rPr lang="uk-UA" sz="2400" dirty="0"/>
              <a:t>в </a:t>
            </a:r>
            <a:r>
              <a:rPr lang="en-US" sz="2400" b="1" dirty="0"/>
              <a:t>Visual Studio Code</a:t>
            </a:r>
            <a:endParaRPr lang="ru-RU" sz="2400" b="1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/>
          <a:srcRect l="8575" r="8544"/>
          <a:stretch/>
        </p:blipFill>
        <p:spPr>
          <a:xfrm>
            <a:off x="0" y="0"/>
            <a:ext cx="5328592" cy="68750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6273924" y="1412776"/>
            <a:ext cx="51506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Создайте</a:t>
            </a:r>
            <a:r>
              <a:rPr lang="uk-UA" sz="2400" dirty="0"/>
              <a:t> </a:t>
            </a:r>
            <a:r>
              <a:rPr lang="en-US" sz="2400" b="1" dirty="0"/>
              <a:t>HTML</a:t>
            </a:r>
            <a:r>
              <a:rPr lang="uk-UA" sz="2400" b="1" dirty="0"/>
              <a:t>-документ</a:t>
            </a:r>
            <a:r>
              <a:rPr lang="uk-UA" sz="2400" dirty="0"/>
              <a:t>, и </a:t>
            </a:r>
            <a:r>
              <a:rPr lang="ru-RU" sz="2400" dirty="0"/>
              <a:t>под</a:t>
            </a:r>
            <a:r>
              <a:rPr lang="uk-UA" sz="2400" dirty="0"/>
              <a:t> </a:t>
            </a:r>
            <a:r>
              <a:rPr lang="ru-RU" sz="2400" dirty="0"/>
              <a:t>именем</a:t>
            </a:r>
            <a:r>
              <a:rPr lang="uk-UA" sz="2400" dirty="0"/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  <a:r>
              <a:rPr lang="uk-UA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>
                <a:latin typeface="+mj-lt"/>
                <a:cs typeface="Courier New" panose="02070309020205020404" pitchFamily="49" charset="0"/>
              </a:rPr>
              <a:t>выгрузите его на хостинг. Ссылку на </a:t>
            </a:r>
            <a:r>
              <a:rPr lang="ru-RU" sz="2400" b="1" dirty="0">
                <a:latin typeface="+mj-lt"/>
                <a:cs typeface="Courier New" panose="02070309020205020404" pitchFamily="49" charset="0"/>
              </a:rPr>
              <a:t>ваш хостинг </a:t>
            </a:r>
            <a:r>
              <a:rPr lang="ru-RU" sz="2400" dirty="0">
                <a:latin typeface="+mj-lt"/>
                <a:cs typeface="Courier New" panose="02070309020205020404" pitchFamily="49" charset="0"/>
              </a:rPr>
              <a:t>сбрасывайте в группу в телеграмме.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40016" y="4892967"/>
            <a:ext cx="5400600" cy="14465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00B05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ru-RU" sz="2400" dirty="0"/>
              <a:t>Как встроить </a:t>
            </a:r>
            <a:r>
              <a:rPr lang="en-US" sz="2400" b="1" dirty="0" err="1"/>
              <a:t>youtube</a:t>
            </a:r>
            <a:r>
              <a:rPr lang="uk-UA" sz="2400" dirty="0"/>
              <a:t>-</a:t>
            </a:r>
            <a:r>
              <a:rPr lang="uk-UA" sz="2400" dirty="0" err="1"/>
              <a:t>плеер</a:t>
            </a:r>
            <a:r>
              <a:rPr lang="uk-UA" sz="2400" dirty="0"/>
              <a:t> на свою </a:t>
            </a:r>
            <a:r>
              <a:rPr lang="ru-RU" sz="2400" dirty="0"/>
              <a:t>страницу</a:t>
            </a:r>
            <a:r>
              <a:rPr lang="uk-UA" sz="2400" dirty="0"/>
              <a:t>: </a:t>
            </a:r>
            <a:r>
              <a:rPr lang="en-US" sz="2000" b="1" dirty="0">
                <a:hlinkClick r:id="rId3"/>
              </a:rPr>
              <a:t>https://support.google.com/youtube/answer/171780?hl=uk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9311894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На следующем занятии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717058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32656"/>
            <a:ext cx="12192000" cy="997123"/>
          </a:xfrm>
        </p:spPr>
        <p:txBody>
          <a:bodyPr>
            <a:normAutofit/>
          </a:bodyPr>
          <a:lstStyle/>
          <a:p>
            <a:r>
              <a:rPr lang="ru-RU" sz="5400" b="1" dirty="0"/>
              <a:t>Что нам понадобится?</a:t>
            </a:r>
            <a:endParaRPr lang="uk-UA" sz="5400" b="1" dirty="0"/>
          </a:p>
        </p:txBody>
      </p:sp>
      <p:sp>
        <p:nvSpPr>
          <p:cNvPr id="5" name="Номер слайда 36"/>
          <p:cNvSpPr>
            <a:spLocks noGrp="1"/>
          </p:cNvSpPr>
          <p:nvPr>
            <p:ph type="sldNum" sz="quarter" idx="12"/>
          </p:nvPr>
        </p:nvSpPr>
        <p:spPr>
          <a:xfrm>
            <a:off x="11208568" y="6165304"/>
            <a:ext cx="648072" cy="432048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/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071664" y="1988840"/>
            <a:ext cx="5879357" cy="1271862"/>
            <a:chOff x="3669451" y="1199181"/>
            <a:chExt cx="5710042" cy="1271862"/>
          </a:xfrm>
        </p:grpSpPr>
        <p:sp>
          <p:nvSpPr>
            <p:cNvPr id="8" name="TextBox 7"/>
            <p:cNvSpPr txBox="1"/>
            <p:nvPr/>
          </p:nvSpPr>
          <p:spPr>
            <a:xfrm>
              <a:off x="6519675" y="1481169"/>
              <a:ext cx="28598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b="1" dirty="0"/>
                <a:t>Браузер</a:t>
              </a:r>
              <a:r>
                <a:rPr lang="ru-RU" sz="4000" b="1" dirty="0">
                  <a:solidFill>
                    <a:srgbClr val="0070C0"/>
                  </a:solidFill>
                </a:rPr>
                <a:t>(ы)</a:t>
              </a:r>
            </a:p>
          </p:txBody>
        </p:sp>
        <p:grpSp>
          <p:nvGrpSpPr>
            <p:cNvPr id="20" name="Группа 19"/>
            <p:cNvGrpSpPr/>
            <p:nvPr/>
          </p:nvGrpSpPr>
          <p:grpSpPr>
            <a:xfrm>
              <a:off x="3669451" y="1199181"/>
              <a:ext cx="2424664" cy="1271862"/>
              <a:chOff x="1415479" y="1220886"/>
              <a:chExt cx="2424664" cy="1271862"/>
            </a:xfrm>
          </p:grpSpPr>
          <p:pic>
            <p:nvPicPr>
              <p:cNvPr id="14" name="Picture 6" descr="https://lh3.ggpht.com/O0aW5qsyCkR2i7Bu-jUU1b5BWA_NygJ6ui4MgaAvL7gfqvVWqkOBscDaq4pn-vkwByUx=w300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flipH="1">
                <a:off x="1415479" y="1250491"/>
                <a:ext cx="1242257" cy="1242257"/>
              </a:xfrm>
              <a:prstGeom prst="rect">
                <a:avLst/>
              </a:prstGeom>
              <a:noFill/>
            </p:spPr>
          </p:pic>
          <p:pic>
            <p:nvPicPr>
              <p:cNvPr id="15" name="Picture 6" descr="https://upload.wikimedia.org/wikipedia/commons/thumb/a/a0/Firefox_logo%2C_2019.svg/1200px-Firefox_logo%2C_2019.svg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98556" y="1220886"/>
                <a:ext cx="1318359" cy="1242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8" descr="https://upload.wikimedia.org/wikipedia/ru/thumb/9/98/Microsoft_Edge_logo_%282019%29.svg/1200px-Microsoft_Edge_logo_%282019%29.svg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31070" y="1252365"/>
                <a:ext cx="1209073" cy="12090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9" name="Группа 8"/>
          <p:cNvGrpSpPr/>
          <p:nvPr/>
        </p:nvGrpSpPr>
        <p:grpSpPr>
          <a:xfrm>
            <a:off x="2401775" y="4221088"/>
            <a:ext cx="7388450" cy="1603602"/>
            <a:chOff x="3084879" y="3875910"/>
            <a:chExt cx="7388450" cy="1603602"/>
          </a:xfrm>
        </p:grpSpPr>
        <p:sp>
          <p:nvSpPr>
            <p:cNvPr id="10" name="TextBox 9"/>
            <p:cNvSpPr txBox="1"/>
            <p:nvPr/>
          </p:nvSpPr>
          <p:spPr>
            <a:xfrm>
              <a:off x="4911708" y="3875910"/>
              <a:ext cx="460851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/>
                <a:t>Visual Studio Code</a:t>
              </a:r>
              <a:endParaRPr lang="ru-RU" sz="4000" b="1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784697" y="4509120"/>
              <a:ext cx="56886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2400" i="1" dirty="0"/>
                <a:t>Или любой другой текстовый редактор</a:t>
              </a:r>
              <a:endParaRPr lang="uk-UA" sz="2400" i="1" dirty="0"/>
            </a:p>
          </p:txBody>
        </p:sp>
        <p:pic>
          <p:nvPicPr>
            <p:cNvPr id="13" name="Picture 2" descr="Visual Studio Code — Википедия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4879" y="4000387"/>
              <a:ext cx="1479125" cy="1479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Прямоугольник 3"/>
            <p:cNvSpPr/>
            <p:nvPr/>
          </p:nvSpPr>
          <p:spPr>
            <a:xfrm>
              <a:off x="4911708" y="4941168"/>
              <a:ext cx="482119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hlinkClick r:id="rId6"/>
                </a:rPr>
                <a:t>https://code.visualstudio.com/</a:t>
              </a:r>
              <a:endParaRPr lang="ru-RU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39661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096000" y="2204864"/>
            <a:ext cx="60486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solidFill>
                  <a:srgbClr val="00B050"/>
                </a:solidFill>
              </a:rPr>
              <a:t>Структура проекта</a:t>
            </a:r>
          </a:p>
          <a:p>
            <a:r>
              <a:rPr lang="ru-RU" sz="3600" b="1" dirty="0" err="1">
                <a:solidFill>
                  <a:srgbClr val="0070C0"/>
                </a:solidFill>
              </a:rPr>
              <a:t>Блочно</a:t>
            </a:r>
            <a:r>
              <a:rPr lang="ru-RU" sz="3600" b="1" dirty="0">
                <a:solidFill>
                  <a:srgbClr val="0070C0"/>
                </a:solidFill>
              </a:rPr>
              <a:t>/строчная модель документа </a:t>
            </a:r>
          </a:p>
          <a:p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Семантика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HTML</a:t>
            </a:r>
            <a:endParaRPr lang="ru-RU" sz="3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ru-RU" sz="3600" b="1" dirty="0">
                <a:solidFill>
                  <a:srgbClr val="7030A0"/>
                </a:solidFill>
              </a:rPr>
              <a:t>Валидация разметки</a:t>
            </a:r>
            <a:endParaRPr lang="ru-RU" sz="3600" b="1" dirty="0"/>
          </a:p>
        </p:txBody>
      </p:sp>
      <p:pic>
        <p:nvPicPr>
          <p:cNvPr id="1026" name="Picture 2" descr="структура проекта">
            <a:extLst>
              <a:ext uri="{FF2B5EF4-FFF2-40B4-BE49-F238E27FC236}">
                <a16:creationId xmlns:a16="http://schemas.microsoft.com/office/drawing/2014/main" id="{E98A6534-EC32-424A-B588-008EAFD5C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79" y="2060848"/>
            <a:ext cx="5841418" cy="322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A622E4-C4C0-42CF-94B7-9DCBAB5E658A}"/>
              </a:ext>
            </a:extLst>
          </p:cNvPr>
          <p:cNvSpPr txBox="1"/>
          <p:nvPr/>
        </p:nvSpPr>
        <p:spPr>
          <a:xfrm>
            <a:off x="119336" y="345430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5400" b="1" dirty="0"/>
              <a:t>На следующем занятии</a:t>
            </a:r>
            <a:endParaRPr lang="uk-UA" sz="5400" b="1" dirty="0"/>
          </a:p>
        </p:txBody>
      </p:sp>
    </p:spTree>
    <p:extLst>
      <p:ext uri="{BB962C8B-B14F-4D97-AF65-F5344CB8AC3E}">
        <p14:creationId xmlns:p14="http://schemas.microsoft.com/office/powerpoint/2010/main" val="3063730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800" b="1" dirty="0"/>
              <a:t>Поехали!</a:t>
            </a:r>
            <a:endParaRPr lang="uk-UA" sz="8800" b="1" dirty="0"/>
          </a:p>
        </p:txBody>
      </p:sp>
    </p:spTree>
    <p:extLst>
      <p:ext uri="{BB962C8B-B14F-4D97-AF65-F5344CB8AC3E}">
        <p14:creationId xmlns:p14="http://schemas.microsoft.com/office/powerpoint/2010/main" val="1752148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2564904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13800" b="1" dirty="0">
                <a:latin typeface="+mj-lt"/>
                <a:ea typeface="+mj-ea"/>
                <a:cs typeface="+mj-cs"/>
              </a:rPr>
              <a:t>О чём </a:t>
            </a:r>
            <a:r>
              <a:rPr lang="ru-RU" sz="13800" dirty="0">
                <a:latin typeface="+mj-lt"/>
                <a:ea typeface="+mj-ea"/>
                <a:cs typeface="+mj-cs"/>
              </a:rPr>
              <a:t>курс?</a:t>
            </a:r>
            <a:endParaRPr lang="uk-UA" sz="138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Номер слайда 36"/>
          <p:cNvSpPr>
            <a:spLocks noGrp="1"/>
          </p:cNvSpPr>
          <p:nvPr>
            <p:ph type="sldNum" sz="quarter" idx="12"/>
          </p:nvPr>
        </p:nvSpPr>
        <p:spPr>
          <a:xfrm>
            <a:off x="11208568" y="6182456"/>
            <a:ext cx="648072" cy="432048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/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157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290" name="AutoShape 2" descr="Картинки по запросу Apache Software Founda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292" name="AutoShape 4" descr="Картинки по запросу Apache Software Founda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294" name="AutoShape 6" descr="Картинки по запросу Apache Software Founda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1" y="1628800"/>
            <a:ext cx="7176120" cy="4018946"/>
            <a:chOff x="0" y="1066238"/>
            <a:chExt cx="8035343" cy="4018946"/>
          </a:xfrm>
        </p:grpSpPr>
        <p:pic>
          <p:nvPicPr>
            <p:cNvPr id="17" name="Picture 2" descr="ÐÐ¾Ð²âÑÐ·Ð°Ð½Ðµ Ð·Ð¾Ð±ÑÐ°Ð¶ÐµÐ½Ð½Ñ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5134"/>
            <a:stretch/>
          </p:blipFill>
          <p:spPr bwMode="auto">
            <a:xfrm>
              <a:off x="0" y="1066238"/>
              <a:ext cx="1043608" cy="4018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ÐÐ¾Ð²âÑÐ·Ð°Ð½Ðµ Ð·Ð¾Ð±ÑÐ°Ð¶ÐµÐ½Ð½Ñ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5071" y="1066238"/>
              <a:ext cx="7020272" cy="4018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Прямоугольник 1"/>
          <p:cNvSpPr/>
          <p:nvPr/>
        </p:nvSpPr>
        <p:spPr>
          <a:xfrm>
            <a:off x="7752184" y="2204864"/>
            <a:ext cx="4104456" cy="26776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WWW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</a:t>
            </a:r>
            <a:r>
              <a:rPr lang="en-US" sz="2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World Wide Web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– </a:t>
            </a:r>
            <a:r>
              <a:rPr lang="ru-RU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всемирная паутина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– распределённый сервис дающий доступ к связанным документам – всего лишь одни из многих сервисов работающий в Интернете.</a:t>
            </a:r>
            <a:endParaRPr lang="uk-UA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EF89CD-D3BC-47D8-BA34-9FA67D491868}"/>
              </a:ext>
            </a:extLst>
          </p:cNvPr>
          <p:cNvSpPr txBox="1"/>
          <p:nvPr/>
        </p:nvSpPr>
        <p:spPr>
          <a:xfrm>
            <a:off x="0" y="49931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4400" b="1" dirty="0"/>
              <a:t>orld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4400" b="1" dirty="0"/>
              <a:t>ide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4400" b="1" dirty="0"/>
              <a:t>eb / </a:t>
            </a:r>
            <a:r>
              <a:rPr lang="ru-RU" sz="4400" b="1" dirty="0"/>
              <a:t>Всемирная паутина</a:t>
            </a:r>
            <a:endParaRPr lang="uk-UA" sz="4400" b="1" dirty="0"/>
          </a:p>
        </p:txBody>
      </p:sp>
    </p:spTree>
    <p:extLst>
      <p:ext uri="{BB962C8B-B14F-4D97-AF65-F5344CB8AC3E}">
        <p14:creationId xmlns:p14="http://schemas.microsoft.com/office/powerpoint/2010/main" val="3430239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08568" y="6172200"/>
            <a:ext cx="648072" cy="41992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290" name="AutoShape 2" descr="Картинки по запросу Apache Software Founda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292" name="AutoShape 4" descr="Картинки по запросу Apache Software Founda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294" name="AutoShape 6" descr="Картинки по запросу Apache Software Founda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3" name="Группа 2"/>
          <p:cNvGrpSpPr/>
          <p:nvPr/>
        </p:nvGrpSpPr>
        <p:grpSpPr>
          <a:xfrm>
            <a:off x="1415480" y="2141357"/>
            <a:ext cx="9361040" cy="2880320"/>
            <a:chOff x="323529" y="1524000"/>
            <a:chExt cx="8496943" cy="2409056"/>
          </a:xfrm>
        </p:grpSpPr>
        <p:pic>
          <p:nvPicPr>
            <p:cNvPr id="16" name="Picture 2" descr="http://www.julepmedia.com/wp-content/uploads/2013/08/Julep-Media-Responsive-Website-on-Desktop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3529" y="2014373"/>
              <a:ext cx="2016224" cy="1702659"/>
            </a:xfrm>
            <a:prstGeom prst="rect">
              <a:avLst/>
            </a:prstGeom>
            <a:noFill/>
          </p:spPr>
        </p:pic>
        <p:pic>
          <p:nvPicPr>
            <p:cNvPr id="19463" name="Picture 7" descr="http://www.androidpolice.com/wp-content/uploads/2015/04/nexus2cee_thumb2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79712" y="1700808"/>
              <a:ext cx="648072" cy="648072"/>
            </a:xfrm>
            <a:prstGeom prst="rect">
              <a:avLst/>
            </a:prstGeom>
            <a:noFill/>
          </p:spPr>
        </p:pic>
        <p:sp>
          <p:nvSpPr>
            <p:cNvPr id="14" name="Двойная стрелка влево/вправо 13"/>
            <p:cNvSpPr/>
            <p:nvPr/>
          </p:nvSpPr>
          <p:spPr>
            <a:xfrm>
              <a:off x="2937973" y="2911902"/>
              <a:ext cx="3529499" cy="355968"/>
            </a:xfrm>
            <a:prstGeom prst="leftRightArrow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8" name="Picture 6" descr="http://muristech.com/wp-content/uploads/2014/05/HP-server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095511" y="1700808"/>
              <a:ext cx="1724961" cy="2232248"/>
            </a:xfrm>
            <a:prstGeom prst="rect">
              <a:avLst/>
            </a:prstGeom>
            <a:noFill/>
          </p:spPr>
        </p:pic>
        <p:pic>
          <p:nvPicPr>
            <p:cNvPr id="19" name="Picture 8" descr="https://media.licdn.com/mpr/mpr/shrink_200_200/AAEAAQAAAAAAAAcIAAAAJDUwZmI4N2IwLTZmNzctNDdmZS1hZTBiLWYxNTUwZDk2NmFiNQ.png"/>
            <p:cNvPicPr>
              <a:picLocks noChangeAspect="1" noChangeArrowheads="1"/>
            </p:cNvPicPr>
            <p:nvPr/>
          </p:nvPicPr>
          <p:blipFill>
            <a:blip r:embed="rId6" cstate="print"/>
            <a:srcRect l="20787" r="20787"/>
            <a:stretch>
              <a:fillRect/>
            </a:stretch>
          </p:blipFill>
          <p:spPr bwMode="auto">
            <a:xfrm>
              <a:off x="6854536" y="1524000"/>
              <a:ext cx="481950" cy="824880"/>
            </a:xfrm>
            <a:prstGeom prst="rect">
              <a:avLst/>
            </a:prstGeom>
            <a:noFill/>
          </p:spPr>
        </p:pic>
      </p:grpSp>
      <p:sp>
        <p:nvSpPr>
          <p:cNvPr id="17" name="TextBox 16"/>
          <p:cNvSpPr txBox="1"/>
          <p:nvPr/>
        </p:nvSpPr>
        <p:spPr>
          <a:xfrm>
            <a:off x="0" y="287025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4400" b="1" dirty="0"/>
              <a:t>orld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4400" b="1" dirty="0"/>
              <a:t>ide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4400" b="1" dirty="0"/>
              <a:t>eb / </a:t>
            </a:r>
            <a:r>
              <a:rPr lang="ru-RU" sz="4400" b="1" dirty="0"/>
              <a:t>Всемирная паутина</a:t>
            </a:r>
            <a:endParaRPr lang="uk-UA" sz="44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415480" y="5035242"/>
            <a:ext cx="97930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 основе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WWW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лежит «общение» двух программ. </a:t>
            </a: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Веб-сервер</a:t>
            </a: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– программное обеспечение, принимающий </a:t>
            </a: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запросы </a:t>
            </a: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sz="2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request</a:t>
            </a: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от клиентов, обычно </a:t>
            </a: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веб-браузеров</a:t>
            </a: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и выдающий им </a:t>
            </a: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ответы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sz="2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response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). </a:t>
            </a: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Их общение регламентирует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я протоколом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HTTP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</a:t>
            </a:r>
            <a:r>
              <a:rPr lang="en-US" sz="2000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HyperText</a:t>
            </a:r>
            <a:r>
              <a:rPr lang="en-US" sz="2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Transfer Protocol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).</a:t>
            </a: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ru-RU" sz="20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55780B7-7F5B-0B23-0968-CCF5B4942A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6386" y="1337882"/>
            <a:ext cx="1779452" cy="98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31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1. </a:t>
            </a:r>
            <a:r>
              <a:rPr lang="ru-RU" sz="7200" b="1" dirty="0"/>
              <a:t>Зачем нужен</a:t>
            </a:r>
            <a:r>
              <a:rPr lang="en-US" sz="7200" b="1" dirty="0"/>
              <a:t> HTML?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3747979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79776" y="404665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Зачем нужен </a:t>
            </a:r>
            <a:r>
              <a:rPr lang="en-US" sz="3200" b="1" dirty="0"/>
              <a:t>HTML?</a:t>
            </a:r>
          </a:p>
        </p:txBody>
      </p:sp>
      <p:pic>
        <p:nvPicPr>
          <p:cNvPr id="1026" name="Picture 2" descr="https://static-content.springer.com/lookinside/art%3A10.1007%2FBF02838662/0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552" y="361807"/>
            <a:ext cx="4083744" cy="6114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7320136" y="1196752"/>
            <a:ext cx="38164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HTML</a:t>
            </a:r>
            <a:r>
              <a:rPr lang="en-US" sz="2400" i="1" dirty="0"/>
              <a:t> </a:t>
            </a:r>
            <a:r>
              <a:rPr lang="ru-RU" sz="2400" i="1" dirty="0"/>
              <a:t>задумывался как средство переноса документации в электронный вид. Текстовый формат хорош для этого, но есть проблемы с оформлением текста…</a:t>
            </a:r>
          </a:p>
        </p:txBody>
      </p:sp>
      <p:pic>
        <p:nvPicPr>
          <p:cNvPr id="2" name="Picture 2" descr="Ð ÐµÐ·ÑÐ»ÑÑÐ°Ñ Ð¿Ð¾ÑÑÐºÑ Ð·Ð¾Ð±ÑÐ°Ð¶ÐµÐ½Ñ Ð·Ð° Ð·Ð°Ð¿Ð¸ÑÐ¾Ð¼ &quot;cern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224" y="4435522"/>
            <a:ext cx="1612652" cy="16126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6016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4704</TotalTime>
  <Words>857</Words>
  <Application>Microsoft Office PowerPoint</Application>
  <PresentationFormat>Широкий екран</PresentationFormat>
  <Paragraphs>125</Paragraphs>
  <Slides>30</Slides>
  <Notes>4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30</vt:i4>
      </vt:variant>
    </vt:vector>
  </HeadingPairs>
  <TitlesOfParts>
    <vt:vector size="35" baseType="lpstr">
      <vt:lpstr>Arial</vt:lpstr>
      <vt:lpstr>Calibri</vt:lpstr>
      <vt:lpstr>Courier New</vt:lpstr>
      <vt:lpstr>Segoe UI Semibold</vt:lpstr>
      <vt:lpstr>Тема Office</vt:lpstr>
      <vt:lpstr>Презентація PowerPoint</vt:lpstr>
      <vt:lpstr>Презентація PowerPoint</vt:lpstr>
      <vt:lpstr>Что нам понадобится?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644</cp:revision>
  <dcterms:created xsi:type="dcterms:W3CDTF">2014-11-20T09:08:59Z</dcterms:created>
  <dcterms:modified xsi:type="dcterms:W3CDTF">2024-06-21T17:18:25Z</dcterms:modified>
</cp:coreProperties>
</file>