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386" r:id="rId2"/>
    <p:sldId id="326" r:id="rId3"/>
    <p:sldId id="327" r:id="rId4"/>
    <p:sldId id="391" r:id="rId5"/>
    <p:sldId id="392" r:id="rId6"/>
    <p:sldId id="396" r:id="rId7"/>
    <p:sldId id="397" r:id="rId8"/>
    <p:sldId id="398" r:id="rId9"/>
    <p:sldId id="328" r:id="rId10"/>
    <p:sldId id="339" r:id="rId11"/>
    <p:sldId id="340" r:id="rId12"/>
    <p:sldId id="342" r:id="rId13"/>
    <p:sldId id="390" r:id="rId14"/>
    <p:sldId id="341" r:id="rId15"/>
    <p:sldId id="384" r:id="rId16"/>
    <p:sldId id="385" r:id="rId17"/>
    <p:sldId id="394" r:id="rId18"/>
    <p:sldId id="395" r:id="rId19"/>
    <p:sldId id="376" r:id="rId20"/>
    <p:sldId id="377" r:id="rId21"/>
    <p:sldId id="362" r:id="rId22"/>
    <p:sldId id="259" r:id="rId23"/>
    <p:sldId id="347" r:id="rId24"/>
    <p:sldId id="290" r:id="rId25"/>
    <p:sldId id="352" r:id="rId26"/>
    <p:sldId id="351" r:id="rId27"/>
    <p:sldId id="371" r:id="rId28"/>
    <p:sldId id="294" r:id="rId29"/>
    <p:sldId id="295" r:id="rId3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4249FBA-80A0-4AEF-BC44-CFB583492968}">
          <p14:sldIdLst>
            <p14:sldId id="386"/>
            <p14:sldId id="326"/>
            <p14:sldId id="327"/>
            <p14:sldId id="391"/>
            <p14:sldId id="392"/>
            <p14:sldId id="396"/>
            <p14:sldId id="397"/>
            <p14:sldId id="398"/>
            <p14:sldId id="328"/>
            <p14:sldId id="339"/>
            <p14:sldId id="340"/>
            <p14:sldId id="342"/>
            <p14:sldId id="390"/>
            <p14:sldId id="341"/>
            <p14:sldId id="384"/>
            <p14:sldId id="385"/>
            <p14:sldId id="394"/>
            <p14:sldId id="395"/>
            <p14:sldId id="376"/>
            <p14:sldId id="377"/>
            <p14:sldId id="362"/>
            <p14:sldId id="259"/>
            <p14:sldId id="347"/>
            <p14:sldId id="290"/>
            <p14:sldId id="352"/>
            <p14:sldId id="351"/>
            <p14:sldId id="371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67E5EE-404C-45F1-9795-51C8E054DB17}" v="4" dt="2023-02-03T08:36:33.6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1" autoAdjust="0"/>
    <p:restoredTop sz="94660"/>
  </p:normalViewPr>
  <p:slideViewPr>
    <p:cSldViewPr>
      <p:cViewPr varScale="1">
        <p:scale>
          <a:sx n="108" d="100"/>
          <a:sy n="108" d="100"/>
        </p:scale>
        <p:origin x="582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BD5E7417-C80E-48B4-9E37-4FED77A3C1F8}"/>
    <pc:docChg chg="undo custSel addSld delSld modSld modSection">
      <pc:chgData name="Anatoliy Kigel" userId="7432c6c4687b0a9c" providerId="LiveId" clId="{BD5E7417-C80E-48B4-9E37-4FED77A3C1F8}" dt="2021-01-31T03:58:26.981" v="2" actId="47"/>
      <pc:docMkLst>
        <pc:docMk/>
      </pc:docMkLst>
      <pc:sldChg chg="add">
        <pc:chgData name="Anatoliy Kigel" userId="7432c6c4687b0a9c" providerId="LiveId" clId="{BD5E7417-C80E-48B4-9E37-4FED77A3C1F8}" dt="2021-01-31T03:58:00.152" v="0"/>
        <pc:sldMkLst>
          <pc:docMk/>
          <pc:sldMk cId="8605600" sldId="291"/>
        </pc:sldMkLst>
      </pc:sldChg>
      <pc:sldChg chg="add del">
        <pc:chgData name="Anatoliy Kigel" userId="7432c6c4687b0a9c" providerId="LiveId" clId="{BD5E7417-C80E-48B4-9E37-4FED77A3C1F8}" dt="2021-01-31T03:58:26.981" v="2" actId="47"/>
        <pc:sldMkLst>
          <pc:docMk/>
          <pc:sldMk cId="1199415110" sldId="394"/>
        </pc:sldMkLst>
      </pc:sldChg>
      <pc:sldChg chg="add del">
        <pc:chgData name="Anatoliy Kigel" userId="7432c6c4687b0a9c" providerId="LiveId" clId="{BD5E7417-C80E-48B4-9E37-4FED77A3C1F8}" dt="2021-01-31T03:58:26.981" v="2" actId="47"/>
        <pc:sldMkLst>
          <pc:docMk/>
          <pc:sldMk cId="2992149249" sldId="395"/>
        </pc:sldMkLst>
      </pc:sldChg>
    </pc:docChg>
  </pc:docChgLst>
  <pc:docChgLst>
    <pc:chgData name="Anatoliy Kigel" userId="7432c6c4687b0a9c" providerId="LiveId" clId="{388B5A77-BF27-49C9-A551-1615B0C5848F}"/>
    <pc:docChg chg="undo custSel modSld">
      <pc:chgData name="Anatoliy Kigel" userId="7432c6c4687b0a9c" providerId="LiveId" clId="{388B5A77-BF27-49C9-A551-1615B0C5848F}" dt="2022-02-01T10:53:58.633" v="66"/>
      <pc:docMkLst>
        <pc:docMk/>
      </pc:docMkLst>
      <pc:sldChg chg="modSp mod">
        <pc:chgData name="Anatoliy Kigel" userId="7432c6c4687b0a9c" providerId="LiveId" clId="{388B5A77-BF27-49C9-A551-1615B0C5848F}" dt="2022-01-28T08:08:45.062" v="39" actId="20577"/>
        <pc:sldMkLst>
          <pc:docMk/>
          <pc:sldMk cId="4251564744" sldId="386"/>
        </pc:sldMkLst>
        <pc:spChg chg="mod">
          <ac:chgData name="Anatoliy Kigel" userId="7432c6c4687b0a9c" providerId="LiveId" clId="{388B5A77-BF27-49C9-A551-1615B0C5848F}" dt="2022-01-28T08:08:45.062" v="39" actId="20577"/>
          <ac:spMkLst>
            <pc:docMk/>
            <pc:sldMk cId="4251564744" sldId="386"/>
            <ac:spMk id="9" creationId="{00000000-0000-0000-0000-000000000000}"/>
          </ac:spMkLst>
        </pc:spChg>
      </pc:sldChg>
      <pc:sldChg chg="modSp mod">
        <pc:chgData name="Anatoliy Kigel" userId="7432c6c4687b0a9c" providerId="LiveId" clId="{388B5A77-BF27-49C9-A551-1615B0C5848F}" dt="2022-01-28T08:08:56.606" v="64" actId="20577"/>
        <pc:sldMkLst>
          <pc:docMk/>
          <pc:sldMk cId="3912136908" sldId="391"/>
        </pc:sldMkLst>
        <pc:spChg chg="mod">
          <ac:chgData name="Anatoliy Kigel" userId="7432c6c4687b0a9c" providerId="LiveId" clId="{388B5A77-BF27-49C9-A551-1615B0C5848F}" dt="2022-01-28T08:08:56.606" v="64" actId="20577"/>
          <ac:spMkLst>
            <pc:docMk/>
            <pc:sldMk cId="3912136908" sldId="391"/>
            <ac:spMk id="5" creationId="{00000000-0000-0000-0000-000000000000}"/>
          </ac:spMkLst>
        </pc:spChg>
      </pc:sldChg>
      <pc:sldChg chg="addSp modSp">
        <pc:chgData name="Anatoliy Kigel" userId="7432c6c4687b0a9c" providerId="LiveId" clId="{388B5A77-BF27-49C9-A551-1615B0C5848F}" dt="2022-02-01T10:53:57.230" v="65"/>
        <pc:sldMkLst>
          <pc:docMk/>
          <pc:sldMk cId="1817544786" sldId="392"/>
        </pc:sldMkLst>
        <pc:spChg chg="add mod">
          <ac:chgData name="Anatoliy Kigel" userId="7432c6c4687b0a9c" providerId="LiveId" clId="{388B5A77-BF27-49C9-A551-1615B0C5848F}" dt="2022-02-01T10:53:57.230" v="65"/>
          <ac:spMkLst>
            <pc:docMk/>
            <pc:sldMk cId="1817544786" sldId="392"/>
            <ac:spMk id="13" creationId="{021D971E-51ED-41E2-85A9-1B9B982D552B}"/>
          </ac:spMkLst>
        </pc:spChg>
      </pc:sldChg>
      <pc:sldChg chg="addSp modSp mod">
        <pc:chgData name="Anatoliy Kigel" userId="7432c6c4687b0a9c" providerId="LiveId" clId="{388B5A77-BF27-49C9-A551-1615B0C5848F}" dt="2022-02-01T10:53:58.633" v="66"/>
        <pc:sldMkLst>
          <pc:docMk/>
          <pc:sldMk cId="44952471" sldId="393"/>
        </pc:sldMkLst>
        <pc:spChg chg="mod">
          <ac:chgData name="Anatoliy Kigel" userId="7432c6c4687b0a9c" providerId="LiveId" clId="{388B5A77-BF27-49C9-A551-1615B0C5848F}" dt="2022-01-26T11:05:49.212" v="2" actId="6549"/>
          <ac:spMkLst>
            <pc:docMk/>
            <pc:sldMk cId="44952471" sldId="393"/>
            <ac:spMk id="2" creationId="{00000000-0000-0000-0000-000000000000}"/>
          </ac:spMkLst>
        </pc:spChg>
        <pc:spChg chg="add mod">
          <ac:chgData name="Anatoliy Kigel" userId="7432c6c4687b0a9c" providerId="LiveId" clId="{388B5A77-BF27-49C9-A551-1615B0C5848F}" dt="2022-02-01T10:53:58.633" v="66"/>
          <ac:spMkLst>
            <pc:docMk/>
            <pc:sldMk cId="44952471" sldId="393"/>
            <ac:spMk id="20" creationId="{FC29BBD4-73FA-4BE5-9961-2FBD6276E4B4}"/>
          </ac:spMkLst>
        </pc:spChg>
      </pc:sldChg>
    </pc:docChg>
  </pc:docChgLst>
  <pc:docChgLst>
    <pc:chgData name="Anatoliy Kigel" userId="7432c6c4687b0a9c" providerId="LiveId" clId="{723E3D34-00C4-40F0-994E-8963D91EB1A5}"/>
    <pc:docChg chg="undo redo custSel addSld delSld modSld sldOrd modSection">
      <pc:chgData name="Anatoliy Kigel" userId="7432c6c4687b0a9c" providerId="LiveId" clId="{723E3D34-00C4-40F0-994E-8963D91EB1A5}" dt="2021-12-04T19:41:58.797" v="553" actId="255"/>
      <pc:docMkLst>
        <pc:docMk/>
      </pc:docMkLst>
      <pc:sldChg chg="modSp add mod">
        <pc:chgData name="Anatoliy Kigel" userId="7432c6c4687b0a9c" providerId="LiveId" clId="{723E3D34-00C4-40F0-994E-8963D91EB1A5}" dt="2021-12-04T19:19:41.868" v="29" actId="20577"/>
        <pc:sldMkLst>
          <pc:docMk/>
          <pc:sldMk cId="3369205468" sldId="259"/>
        </pc:sldMkLst>
        <pc:spChg chg="mod">
          <ac:chgData name="Anatoliy Kigel" userId="7432c6c4687b0a9c" providerId="LiveId" clId="{723E3D34-00C4-40F0-994E-8963D91EB1A5}" dt="2021-12-04T19:19:18.033" v="6" actId="5793"/>
          <ac:spMkLst>
            <pc:docMk/>
            <pc:sldMk cId="3369205468" sldId="259"/>
            <ac:spMk id="6" creationId="{00000000-0000-0000-0000-000000000000}"/>
          </ac:spMkLst>
        </pc:spChg>
        <pc:spChg chg="mod">
          <ac:chgData name="Anatoliy Kigel" userId="7432c6c4687b0a9c" providerId="LiveId" clId="{723E3D34-00C4-40F0-994E-8963D91EB1A5}" dt="2021-12-04T19:19:41.868" v="29" actId="20577"/>
          <ac:spMkLst>
            <pc:docMk/>
            <pc:sldMk cId="3369205468" sldId="259"/>
            <ac:spMk id="10" creationId="{00000000-0000-0000-0000-000000000000}"/>
          </ac:spMkLst>
        </pc:spChg>
      </pc:sldChg>
      <pc:sldChg chg="add del">
        <pc:chgData name="Anatoliy Kigel" userId="7432c6c4687b0a9c" providerId="LiveId" clId="{723E3D34-00C4-40F0-994E-8963D91EB1A5}" dt="2021-12-04T19:38:26.615" v="399"/>
        <pc:sldMkLst>
          <pc:docMk/>
          <pc:sldMk cId="2717058134" sldId="294"/>
        </pc:sldMkLst>
      </pc:sldChg>
      <pc:sldChg chg="addSp delSp modSp add del mod">
        <pc:chgData name="Anatoliy Kigel" userId="7432c6c4687b0a9c" providerId="LiveId" clId="{723E3D34-00C4-40F0-994E-8963D91EB1A5}" dt="2021-12-04T19:41:58.797" v="553" actId="255"/>
        <pc:sldMkLst>
          <pc:docMk/>
          <pc:sldMk cId="3063730818" sldId="295"/>
        </pc:sldMkLst>
        <pc:spChg chg="mod">
          <ac:chgData name="Anatoliy Kigel" userId="7432c6c4687b0a9c" providerId="LiveId" clId="{723E3D34-00C4-40F0-994E-8963D91EB1A5}" dt="2021-12-04T19:41:34.750" v="533" actId="1036"/>
          <ac:spMkLst>
            <pc:docMk/>
            <pc:sldMk cId="3063730818" sldId="295"/>
            <ac:spMk id="3" creationId="{00000000-0000-0000-0000-000000000000}"/>
          </ac:spMkLst>
        </pc:spChg>
        <pc:spChg chg="mod">
          <ac:chgData name="Anatoliy Kigel" userId="7432c6c4687b0a9c" providerId="LiveId" clId="{723E3D34-00C4-40F0-994E-8963D91EB1A5}" dt="2021-12-04T19:41:58.797" v="553" actId="255"/>
          <ac:spMkLst>
            <pc:docMk/>
            <pc:sldMk cId="3063730818" sldId="295"/>
            <ac:spMk id="10" creationId="{8FA622E4-C4C0-42CF-94B7-9DCBAB5E658A}"/>
          </ac:spMkLst>
        </pc:spChg>
        <pc:picChg chg="add del mod">
          <ac:chgData name="Anatoliy Kigel" userId="7432c6c4687b0a9c" providerId="LiveId" clId="{723E3D34-00C4-40F0-994E-8963D91EB1A5}" dt="2021-12-04T19:41:10.054" v="513" actId="478"/>
          <ac:picMkLst>
            <pc:docMk/>
            <pc:sldMk cId="3063730818" sldId="295"/>
            <ac:picMk id="2" creationId="{69D62D8E-F614-425E-BE0E-EB22D7223FCE}"/>
          </ac:picMkLst>
        </pc:picChg>
        <pc:picChg chg="add del mod">
          <ac:chgData name="Anatoliy Kigel" userId="7432c6c4687b0a9c" providerId="LiveId" clId="{723E3D34-00C4-40F0-994E-8963D91EB1A5}" dt="2021-12-04T19:40:25.318" v="509" actId="478"/>
          <ac:picMkLst>
            <pc:docMk/>
            <pc:sldMk cId="3063730818" sldId="295"/>
            <ac:picMk id="5" creationId="{8A70857D-A78A-4904-A708-1195CC714DC9}"/>
          </ac:picMkLst>
        </pc:picChg>
        <pc:picChg chg="add mod">
          <ac:chgData name="Anatoliy Kigel" userId="7432c6c4687b0a9c" providerId="LiveId" clId="{723E3D34-00C4-40F0-994E-8963D91EB1A5}" dt="2021-12-04T19:41:52.556" v="550" actId="1035"/>
          <ac:picMkLst>
            <pc:docMk/>
            <pc:sldMk cId="3063730818" sldId="295"/>
            <ac:picMk id="6" creationId="{A10E65BD-4C06-4E19-93F2-789B054E008E}"/>
          </ac:picMkLst>
        </pc:picChg>
        <pc:picChg chg="del">
          <ac:chgData name="Anatoliy Kigel" userId="7432c6c4687b0a9c" providerId="LiveId" clId="{723E3D34-00C4-40F0-994E-8963D91EB1A5}" dt="2021-12-04T19:38:30.254" v="402" actId="478"/>
          <ac:picMkLst>
            <pc:docMk/>
            <pc:sldMk cId="3063730818" sldId="295"/>
            <ac:picMk id="1026" creationId="{E98A6534-EC32-424A-B588-008EAFD5CF1D}"/>
          </ac:picMkLst>
        </pc:picChg>
      </pc:sldChg>
      <pc:sldChg chg="addSp delSp modSp mod">
        <pc:chgData name="Anatoliy Kigel" userId="7432c6c4687b0a9c" providerId="LiveId" clId="{723E3D34-00C4-40F0-994E-8963D91EB1A5}" dt="2021-12-04T19:34:46.052" v="312" actId="403"/>
        <pc:sldMkLst>
          <pc:docMk/>
          <pc:sldMk cId="3024081519" sldId="326"/>
        </pc:sldMkLst>
        <pc:spChg chg="del">
          <ac:chgData name="Anatoliy Kigel" userId="7432c6c4687b0a9c" providerId="LiveId" clId="{723E3D34-00C4-40F0-994E-8963D91EB1A5}" dt="2021-12-04T19:34:40.425" v="305" actId="478"/>
          <ac:spMkLst>
            <pc:docMk/>
            <pc:sldMk cId="3024081519" sldId="326"/>
            <ac:spMk id="8" creationId="{00000000-0000-0000-0000-000000000000}"/>
          </ac:spMkLst>
        </pc:spChg>
        <pc:spChg chg="add mod">
          <ac:chgData name="Anatoliy Kigel" userId="7432c6c4687b0a9c" providerId="LiveId" clId="{723E3D34-00C4-40F0-994E-8963D91EB1A5}" dt="2021-12-04T19:34:46.052" v="312" actId="403"/>
          <ac:spMkLst>
            <pc:docMk/>
            <pc:sldMk cId="3024081519" sldId="326"/>
            <ac:spMk id="12" creationId="{815CB6D8-D6ED-4791-9CF6-B4A7317822A1}"/>
          </ac:spMkLst>
        </pc:spChg>
      </pc:sldChg>
      <pc:sldChg chg="addSp delSp modSp mod">
        <pc:chgData name="Anatoliy Kigel" userId="7432c6c4687b0a9c" providerId="LiveId" clId="{723E3D34-00C4-40F0-994E-8963D91EB1A5}" dt="2021-12-04T19:35:03.665" v="318" actId="1036"/>
        <pc:sldMkLst>
          <pc:docMk/>
          <pc:sldMk cId="967116229" sldId="327"/>
        </pc:sldMkLst>
        <pc:spChg chg="del">
          <ac:chgData name="Anatoliy Kigel" userId="7432c6c4687b0a9c" providerId="LiveId" clId="{723E3D34-00C4-40F0-994E-8963D91EB1A5}" dt="2021-12-04T19:34:56.033" v="313" actId="478"/>
          <ac:spMkLst>
            <pc:docMk/>
            <pc:sldMk cId="967116229" sldId="327"/>
            <ac:spMk id="10" creationId="{00000000-0000-0000-0000-000000000000}"/>
          </ac:spMkLst>
        </pc:spChg>
        <pc:spChg chg="add del mod">
          <ac:chgData name="Anatoliy Kigel" userId="7432c6c4687b0a9c" providerId="LiveId" clId="{723E3D34-00C4-40F0-994E-8963D91EB1A5}" dt="2021-12-04T19:34:57.954" v="315" actId="478"/>
          <ac:spMkLst>
            <pc:docMk/>
            <pc:sldMk cId="967116229" sldId="327"/>
            <ac:spMk id="13" creationId="{40423E3F-7D6C-4C32-8C45-BAB5DB505182}"/>
          </ac:spMkLst>
        </pc:spChg>
        <pc:spChg chg="add mod">
          <ac:chgData name="Anatoliy Kigel" userId="7432c6c4687b0a9c" providerId="LiveId" clId="{723E3D34-00C4-40F0-994E-8963D91EB1A5}" dt="2021-12-04T19:35:03.665" v="318" actId="1036"/>
          <ac:spMkLst>
            <pc:docMk/>
            <pc:sldMk cId="967116229" sldId="327"/>
            <ac:spMk id="14" creationId="{E3748363-7743-43ED-B9C6-D07AAC7D095B}"/>
          </ac:spMkLst>
        </pc:spChg>
      </pc:sldChg>
      <pc:sldChg chg="modSp mod">
        <pc:chgData name="Anatoliy Kigel" userId="7432c6c4687b0a9c" providerId="LiveId" clId="{723E3D34-00C4-40F0-994E-8963D91EB1A5}" dt="2021-12-04T19:36:10.665" v="366" actId="1035"/>
        <pc:sldMkLst>
          <pc:docMk/>
          <pc:sldMk cId="706587884" sldId="339"/>
        </pc:sldMkLst>
        <pc:spChg chg="mod">
          <ac:chgData name="Anatoliy Kigel" userId="7432c6c4687b0a9c" providerId="LiveId" clId="{723E3D34-00C4-40F0-994E-8963D91EB1A5}" dt="2021-12-04T19:35:54.549" v="350" actId="1036"/>
          <ac:spMkLst>
            <pc:docMk/>
            <pc:sldMk cId="706587884" sldId="339"/>
            <ac:spMk id="4" creationId="{00000000-0000-0000-0000-000000000000}"/>
          </ac:spMkLst>
        </pc:spChg>
        <pc:spChg chg="mod">
          <ac:chgData name="Anatoliy Kigel" userId="7432c6c4687b0a9c" providerId="LiveId" clId="{723E3D34-00C4-40F0-994E-8963D91EB1A5}" dt="2021-12-04T19:36:10.665" v="366" actId="1035"/>
          <ac:spMkLst>
            <pc:docMk/>
            <pc:sldMk cId="706587884" sldId="339"/>
            <ac:spMk id="7" creationId="{00000000-0000-0000-0000-000000000000}"/>
          </ac:spMkLst>
        </pc:spChg>
      </pc:sldChg>
      <pc:sldChg chg="delSp modSp mod ord">
        <pc:chgData name="Anatoliy Kigel" userId="7432c6c4687b0a9c" providerId="LiveId" clId="{723E3D34-00C4-40F0-994E-8963D91EB1A5}" dt="2021-12-04T19:27:42.744" v="304" actId="1076"/>
        <pc:sldMkLst>
          <pc:docMk/>
          <pc:sldMk cId="3468376918" sldId="352"/>
        </pc:sldMkLst>
        <pc:spChg chg="mod">
          <ac:chgData name="Anatoliy Kigel" userId="7432c6c4687b0a9c" providerId="LiveId" clId="{723E3D34-00C4-40F0-994E-8963D91EB1A5}" dt="2021-12-04T19:27:42.744" v="304" actId="1076"/>
          <ac:spMkLst>
            <pc:docMk/>
            <pc:sldMk cId="3468376918" sldId="352"/>
            <ac:spMk id="3" creationId="{00000000-0000-0000-0000-000000000000}"/>
          </ac:spMkLst>
        </pc:spChg>
        <pc:spChg chg="del mod">
          <ac:chgData name="Anatoliy Kigel" userId="7432c6c4687b0a9c" providerId="LiveId" clId="{723E3D34-00C4-40F0-994E-8963D91EB1A5}" dt="2021-12-04T19:20:34.517" v="42"/>
          <ac:spMkLst>
            <pc:docMk/>
            <pc:sldMk cId="3468376918" sldId="352"/>
            <ac:spMk id="9" creationId="{00000000-0000-0000-0000-000000000000}"/>
          </ac:spMkLst>
        </pc:spChg>
        <pc:spChg chg="mod">
          <ac:chgData name="Anatoliy Kigel" userId="7432c6c4687b0a9c" providerId="LiveId" clId="{723E3D34-00C4-40F0-994E-8963D91EB1A5}" dt="2021-12-04T19:27:36.718" v="303" actId="1036"/>
          <ac:spMkLst>
            <pc:docMk/>
            <pc:sldMk cId="3468376918" sldId="352"/>
            <ac:spMk id="10" creationId="{00000000-0000-0000-0000-000000000000}"/>
          </ac:spMkLst>
        </pc:spChg>
        <pc:spChg chg="mod">
          <ac:chgData name="Anatoliy Kigel" userId="7432c6c4687b0a9c" providerId="LiveId" clId="{723E3D34-00C4-40F0-994E-8963D91EB1A5}" dt="2021-12-04T19:21:50.719" v="158" actId="20577"/>
          <ac:spMkLst>
            <pc:docMk/>
            <pc:sldMk cId="3468376918" sldId="352"/>
            <ac:spMk id="13" creationId="{00000000-0000-0000-0000-000000000000}"/>
          </ac:spMkLst>
        </pc:spChg>
        <pc:spChg chg="del">
          <ac:chgData name="Anatoliy Kigel" userId="7432c6c4687b0a9c" providerId="LiveId" clId="{723E3D34-00C4-40F0-994E-8963D91EB1A5}" dt="2021-12-04T19:20:04.476" v="30" actId="478"/>
          <ac:spMkLst>
            <pc:docMk/>
            <pc:sldMk cId="3468376918" sldId="352"/>
            <ac:spMk id="18" creationId="{00000000-0000-0000-0000-000000000000}"/>
          </ac:spMkLst>
        </pc:spChg>
      </pc:sldChg>
      <pc:sldChg chg="add del">
        <pc:chgData name="Anatoliy Kigel" userId="7432c6c4687b0a9c" providerId="LiveId" clId="{723E3D34-00C4-40F0-994E-8963D91EB1A5}" dt="2021-12-04T19:38:26.970" v="400" actId="47"/>
        <pc:sldMkLst>
          <pc:docMk/>
          <pc:sldMk cId="3411364876" sldId="354"/>
        </pc:sldMkLst>
      </pc:sldChg>
      <pc:sldChg chg="add del">
        <pc:chgData name="Anatoliy Kigel" userId="7432c6c4687b0a9c" providerId="LiveId" clId="{723E3D34-00C4-40F0-994E-8963D91EB1A5}" dt="2021-12-04T19:38:26.970" v="400" actId="47"/>
        <pc:sldMkLst>
          <pc:docMk/>
          <pc:sldMk cId="334713351" sldId="355"/>
        </pc:sldMkLst>
      </pc:sldChg>
      <pc:sldChg chg="del">
        <pc:chgData name="Anatoliy Kigel" userId="7432c6c4687b0a9c" providerId="LiveId" clId="{723E3D34-00C4-40F0-994E-8963D91EB1A5}" dt="2021-12-04T19:19:12.699" v="1" actId="47"/>
        <pc:sldMkLst>
          <pc:docMk/>
          <pc:sldMk cId="3983426764" sldId="357"/>
        </pc:sldMkLst>
      </pc:sldChg>
      <pc:sldChg chg="del">
        <pc:chgData name="Anatoliy Kigel" userId="7432c6c4687b0a9c" providerId="LiveId" clId="{723E3D34-00C4-40F0-994E-8963D91EB1A5}" dt="2021-12-04T19:19:13.504" v="2" actId="47"/>
        <pc:sldMkLst>
          <pc:docMk/>
          <pc:sldMk cId="2475172343" sldId="358"/>
        </pc:sldMkLst>
      </pc:sldChg>
      <pc:sldChg chg="modSp mod">
        <pc:chgData name="Anatoliy Kigel" userId="7432c6c4687b0a9c" providerId="LiveId" clId="{723E3D34-00C4-40F0-994E-8963D91EB1A5}" dt="2021-12-04T19:19:34.212" v="27" actId="20577"/>
        <pc:sldMkLst>
          <pc:docMk/>
          <pc:sldMk cId="1238102294" sldId="362"/>
        </pc:sldMkLst>
        <pc:spChg chg="mod">
          <ac:chgData name="Anatoliy Kigel" userId="7432c6c4687b0a9c" providerId="LiveId" clId="{723E3D34-00C4-40F0-994E-8963D91EB1A5}" dt="2021-12-04T19:19:34.212" v="27" actId="20577"/>
          <ac:spMkLst>
            <pc:docMk/>
            <pc:sldMk cId="1238102294" sldId="362"/>
            <ac:spMk id="5" creationId="{00000000-0000-0000-0000-000000000000}"/>
          </ac:spMkLst>
        </pc:spChg>
      </pc:sldChg>
      <pc:sldChg chg="modSp mod">
        <pc:chgData name="Anatoliy Kigel" userId="7432c6c4687b0a9c" providerId="LiveId" clId="{723E3D34-00C4-40F0-994E-8963D91EB1A5}" dt="2021-12-04T19:37:29.798" v="394" actId="403"/>
        <pc:sldMkLst>
          <pc:docMk/>
          <pc:sldMk cId="2301730362" sldId="371"/>
        </pc:sldMkLst>
        <pc:spChg chg="mod">
          <ac:chgData name="Anatoliy Kigel" userId="7432c6c4687b0a9c" providerId="LiveId" clId="{723E3D34-00C4-40F0-994E-8963D91EB1A5}" dt="2021-12-04T19:37:29.798" v="394" actId="403"/>
          <ac:spMkLst>
            <pc:docMk/>
            <pc:sldMk cId="2301730362" sldId="371"/>
            <ac:spMk id="10" creationId="{00000000-0000-0000-0000-000000000000}"/>
          </ac:spMkLst>
        </pc:spChg>
        <pc:spChg chg="mod">
          <ac:chgData name="Anatoliy Kigel" userId="7432c6c4687b0a9c" providerId="LiveId" clId="{723E3D34-00C4-40F0-994E-8963D91EB1A5}" dt="2021-12-04T19:37:27.960" v="392" actId="1035"/>
          <ac:spMkLst>
            <pc:docMk/>
            <pc:sldMk cId="2301730362" sldId="371"/>
            <ac:spMk id="12" creationId="{00000000-0000-0000-0000-000000000000}"/>
          </ac:spMkLst>
        </pc:spChg>
      </pc:sldChg>
      <pc:sldChg chg="modSp mod">
        <pc:chgData name="Anatoliy Kigel" userId="7432c6c4687b0a9c" providerId="LiveId" clId="{723E3D34-00C4-40F0-994E-8963D91EB1A5}" dt="2021-12-04T19:35:27.359" v="319" actId="14100"/>
        <pc:sldMkLst>
          <pc:docMk/>
          <pc:sldMk cId="2177473164" sldId="398"/>
        </pc:sldMkLst>
        <pc:picChg chg="mod">
          <ac:chgData name="Anatoliy Kigel" userId="7432c6c4687b0a9c" providerId="LiveId" clId="{723E3D34-00C4-40F0-994E-8963D91EB1A5}" dt="2021-12-04T19:35:27.359" v="319" actId="14100"/>
          <ac:picMkLst>
            <pc:docMk/>
            <pc:sldMk cId="2177473164" sldId="398"/>
            <ac:picMk id="3" creationId="{00000000-0000-0000-0000-000000000000}"/>
          </ac:picMkLst>
        </pc:picChg>
      </pc:sldChg>
    </pc:docChg>
  </pc:docChgLst>
  <pc:docChgLst>
    <pc:chgData name="Anatoliy Kigel" userId="7432c6c4687b0a9c" providerId="LiveId" clId="{F5F9CB96-94A3-4E8E-AAD2-BB8BE314B938}"/>
    <pc:docChg chg="undo custSel delSld modSld modSection">
      <pc:chgData name="Anatoliy Kigel" userId="7432c6c4687b0a9c" providerId="LiveId" clId="{F5F9CB96-94A3-4E8E-AAD2-BB8BE314B938}" dt="2021-02-03T18:04:49.046" v="244" actId="14100"/>
      <pc:docMkLst>
        <pc:docMk/>
      </pc:docMkLst>
      <pc:sldChg chg="modSp mod">
        <pc:chgData name="Anatoliy Kigel" userId="7432c6c4687b0a9c" providerId="LiveId" clId="{F5F9CB96-94A3-4E8E-AAD2-BB8BE314B938}" dt="2021-01-31T04:33:43.014" v="7" actId="20577"/>
        <pc:sldMkLst>
          <pc:docMk/>
          <pc:sldMk cId="3110395867" sldId="328"/>
        </pc:sldMkLst>
        <pc:spChg chg="mod">
          <ac:chgData name="Anatoliy Kigel" userId="7432c6c4687b0a9c" providerId="LiveId" clId="{F5F9CB96-94A3-4E8E-AAD2-BB8BE314B938}" dt="2021-01-31T04:33:43.014" v="7" actId="20577"/>
          <ac:spMkLst>
            <pc:docMk/>
            <pc:sldMk cId="3110395867" sldId="328"/>
            <ac:spMk id="5" creationId="{00000000-0000-0000-0000-000000000000}"/>
          </ac:spMkLst>
        </pc:spChg>
      </pc:sldChg>
      <pc:sldChg chg="modSp mod">
        <pc:chgData name="Anatoliy Kigel" userId="7432c6c4687b0a9c" providerId="LiveId" clId="{F5F9CB96-94A3-4E8E-AAD2-BB8BE314B938}" dt="2021-01-31T04:33:33.527" v="2" actId="20577"/>
        <pc:sldMkLst>
          <pc:docMk/>
          <pc:sldMk cId="1238102294" sldId="362"/>
        </pc:sldMkLst>
        <pc:spChg chg="mod">
          <ac:chgData name="Anatoliy Kigel" userId="7432c6c4687b0a9c" providerId="LiveId" clId="{F5F9CB96-94A3-4E8E-AAD2-BB8BE314B938}" dt="2021-01-31T04:33:33.527" v="2" actId="20577"/>
          <ac:spMkLst>
            <pc:docMk/>
            <pc:sldMk cId="1238102294" sldId="362"/>
            <ac:spMk id="5" creationId="{00000000-0000-0000-0000-000000000000}"/>
          </ac:spMkLst>
        </pc:spChg>
      </pc:sldChg>
      <pc:sldChg chg="modSp mod">
        <pc:chgData name="Anatoliy Kigel" userId="7432c6c4687b0a9c" providerId="LiveId" clId="{F5F9CB96-94A3-4E8E-AAD2-BB8BE314B938}" dt="2021-01-31T04:33:36.141" v="3" actId="20577"/>
        <pc:sldMkLst>
          <pc:docMk/>
          <pc:sldMk cId="1007243238" sldId="376"/>
        </pc:sldMkLst>
        <pc:spChg chg="mod">
          <ac:chgData name="Anatoliy Kigel" userId="7432c6c4687b0a9c" providerId="LiveId" clId="{F5F9CB96-94A3-4E8E-AAD2-BB8BE314B938}" dt="2021-01-31T04:33:36.141" v="3" actId="20577"/>
          <ac:spMkLst>
            <pc:docMk/>
            <pc:sldMk cId="1007243238" sldId="376"/>
            <ac:spMk id="5" creationId="{00000000-0000-0000-0000-000000000000}"/>
          </ac:spMkLst>
        </pc:spChg>
      </pc:sldChg>
      <pc:sldChg chg="modSp mod">
        <pc:chgData name="Anatoliy Kigel" userId="7432c6c4687b0a9c" providerId="LiveId" clId="{F5F9CB96-94A3-4E8E-AAD2-BB8BE314B938}" dt="2021-01-31T04:33:38.774" v="5" actId="20577"/>
        <pc:sldMkLst>
          <pc:docMk/>
          <pc:sldMk cId="1720814297" sldId="384"/>
        </pc:sldMkLst>
        <pc:spChg chg="mod">
          <ac:chgData name="Anatoliy Kigel" userId="7432c6c4687b0a9c" providerId="LiveId" clId="{F5F9CB96-94A3-4E8E-AAD2-BB8BE314B938}" dt="2021-01-31T04:33:38.774" v="5" actId="20577"/>
          <ac:spMkLst>
            <pc:docMk/>
            <pc:sldMk cId="1720814297" sldId="384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F5F9CB96-94A3-4E8E-AAD2-BB8BE314B938}" dt="2021-02-03T18:04:49.046" v="244" actId="14100"/>
        <pc:sldMkLst>
          <pc:docMk/>
          <pc:sldMk cId="44952471" sldId="393"/>
        </pc:sldMkLst>
        <pc:spChg chg="mod">
          <ac:chgData name="Anatoliy Kigel" userId="7432c6c4687b0a9c" providerId="LiveId" clId="{F5F9CB96-94A3-4E8E-AAD2-BB8BE314B938}" dt="2021-02-03T18:04:04.725" v="238" actId="6549"/>
          <ac:spMkLst>
            <pc:docMk/>
            <pc:sldMk cId="44952471" sldId="393"/>
            <ac:spMk id="2" creationId="{00000000-0000-0000-0000-000000000000}"/>
          </ac:spMkLst>
        </pc:spChg>
        <pc:grpChg chg="add mod">
          <ac:chgData name="Anatoliy Kigel" userId="7432c6c4687b0a9c" providerId="LiveId" clId="{F5F9CB96-94A3-4E8E-AAD2-BB8BE314B938}" dt="2021-02-03T18:04:49.046" v="244" actId="14100"/>
          <ac:grpSpMkLst>
            <pc:docMk/>
            <pc:sldMk cId="44952471" sldId="393"/>
            <ac:grpSpMk id="7" creationId="{E3044FAA-76FF-484C-8772-57AC13D71856}"/>
          </ac:grpSpMkLst>
        </pc:grpChg>
        <pc:grpChg chg="del mod">
          <ac:chgData name="Anatoliy Kigel" userId="7432c6c4687b0a9c" providerId="LiveId" clId="{F5F9CB96-94A3-4E8E-AAD2-BB8BE314B938}" dt="2021-02-03T17:28:41.588" v="13" actId="478"/>
          <ac:grpSpMkLst>
            <pc:docMk/>
            <pc:sldMk cId="44952471" sldId="393"/>
            <ac:grpSpMk id="13" creationId="{00000000-0000-0000-0000-000000000000}"/>
          </ac:grpSpMkLst>
        </pc:grp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4" creationId="{145DE559-FAF9-4483-8136-FB4E6291B425}"/>
          </ac:picMkLst>
        </pc:picChg>
        <pc:picChg chg="add mod modCrop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6" creationId="{E0C14291-B461-4B1F-8B75-CB9160D55C74}"/>
          </ac:picMkLst>
        </pc:picChg>
        <pc:picChg chg="add mod">
          <ac:chgData name="Anatoliy Kigel" userId="7432c6c4687b0a9c" providerId="LiveId" clId="{F5F9CB96-94A3-4E8E-AAD2-BB8BE314B938}" dt="2021-02-03T18:04:29.152" v="243" actId="1076"/>
          <ac:picMkLst>
            <pc:docMk/>
            <pc:sldMk cId="44952471" sldId="393"/>
            <ac:picMk id="9" creationId="{FE887D8A-B03B-418D-BF66-36465B5AD3A9}"/>
          </ac:picMkLst>
        </pc:picChg>
        <pc:picChg chg="mod">
          <ac:chgData name="Anatoliy Kigel" userId="7432c6c4687b0a9c" providerId="LiveId" clId="{F5F9CB96-94A3-4E8E-AAD2-BB8BE314B938}" dt="2021-02-03T17:15:12.707" v="11" actId="1076"/>
          <ac:picMkLst>
            <pc:docMk/>
            <pc:sldMk cId="44952471" sldId="393"/>
            <ac:picMk id="10" creationId="{00000000-0000-0000-0000-000000000000}"/>
          </ac:picMkLst>
        </pc:picChg>
        <pc:picChg chg="mod">
          <ac:chgData name="Anatoliy Kigel" userId="7432c6c4687b0a9c" providerId="LiveId" clId="{F5F9CB96-94A3-4E8E-AAD2-BB8BE314B938}" dt="2021-02-03T17:15:12.707" v="11" actId="1076"/>
          <ac:picMkLst>
            <pc:docMk/>
            <pc:sldMk cId="44952471" sldId="393"/>
            <ac:picMk id="15" creationId="{00000000-0000-0000-0000-000000000000}"/>
          </ac:picMkLst>
        </pc:picChg>
        <pc:picChg chg="mod">
          <ac:chgData name="Anatoliy Kigel" userId="7432c6c4687b0a9c" providerId="LiveId" clId="{F5F9CB96-94A3-4E8E-AAD2-BB8BE314B938}" dt="2021-02-03T17:15:12.707" v="11" actId="1076"/>
          <ac:picMkLst>
            <pc:docMk/>
            <pc:sldMk cId="44952471" sldId="393"/>
            <ac:picMk id="16" creationId="{00000000-0000-0000-0000-000000000000}"/>
          </ac:picMkLst>
        </pc:picChg>
        <pc:picChg chg="mod">
          <ac:chgData name="Anatoliy Kigel" userId="7432c6c4687b0a9c" providerId="LiveId" clId="{F5F9CB96-94A3-4E8E-AAD2-BB8BE314B938}" dt="2021-02-03T17:15:12.707" v="11" actId="1076"/>
          <ac:picMkLst>
            <pc:docMk/>
            <pc:sldMk cId="44952471" sldId="393"/>
            <ac:picMk id="17" creationId="{00000000-0000-0000-0000-000000000000}"/>
          </ac:picMkLst>
        </pc:picChg>
        <pc:picChg chg="add del mod">
          <ac:chgData name="Anatoliy Kigel" userId="7432c6c4687b0a9c" providerId="LiveId" clId="{F5F9CB96-94A3-4E8E-AAD2-BB8BE314B938}" dt="2021-02-03T17:33:22.447" v="122" actId="478"/>
          <ac:picMkLst>
            <pc:docMk/>
            <pc:sldMk cId="44952471" sldId="393"/>
            <ac:picMk id="18" creationId="{3BC18B84-C1AF-4FA2-9010-AB2B02DBAF6B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19" creationId="{36ED3037-E16F-49E0-B6D9-B7291976101E}"/>
          </ac:picMkLst>
        </pc:picChg>
        <pc:picChg chg="mod">
          <ac:chgData name="Anatoliy Kigel" userId="7432c6c4687b0a9c" providerId="LiveId" clId="{F5F9CB96-94A3-4E8E-AAD2-BB8BE314B938}" dt="2021-02-03T17:15:12.707" v="11" actId="1076"/>
          <ac:picMkLst>
            <pc:docMk/>
            <pc:sldMk cId="44952471" sldId="393"/>
            <ac:picMk id="20" creationId="{00000000-0000-0000-0000-000000000000}"/>
          </ac:picMkLst>
        </pc:picChg>
        <pc:picChg chg="mod">
          <ac:chgData name="Anatoliy Kigel" userId="7432c6c4687b0a9c" providerId="LiveId" clId="{F5F9CB96-94A3-4E8E-AAD2-BB8BE314B938}" dt="2021-02-03T17:15:12.707" v="11" actId="1076"/>
          <ac:picMkLst>
            <pc:docMk/>
            <pc:sldMk cId="44952471" sldId="393"/>
            <ac:picMk id="21" creationId="{00000000-0000-0000-0000-000000000000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22" creationId="{D50CE074-E25F-47FF-B871-D8BBBD02A57F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23" creationId="{A3E30BB2-9C55-481E-AACD-B24019B6A689}"/>
          </ac:picMkLst>
        </pc:picChg>
        <pc:picChg chg="del mod">
          <ac:chgData name="Anatoliy Kigel" userId="7432c6c4687b0a9c" providerId="LiveId" clId="{F5F9CB96-94A3-4E8E-AAD2-BB8BE314B938}" dt="2021-02-03T17:35:16.527" v="207" actId="21"/>
          <ac:picMkLst>
            <pc:docMk/>
            <pc:sldMk cId="44952471" sldId="393"/>
            <ac:picMk id="24" creationId="{00000000-0000-0000-0000-000000000000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26" creationId="{570F6208-56D0-4FEB-A5CC-9C23F4EC8F95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27" creationId="{BC5E448F-3F11-4790-9AA2-C3DCF3C6E5CE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28" creationId="{10F844F2-3673-4370-9A77-D02946B1B932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29" creationId="{5617D938-F6FA-4E1D-98EA-9B984AA9B633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30" creationId="{599E79FC-E50D-4C78-971A-9E40054A5F0C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31" creationId="{68FBB6D2-ACEF-4543-85F7-58267F5FE843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32" creationId="{2CFECED8-6964-4DF6-BBDA-0B8630EF763E}"/>
          </ac:picMkLst>
        </pc:picChg>
        <pc:picChg chg="add mod">
          <ac:chgData name="Anatoliy Kigel" userId="7432c6c4687b0a9c" providerId="LiveId" clId="{F5F9CB96-94A3-4E8E-AAD2-BB8BE314B938}" dt="2021-02-03T17:35:07.870" v="203" actId="164"/>
          <ac:picMkLst>
            <pc:docMk/>
            <pc:sldMk cId="44952471" sldId="393"/>
            <ac:picMk id="33" creationId="{B8D68226-8E79-4944-B66D-D255970BF0D8}"/>
          </ac:picMkLst>
        </pc:picChg>
        <pc:picChg chg="add del mod">
          <ac:chgData name="Anatoliy Kigel" userId="7432c6c4687b0a9c" providerId="LiveId" clId="{F5F9CB96-94A3-4E8E-AAD2-BB8BE314B938}" dt="2021-02-03T17:45:43.661" v="228" actId="478"/>
          <ac:picMkLst>
            <pc:docMk/>
            <pc:sldMk cId="44952471" sldId="393"/>
            <ac:picMk id="34" creationId="{E22B44C4-5BFE-43D5-B9EC-7B36A145E97B}"/>
          </ac:picMkLst>
        </pc:picChg>
        <pc:picChg chg="add mod">
          <ac:chgData name="Anatoliy Kigel" userId="7432c6c4687b0a9c" providerId="LiveId" clId="{F5F9CB96-94A3-4E8E-AAD2-BB8BE314B938}" dt="2021-02-03T18:04:22.443" v="241" actId="1076"/>
          <ac:picMkLst>
            <pc:docMk/>
            <pc:sldMk cId="44952471" sldId="393"/>
            <ac:picMk id="35" creationId="{392A13E7-C414-4F4F-9AC3-592E38BD0BDA}"/>
          </ac:picMkLst>
        </pc:picChg>
      </pc:sldChg>
      <pc:sldChg chg="del">
        <pc:chgData name="Anatoliy Kigel" userId="7432c6c4687b0a9c" providerId="LiveId" clId="{F5F9CB96-94A3-4E8E-AAD2-BB8BE314B938}" dt="2021-01-31T04:33:52.797" v="9" actId="47"/>
        <pc:sldMkLst>
          <pc:docMk/>
          <pc:sldMk cId="1199415110" sldId="394"/>
        </pc:sldMkLst>
      </pc:sldChg>
      <pc:sldChg chg="del">
        <pc:chgData name="Anatoliy Kigel" userId="7432c6c4687b0a9c" providerId="LiveId" clId="{F5F9CB96-94A3-4E8E-AAD2-BB8BE314B938}" dt="2021-01-31T04:33:52.797" v="9" actId="47"/>
        <pc:sldMkLst>
          <pc:docMk/>
          <pc:sldMk cId="2992149249" sldId="395"/>
        </pc:sldMkLst>
      </pc:sldChg>
      <pc:sldChg chg="modSp mod">
        <pc:chgData name="Anatoliy Kigel" userId="7432c6c4687b0a9c" providerId="LiveId" clId="{F5F9CB96-94A3-4E8E-AAD2-BB8BE314B938}" dt="2021-01-31T04:33:50.620" v="8" actId="20577"/>
        <pc:sldMkLst>
          <pc:docMk/>
          <pc:sldMk cId="375110279" sldId="396"/>
        </pc:sldMkLst>
        <pc:spChg chg="mod">
          <ac:chgData name="Anatoliy Kigel" userId="7432c6c4687b0a9c" providerId="LiveId" clId="{F5F9CB96-94A3-4E8E-AAD2-BB8BE314B938}" dt="2021-01-31T04:33:50.620" v="8" actId="20577"/>
          <ac:spMkLst>
            <pc:docMk/>
            <pc:sldMk cId="375110279" sldId="396"/>
            <ac:spMk id="5" creationId="{00000000-0000-0000-0000-000000000000}"/>
          </ac:spMkLst>
        </pc:spChg>
      </pc:sldChg>
    </pc:docChg>
  </pc:docChgLst>
  <pc:docChgLst>
    <pc:chgData name="Anatoliy Kigel" userId="7432c6c4687b0a9c" providerId="LiveId" clId="{8767E5EE-404C-45F1-9795-51C8E054DB17}"/>
    <pc:docChg chg="custSel delSld modSld modSection">
      <pc:chgData name="Anatoliy Kigel" userId="7432c6c4687b0a9c" providerId="LiveId" clId="{8767E5EE-404C-45F1-9795-51C8E054DB17}" dt="2023-02-03T08:37:52.025" v="61" actId="14100"/>
      <pc:docMkLst>
        <pc:docMk/>
      </pc:docMkLst>
      <pc:sldChg chg="del">
        <pc:chgData name="Anatoliy Kigel" userId="7432c6c4687b0a9c" providerId="LiveId" clId="{8767E5EE-404C-45F1-9795-51C8E054DB17}" dt="2023-02-03T08:35:57.650" v="0" actId="47"/>
        <pc:sldMkLst>
          <pc:docMk/>
          <pc:sldMk cId="3874926999" sldId="289"/>
        </pc:sldMkLst>
      </pc:sldChg>
      <pc:sldChg chg="addSp delSp modSp mod">
        <pc:chgData name="Anatoliy Kigel" userId="7432c6c4687b0a9c" providerId="LiveId" clId="{8767E5EE-404C-45F1-9795-51C8E054DB17}" dt="2023-02-03T08:36:06.408" v="4"/>
        <pc:sldMkLst>
          <pc:docMk/>
          <pc:sldMk cId="2134033093" sldId="290"/>
        </pc:sldMkLst>
        <pc:spChg chg="add mod">
          <ac:chgData name="Anatoliy Kigel" userId="7432c6c4687b0a9c" providerId="LiveId" clId="{8767E5EE-404C-45F1-9795-51C8E054DB17}" dt="2023-02-03T08:36:06.408" v="4"/>
          <ac:spMkLst>
            <pc:docMk/>
            <pc:sldMk cId="2134033093" sldId="290"/>
            <ac:spMk id="3" creationId="{611D4145-C3CC-ED4B-8DC8-C59A3D0E21AA}"/>
          </ac:spMkLst>
        </pc:spChg>
        <pc:spChg chg="add mod">
          <ac:chgData name="Anatoliy Kigel" userId="7432c6c4687b0a9c" providerId="LiveId" clId="{8767E5EE-404C-45F1-9795-51C8E054DB17}" dt="2023-02-03T08:36:06.408" v="4"/>
          <ac:spMkLst>
            <pc:docMk/>
            <pc:sldMk cId="2134033093" sldId="290"/>
            <ac:spMk id="5" creationId="{52F1B67F-45EF-6A86-6738-69E2498BD013}"/>
          </ac:spMkLst>
        </pc:spChg>
        <pc:spChg chg="del">
          <ac:chgData name="Anatoliy Kigel" userId="7432c6c4687b0a9c" providerId="LiveId" clId="{8767E5EE-404C-45F1-9795-51C8E054DB17}" dt="2023-02-03T08:36:01.885" v="1" actId="478"/>
          <ac:spMkLst>
            <pc:docMk/>
            <pc:sldMk cId="2134033093" sldId="290"/>
            <ac:spMk id="7" creationId="{00000000-0000-0000-0000-000000000000}"/>
          </ac:spMkLst>
        </pc:spChg>
        <pc:picChg chg="mod">
          <ac:chgData name="Anatoliy Kigel" userId="7432c6c4687b0a9c" providerId="LiveId" clId="{8767E5EE-404C-45F1-9795-51C8E054DB17}" dt="2023-02-03T08:36:05.863" v="3" actId="1076"/>
          <ac:picMkLst>
            <pc:docMk/>
            <pc:sldMk cId="2134033093" sldId="290"/>
            <ac:picMk id="2" creationId="{00000000-0000-0000-0000-000000000000}"/>
          </ac:picMkLst>
        </pc:picChg>
      </pc:sldChg>
      <pc:sldChg chg="modSp mod">
        <pc:chgData name="Anatoliy Kigel" userId="7432c6c4687b0a9c" providerId="LiveId" clId="{8767E5EE-404C-45F1-9795-51C8E054DB17}" dt="2023-02-03T08:37:52.025" v="61" actId="14100"/>
        <pc:sldMkLst>
          <pc:docMk/>
          <pc:sldMk cId="2301730362" sldId="371"/>
        </pc:sldMkLst>
        <pc:spChg chg="mod">
          <ac:chgData name="Anatoliy Kigel" userId="7432c6c4687b0a9c" providerId="LiveId" clId="{8767E5EE-404C-45F1-9795-51C8E054DB17}" dt="2023-02-03T08:37:38.349" v="55" actId="14100"/>
          <ac:spMkLst>
            <pc:docMk/>
            <pc:sldMk cId="2301730362" sldId="371"/>
            <ac:spMk id="10" creationId="{00000000-0000-0000-0000-000000000000}"/>
          </ac:spMkLst>
        </pc:spChg>
        <pc:spChg chg="mod">
          <ac:chgData name="Anatoliy Kigel" userId="7432c6c4687b0a9c" providerId="LiveId" clId="{8767E5EE-404C-45F1-9795-51C8E054DB17}" dt="2023-02-03T08:37:52.025" v="61" actId="14100"/>
          <ac:spMkLst>
            <pc:docMk/>
            <pc:sldMk cId="2301730362" sldId="371"/>
            <ac:spMk id="12" creationId="{00000000-0000-0000-0000-000000000000}"/>
          </ac:spMkLst>
        </pc:spChg>
        <pc:picChg chg="mod">
          <ac:chgData name="Anatoliy Kigel" userId="7432c6c4687b0a9c" providerId="LiveId" clId="{8767E5EE-404C-45F1-9795-51C8E054DB17}" dt="2023-02-03T08:36:33.675" v="7" actId="14100"/>
          <ac:picMkLst>
            <pc:docMk/>
            <pc:sldMk cId="2301730362" sldId="371"/>
            <ac:picMk id="1026" creationId="{2167926F-2BA7-59AC-8016-BC0712D056FD}"/>
          </ac:picMkLst>
        </pc:picChg>
      </pc:sldChg>
    </pc:docChg>
  </pc:docChgLst>
  <pc:docChgLst>
    <pc:chgData name="Anatoliy Kigel" userId="7432c6c4687b0a9c" providerId="LiveId" clId="{08D79416-EFB2-4A5C-A7EA-6EF9355031D1}"/>
    <pc:docChg chg="delSld modSld modSection">
      <pc:chgData name="Anatoliy Kigel" userId="7432c6c4687b0a9c" providerId="LiveId" clId="{08D79416-EFB2-4A5C-A7EA-6EF9355031D1}" dt="2021-03-25T21:34:38.231" v="3" actId="20577"/>
      <pc:docMkLst>
        <pc:docMk/>
      </pc:docMkLst>
      <pc:sldChg chg="del">
        <pc:chgData name="Anatoliy Kigel" userId="7432c6c4687b0a9c" providerId="LiveId" clId="{08D79416-EFB2-4A5C-A7EA-6EF9355031D1}" dt="2021-03-25T21:34:05.877" v="0" actId="47"/>
        <pc:sldMkLst>
          <pc:docMk/>
          <pc:sldMk cId="8605600" sldId="291"/>
        </pc:sldMkLst>
      </pc:sldChg>
      <pc:sldChg chg="modSp mod">
        <pc:chgData name="Anatoliy Kigel" userId="7432c6c4687b0a9c" providerId="LiveId" clId="{08D79416-EFB2-4A5C-A7EA-6EF9355031D1}" dt="2021-03-25T21:34:38.231" v="3" actId="20577"/>
        <pc:sldMkLst>
          <pc:docMk/>
          <pc:sldMk cId="2301730362" sldId="371"/>
        </pc:sldMkLst>
        <pc:spChg chg="mod">
          <ac:chgData name="Anatoliy Kigel" userId="7432c6c4687b0a9c" providerId="LiveId" clId="{08D79416-EFB2-4A5C-A7EA-6EF9355031D1}" dt="2021-03-25T21:34:38.231" v="3" actId="20577"/>
          <ac:spMkLst>
            <pc:docMk/>
            <pc:sldMk cId="2301730362" sldId="371"/>
            <ac:spMk id="12" creationId="{00000000-0000-0000-0000-000000000000}"/>
          </ac:spMkLst>
        </pc:spChg>
      </pc:sldChg>
    </pc:docChg>
  </pc:docChgLst>
  <pc:docChgLst>
    <pc:chgData name="Anatoliy Kigel" userId="7432c6c4687b0a9c" providerId="LiveId" clId="{726CFB82-7235-4464-81FA-18725490A7E9}"/>
    <pc:docChg chg="addSld modSld">
      <pc:chgData name="Anatoliy Kigel" userId="7432c6c4687b0a9c" providerId="LiveId" clId="{726CFB82-7235-4464-81FA-18725490A7E9}" dt="2022-07-28T18:33:59.976" v="3" actId="20577"/>
      <pc:docMkLst>
        <pc:docMk/>
      </pc:docMkLst>
      <pc:sldChg chg="modSp mod">
        <pc:chgData name="Anatoliy Kigel" userId="7432c6c4687b0a9c" providerId="LiveId" clId="{726CFB82-7235-4464-81FA-18725490A7E9}" dt="2022-07-28T18:33:59.976" v="3" actId="20577"/>
        <pc:sldMkLst>
          <pc:docMk/>
          <pc:sldMk cId="1238102294" sldId="362"/>
        </pc:sldMkLst>
        <pc:spChg chg="mod">
          <ac:chgData name="Anatoliy Kigel" userId="7432c6c4687b0a9c" providerId="LiveId" clId="{726CFB82-7235-4464-81FA-18725490A7E9}" dt="2022-07-28T18:33:59.976" v="3" actId="20577"/>
          <ac:spMkLst>
            <pc:docMk/>
            <pc:sldMk cId="1238102294" sldId="362"/>
            <ac:spMk id="5" creationId="{00000000-0000-0000-0000-000000000000}"/>
          </ac:spMkLst>
        </pc:spChg>
      </pc:sldChg>
      <pc:sldChg chg="modSp mod">
        <pc:chgData name="Anatoliy Kigel" userId="7432c6c4687b0a9c" providerId="LiveId" clId="{726CFB82-7235-4464-81FA-18725490A7E9}" dt="2022-07-28T18:33:53.575" v="2" actId="20577"/>
        <pc:sldMkLst>
          <pc:docMk/>
          <pc:sldMk cId="1007243238" sldId="376"/>
        </pc:sldMkLst>
        <pc:spChg chg="mod">
          <ac:chgData name="Anatoliy Kigel" userId="7432c6c4687b0a9c" providerId="LiveId" clId="{726CFB82-7235-4464-81FA-18725490A7E9}" dt="2022-07-28T18:33:53.575" v="2" actId="20577"/>
          <ac:spMkLst>
            <pc:docMk/>
            <pc:sldMk cId="1007243238" sldId="376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726CFB82-7235-4464-81FA-18725490A7E9}" dt="2022-07-28T18:33:48.925" v="1" actId="20577"/>
        <pc:sldMkLst>
          <pc:docMk/>
          <pc:sldMk cId="1199415110" sldId="394"/>
        </pc:sldMkLst>
        <pc:spChg chg="mod">
          <ac:chgData name="Anatoliy Kigel" userId="7432c6c4687b0a9c" providerId="LiveId" clId="{726CFB82-7235-4464-81FA-18725490A7E9}" dt="2022-07-28T18:33:48.925" v="1" actId="20577"/>
          <ac:spMkLst>
            <pc:docMk/>
            <pc:sldMk cId="1199415110" sldId="394"/>
            <ac:spMk id="5" creationId="{00000000-0000-0000-0000-000000000000}"/>
          </ac:spMkLst>
        </pc:spChg>
      </pc:sldChg>
      <pc:sldChg chg="add">
        <pc:chgData name="Anatoliy Kigel" userId="7432c6c4687b0a9c" providerId="LiveId" clId="{726CFB82-7235-4464-81FA-18725490A7E9}" dt="2022-07-28T18:33:46.198" v="0"/>
        <pc:sldMkLst>
          <pc:docMk/>
          <pc:sldMk cId="2992149249" sldId="395"/>
        </pc:sldMkLst>
      </pc:sldChg>
    </pc:docChg>
  </pc:docChgLst>
  <pc:docChgLst>
    <pc:chgData name="Anatoliy Kigel" userId="7432c6c4687b0a9c" providerId="LiveId" clId="{6281C7F5-4F88-4773-9DB9-77B73DD9AA2D}"/>
    <pc:docChg chg="undo custSel addSld delSld modSld sldOrd modSection">
      <pc:chgData name="Anatoliy Kigel" userId="7432c6c4687b0a9c" providerId="LiveId" clId="{6281C7F5-4F88-4773-9DB9-77B73DD9AA2D}" dt="2022-06-05T17:33:19.526" v="176" actId="1038"/>
      <pc:docMkLst>
        <pc:docMk/>
      </pc:docMkLst>
      <pc:sldChg chg="add del">
        <pc:chgData name="Anatoliy Kigel" userId="7432c6c4687b0a9c" providerId="LiveId" clId="{6281C7F5-4F88-4773-9DB9-77B73DD9AA2D}" dt="2022-06-03T17:04:32.628" v="1" actId="47"/>
        <pc:sldMkLst>
          <pc:docMk/>
          <pc:sldMk cId="1831295201" sldId="288"/>
        </pc:sldMkLst>
      </pc:sldChg>
      <pc:sldChg chg="add">
        <pc:chgData name="Anatoliy Kigel" userId="7432c6c4687b0a9c" providerId="LiveId" clId="{6281C7F5-4F88-4773-9DB9-77B73DD9AA2D}" dt="2022-06-03T17:04:31.255" v="0"/>
        <pc:sldMkLst>
          <pc:docMk/>
          <pc:sldMk cId="3874926999" sldId="289"/>
        </pc:sldMkLst>
      </pc:sldChg>
      <pc:sldChg chg="add">
        <pc:chgData name="Anatoliy Kigel" userId="7432c6c4687b0a9c" providerId="LiveId" clId="{6281C7F5-4F88-4773-9DB9-77B73DD9AA2D}" dt="2022-06-03T17:04:31.255" v="0"/>
        <pc:sldMkLst>
          <pc:docMk/>
          <pc:sldMk cId="2134033093" sldId="290"/>
        </pc:sldMkLst>
      </pc:sldChg>
      <pc:sldChg chg="del">
        <pc:chgData name="Anatoliy Kigel" userId="7432c6c4687b0a9c" providerId="LiveId" clId="{6281C7F5-4F88-4773-9DB9-77B73DD9AA2D}" dt="2022-06-03T17:04:39.124" v="2" actId="47"/>
        <pc:sldMkLst>
          <pc:docMk/>
          <pc:sldMk cId="3960645647" sldId="350"/>
        </pc:sldMkLst>
      </pc:sldChg>
      <pc:sldChg chg="modSp mod ord">
        <pc:chgData name="Anatoliy Kigel" userId="7432c6c4687b0a9c" providerId="LiveId" clId="{6281C7F5-4F88-4773-9DB9-77B73DD9AA2D}" dt="2022-06-05T17:14:31.678" v="144"/>
        <pc:sldMkLst>
          <pc:docMk/>
          <pc:sldMk cId="3468376918" sldId="352"/>
        </pc:sldMkLst>
        <pc:spChg chg="mod">
          <ac:chgData name="Anatoliy Kigel" userId="7432c6c4687b0a9c" providerId="LiveId" clId="{6281C7F5-4F88-4773-9DB9-77B73DD9AA2D}" dt="2022-06-05T17:12:45.957" v="140" actId="465"/>
          <ac:spMkLst>
            <pc:docMk/>
            <pc:sldMk cId="3468376918" sldId="352"/>
            <ac:spMk id="3" creationId="{00000000-0000-0000-0000-000000000000}"/>
          </ac:spMkLst>
        </pc:spChg>
        <pc:spChg chg="mod">
          <ac:chgData name="Anatoliy Kigel" userId="7432c6c4687b0a9c" providerId="LiveId" clId="{6281C7F5-4F88-4773-9DB9-77B73DD9AA2D}" dt="2022-06-05T17:12:45.957" v="140" actId="465"/>
          <ac:spMkLst>
            <pc:docMk/>
            <pc:sldMk cId="3468376918" sldId="352"/>
            <ac:spMk id="10" creationId="{00000000-0000-0000-0000-000000000000}"/>
          </ac:spMkLst>
        </pc:spChg>
        <pc:spChg chg="mod">
          <ac:chgData name="Anatoliy Kigel" userId="7432c6c4687b0a9c" providerId="LiveId" clId="{6281C7F5-4F88-4773-9DB9-77B73DD9AA2D}" dt="2022-06-05T17:12:45.957" v="140" actId="465"/>
          <ac:spMkLst>
            <pc:docMk/>
            <pc:sldMk cId="3468376918" sldId="352"/>
            <ac:spMk id="13" creationId="{00000000-0000-0000-0000-000000000000}"/>
          </ac:spMkLst>
        </pc:spChg>
      </pc:sldChg>
      <pc:sldChg chg="add del">
        <pc:chgData name="Anatoliy Kigel" userId="7432c6c4687b0a9c" providerId="LiveId" clId="{6281C7F5-4F88-4773-9DB9-77B73DD9AA2D}" dt="2022-06-05T17:08:06.835" v="70" actId="47"/>
        <pc:sldMkLst>
          <pc:docMk/>
          <pc:sldMk cId="647673204" sldId="360"/>
        </pc:sldMkLst>
      </pc:sldChg>
      <pc:sldChg chg="add del">
        <pc:chgData name="Anatoliy Kigel" userId="7432c6c4687b0a9c" providerId="LiveId" clId="{6281C7F5-4F88-4773-9DB9-77B73DD9AA2D}" dt="2022-06-05T17:08:06.835" v="70" actId="47"/>
        <pc:sldMkLst>
          <pc:docMk/>
          <pc:sldMk cId="554092839" sldId="365"/>
        </pc:sldMkLst>
      </pc:sldChg>
      <pc:sldChg chg="addSp delSp modSp mod">
        <pc:chgData name="Anatoliy Kigel" userId="7432c6c4687b0a9c" providerId="LiveId" clId="{6281C7F5-4F88-4773-9DB9-77B73DD9AA2D}" dt="2022-06-05T17:33:19.526" v="176" actId="1038"/>
        <pc:sldMkLst>
          <pc:docMk/>
          <pc:sldMk cId="2301730362" sldId="371"/>
        </pc:sldMkLst>
        <pc:spChg chg="mod">
          <ac:chgData name="Anatoliy Kigel" userId="7432c6c4687b0a9c" providerId="LiveId" clId="{6281C7F5-4F88-4773-9DB9-77B73DD9AA2D}" dt="2022-06-05T17:32:51.318" v="170" actId="1037"/>
          <ac:spMkLst>
            <pc:docMk/>
            <pc:sldMk cId="2301730362" sldId="371"/>
            <ac:spMk id="10" creationId="{00000000-0000-0000-0000-000000000000}"/>
          </ac:spMkLst>
        </pc:spChg>
        <pc:spChg chg="mod">
          <ac:chgData name="Anatoliy Kigel" userId="7432c6c4687b0a9c" providerId="LiveId" clId="{6281C7F5-4F88-4773-9DB9-77B73DD9AA2D}" dt="2022-06-05T17:32:51.318" v="170" actId="1037"/>
          <ac:spMkLst>
            <pc:docMk/>
            <pc:sldMk cId="2301730362" sldId="371"/>
            <ac:spMk id="12" creationId="{00000000-0000-0000-0000-000000000000}"/>
          </ac:spMkLst>
        </pc:spChg>
        <pc:picChg chg="del">
          <ac:chgData name="Anatoliy Kigel" userId="7432c6c4687b0a9c" providerId="LiveId" clId="{6281C7F5-4F88-4773-9DB9-77B73DD9AA2D}" dt="2022-06-05T17:31:06.522" v="155" actId="478"/>
          <ac:picMkLst>
            <pc:docMk/>
            <pc:sldMk cId="2301730362" sldId="371"/>
            <ac:picMk id="2" creationId="{00000000-0000-0000-0000-000000000000}"/>
          </ac:picMkLst>
        </pc:picChg>
        <pc:picChg chg="add mod">
          <ac:chgData name="Anatoliy Kigel" userId="7432c6c4687b0a9c" providerId="LiveId" clId="{6281C7F5-4F88-4773-9DB9-77B73DD9AA2D}" dt="2022-06-05T17:33:19.526" v="176" actId="1038"/>
          <ac:picMkLst>
            <pc:docMk/>
            <pc:sldMk cId="2301730362" sldId="371"/>
            <ac:picMk id="1026" creationId="{2167926F-2BA7-59AC-8016-BC0712D056FD}"/>
          </ac:picMkLst>
        </pc:picChg>
      </pc:sldChg>
      <pc:sldChg chg="delSp modSp mod">
        <pc:chgData name="Anatoliy Kigel" userId="7432c6c4687b0a9c" providerId="LiveId" clId="{6281C7F5-4F88-4773-9DB9-77B73DD9AA2D}" dt="2022-06-05T17:17:00.231" v="154" actId="1036"/>
        <pc:sldMkLst>
          <pc:docMk/>
          <pc:sldMk cId="2689196661" sldId="377"/>
        </pc:sldMkLst>
        <pc:spChg chg="del">
          <ac:chgData name="Anatoliy Kigel" userId="7432c6c4687b0a9c" providerId="LiveId" clId="{6281C7F5-4F88-4773-9DB9-77B73DD9AA2D}" dt="2022-06-05T17:16:53.404" v="145" actId="478"/>
          <ac:spMkLst>
            <pc:docMk/>
            <pc:sldMk cId="2689196661" sldId="377"/>
            <ac:spMk id="3" creationId="{00000000-0000-0000-0000-000000000000}"/>
          </ac:spMkLst>
        </pc:spChg>
        <pc:spChg chg="mod">
          <ac:chgData name="Anatoliy Kigel" userId="7432c6c4687b0a9c" providerId="LiveId" clId="{6281C7F5-4F88-4773-9DB9-77B73DD9AA2D}" dt="2022-06-05T17:17:00.231" v="154" actId="1036"/>
          <ac:spMkLst>
            <pc:docMk/>
            <pc:sldMk cId="2689196661" sldId="377"/>
            <ac:spMk id="7" creationId="{00000000-0000-0000-0000-000000000000}"/>
          </ac:spMkLst>
        </pc:spChg>
        <pc:spChg chg="mod">
          <ac:chgData name="Anatoliy Kigel" userId="7432c6c4687b0a9c" providerId="LiveId" clId="{6281C7F5-4F88-4773-9DB9-77B73DD9AA2D}" dt="2022-06-05T17:16:59.106" v="150" actId="1036"/>
          <ac:spMkLst>
            <pc:docMk/>
            <pc:sldMk cId="2689196661" sldId="377"/>
            <ac:spMk id="10" creationId="{00000000-0000-0000-0000-000000000000}"/>
          </ac:spMkLst>
        </pc:spChg>
      </pc:sldChg>
      <pc:sldChg chg="addSp delSp modSp del mod">
        <pc:chgData name="Anatoliy Kigel" userId="7432c6c4687b0a9c" providerId="LiveId" clId="{6281C7F5-4F88-4773-9DB9-77B73DD9AA2D}" dt="2022-06-05T17:00:56.287" v="68" actId="47"/>
        <pc:sldMkLst>
          <pc:docMk/>
          <pc:sldMk cId="44952471" sldId="393"/>
        </pc:sldMkLst>
        <pc:spChg chg="mod">
          <ac:chgData name="Anatoliy Kigel" userId="7432c6c4687b0a9c" providerId="LiveId" clId="{6281C7F5-4F88-4773-9DB9-77B73DD9AA2D}" dt="2022-06-04T11:12:50.188" v="66" actId="1035"/>
          <ac:spMkLst>
            <pc:docMk/>
            <pc:sldMk cId="44952471" sldId="393"/>
            <ac:spMk id="2" creationId="{00000000-0000-0000-0000-000000000000}"/>
          </ac:spMkLst>
        </pc:spChg>
        <pc:spChg chg="mod">
          <ac:chgData name="Anatoliy Kigel" userId="7432c6c4687b0a9c" providerId="LiveId" clId="{6281C7F5-4F88-4773-9DB9-77B73DD9AA2D}" dt="2022-06-04T11:12:18.877" v="39" actId="122"/>
          <ac:spMkLst>
            <pc:docMk/>
            <pc:sldMk cId="44952471" sldId="393"/>
            <ac:spMk id="25" creationId="{00000000-0000-0000-0000-000000000000}"/>
          </ac:spMkLst>
        </pc:spChg>
        <pc:grpChg chg="del">
          <ac:chgData name="Anatoliy Kigel" userId="7432c6c4687b0a9c" providerId="LiveId" clId="{6281C7F5-4F88-4773-9DB9-77B73DD9AA2D}" dt="2022-06-04T11:10:12.970" v="11" actId="478"/>
          <ac:grpSpMkLst>
            <pc:docMk/>
            <pc:sldMk cId="44952471" sldId="393"/>
            <ac:grpSpMk id="7" creationId="{E3044FAA-76FF-484C-8772-57AC13D71856}"/>
          </ac:grpSpMkLst>
        </pc:grpChg>
        <pc:picChg chg="del">
          <ac:chgData name="Anatoliy Kigel" userId="7432c6c4687b0a9c" providerId="LiveId" clId="{6281C7F5-4F88-4773-9DB9-77B73DD9AA2D}" dt="2022-06-04T11:10:10.721" v="9" actId="478"/>
          <ac:picMkLst>
            <pc:docMk/>
            <pc:sldMk cId="44952471" sldId="393"/>
            <ac:picMk id="4" creationId="{145DE559-FAF9-4483-8136-FB4E6291B425}"/>
          </ac:picMkLst>
        </pc:picChg>
        <pc:picChg chg="add mod">
          <ac:chgData name="Anatoliy Kigel" userId="7432c6c4687b0a9c" providerId="LiveId" clId="{6281C7F5-4F88-4773-9DB9-77B73DD9AA2D}" dt="2022-06-04T11:12:50.817" v="67" actId="1036"/>
          <ac:picMkLst>
            <pc:docMk/>
            <pc:sldMk cId="44952471" sldId="393"/>
            <ac:picMk id="5" creationId="{FE354D3A-506D-F493-22EF-B16A1C5F094C}"/>
          </ac:picMkLst>
        </pc:picChg>
        <pc:picChg chg="del">
          <ac:chgData name="Anatoliy Kigel" userId="7432c6c4687b0a9c" providerId="LiveId" clId="{6281C7F5-4F88-4773-9DB9-77B73DD9AA2D}" dt="2022-06-04T11:09:49.625" v="3" actId="478"/>
          <ac:picMkLst>
            <pc:docMk/>
            <pc:sldMk cId="44952471" sldId="393"/>
            <ac:picMk id="9" creationId="{FE887D8A-B03B-418D-BF66-36465B5AD3A9}"/>
          </ac:picMkLst>
        </pc:picChg>
        <pc:picChg chg="mod">
          <ac:chgData name="Anatoliy Kigel" userId="7432c6c4687b0a9c" providerId="LiveId" clId="{6281C7F5-4F88-4773-9DB9-77B73DD9AA2D}" dt="2022-06-04T11:12:32.826" v="63" actId="1076"/>
          <ac:picMkLst>
            <pc:docMk/>
            <pc:sldMk cId="44952471" sldId="393"/>
            <ac:picMk id="35" creationId="{392A13E7-C414-4F4F-9AC3-592E38BD0BD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03.02.2023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736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41857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20745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03.02.2023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03.02.2023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03.02.2023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03.02.2023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03.02.2023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03.02.2023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03.02.2023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03.02.2023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03.02.2023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03.02.2023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03.02.2023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03.02.2023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validator.w3.org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ritwickdey.LiveServe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ss.in.ua/html/tags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74112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dirty="0" err="1">
                <a:solidFill>
                  <a:srgbClr val="FFFF00"/>
                </a:solidFill>
                <a:latin typeface="+mj-lt"/>
              </a:rPr>
              <a:t>H</a:t>
            </a:r>
            <a:r>
              <a:rPr lang="en-US" sz="4000" b="1" dirty="0" err="1">
                <a:solidFill>
                  <a:schemeClr val="bg1"/>
                </a:solidFill>
                <a:latin typeface="+mj-lt"/>
              </a:rPr>
              <a:t>yper</a:t>
            </a:r>
            <a:r>
              <a:rPr lang="en-US" sz="4000" b="1" dirty="0" err="1">
                <a:solidFill>
                  <a:srgbClr val="FFFF00"/>
                </a:solidFill>
                <a:latin typeface="+mj-lt"/>
              </a:rPr>
              <a:t>T</a:t>
            </a:r>
            <a:r>
              <a:rPr lang="en-US" sz="4000" b="1" dirty="0" err="1">
                <a:solidFill>
                  <a:schemeClr val="bg1"/>
                </a:solidFill>
                <a:latin typeface="+mj-lt"/>
              </a:rPr>
              <a:t>ext</a:t>
            </a:r>
            <a:r>
              <a:rPr lang="en-US" sz="4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4000" b="1" dirty="0">
                <a:solidFill>
                  <a:srgbClr val="FFFF00"/>
                </a:solidFill>
                <a:latin typeface="+mj-lt"/>
              </a:rPr>
              <a:t>M</a:t>
            </a:r>
            <a:r>
              <a:rPr lang="en-US" sz="4000" b="1" dirty="0">
                <a:solidFill>
                  <a:schemeClr val="bg1"/>
                </a:solidFill>
                <a:latin typeface="+mj-lt"/>
              </a:rPr>
              <a:t>arkup </a:t>
            </a:r>
            <a:r>
              <a:rPr lang="en-US" sz="4000" b="1" dirty="0">
                <a:solidFill>
                  <a:srgbClr val="FFFF00"/>
                </a:solidFill>
                <a:latin typeface="+mj-lt"/>
              </a:rPr>
              <a:t>L</a:t>
            </a:r>
            <a:r>
              <a:rPr lang="en-US" sz="4000" b="1" dirty="0">
                <a:solidFill>
                  <a:schemeClr val="bg1"/>
                </a:solidFill>
                <a:latin typeface="+mj-lt"/>
              </a:rPr>
              <a:t>anguage </a:t>
            </a:r>
            <a:r>
              <a:rPr lang="ru-RU" sz="4000" b="1" dirty="0">
                <a:solidFill>
                  <a:schemeClr val="bg1"/>
                </a:solidFill>
                <a:latin typeface="+mj-lt"/>
              </a:rPr>
              <a:t>/</a:t>
            </a:r>
            <a:r>
              <a:rPr lang="en-US" sz="4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sz="4000" b="1" dirty="0">
                <a:solidFill>
                  <a:srgbClr val="FFFF00"/>
                </a:solidFill>
                <a:latin typeface="+mj-lt"/>
              </a:rPr>
              <a:t>Структура проекта</a:t>
            </a:r>
            <a:endParaRPr lang="uk-UA" sz="40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564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27448" y="3501008"/>
            <a:ext cx="100091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>
                <a:solidFill>
                  <a:srgbClr val="0070C0"/>
                </a:solidFill>
              </a:rPr>
              <a:t>СТРОЧНЫЕ</a:t>
            </a:r>
            <a:r>
              <a:rPr lang="ru-RU" sz="4800" b="1" dirty="0"/>
              <a:t> или </a:t>
            </a:r>
            <a:r>
              <a:rPr lang="ru-RU" sz="4800" b="1" dirty="0">
                <a:solidFill>
                  <a:srgbClr val="00B050"/>
                </a:solidFill>
              </a:rPr>
              <a:t>БЛОЧНЫЕ</a:t>
            </a:r>
            <a:endParaRPr lang="ru-RU" sz="4800" b="1" dirty="0"/>
          </a:p>
          <a:p>
            <a:pPr algn="ctr"/>
            <a:r>
              <a:rPr lang="en-US" sz="4800" b="1" dirty="0">
                <a:solidFill>
                  <a:srgbClr val="0070C0"/>
                </a:solidFill>
              </a:rPr>
              <a:t>INLINE</a:t>
            </a:r>
            <a:r>
              <a:rPr lang="en-US" sz="4800" b="1" dirty="0"/>
              <a:t> </a:t>
            </a:r>
            <a:r>
              <a:rPr lang="ru-RU" sz="4800" b="1" dirty="0"/>
              <a:t>/</a:t>
            </a:r>
            <a:r>
              <a:rPr lang="en-US" sz="4800" b="1" dirty="0"/>
              <a:t> </a:t>
            </a:r>
            <a:r>
              <a:rPr lang="en-US" sz="4800" b="1" dirty="0">
                <a:solidFill>
                  <a:srgbClr val="00B050"/>
                </a:solidFill>
              </a:rPr>
              <a:t>BLOCK</a:t>
            </a:r>
            <a:endParaRPr lang="uk-UA" sz="4800" b="1" dirty="0"/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025441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Все теги внутри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&lt;BODY&gt; </a:t>
            </a:r>
            <a:r>
              <a:rPr lang="ru-RU" sz="4000" b="1" dirty="0"/>
              <a:t>относятся </a:t>
            </a:r>
            <a:endParaRPr lang="en-US" sz="4000" b="1" dirty="0"/>
          </a:p>
          <a:p>
            <a:pPr algn="ctr"/>
            <a:r>
              <a:rPr lang="ru-RU" sz="4000" b="1" dirty="0"/>
              <a:t>к одной из двух категорий</a:t>
            </a:r>
          </a:p>
        </p:txBody>
      </p:sp>
    </p:spTree>
    <p:extLst>
      <p:ext uri="{BB962C8B-B14F-4D97-AF65-F5344CB8AC3E}">
        <p14:creationId xmlns:p14="http://schemas.microsoft.com/office/powerpoint/2010/main" val="706587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4973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err="1"/>
              <a:t>Строчно</a:t>
            </a:r>
            <a:r>
              <a:rPr lang="ru-RU" sz="4800" b="1" dirty="0"/>
              <a:t>/блочная модель</a:t>
            </a:r>
            <a:endParaRPr lang="uk-UA" sz="48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674" name="AutoShape 2" descr="http://polarpost.ru/forum/download/file.php?id=33679&amp;mode=view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676" name="AutoShape 4" descr="http://polarpost.ru/forum/download/file.php?id=33679&amp;mode=view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678" name="AutoShape 6" descr="http://polarpost.ru/forum/download/file.php?id=33679&amp;mode=view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680" name="AutoShape 8" descr="http://polarpost.ru/forum/download/file.php?id=33679&amp;mode=view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682" name="AutoShape 10" descr="http://polarpost.ru/forum/download/file.php?id=33679&amp;mode=view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684" name="AutoShape 12" descr="http://polarpost.ru/forum/download/file.php?id=33679&amp;mode=view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8686" name="Picture 14" descr="http://image.zn.ua/media/images/original/Nov2014/10299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9576" y="1163653"/>
            <a:ext cx="7844753" cy="5217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009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4000" y="43776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Строчные и блочные теги</a:t>
            </a:r>
            <a:endParaRPr lang="uk-UA" sz="48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063552" y="2080010"/>
            <a:ext cx="83884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Блочным</a:t>
            </a:r>
            <a:r>
              <a:rPr lang="ru-RU" sz="2400" dirty="0"/>
              <a:t> называется элемент, который занимает на странице прямоугольную область. Такой элемент занимает всю доступную ширину, а высота элемента определяется его содержимым (он всегда начинается с новой строки).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063552" y="4149080"/>
            <a:ext cx="8280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Строчными</a:t>
            </a:r>
            <a:r>
              <a:rPr lang="ru-RU" sz="2400" dirty="0"/>
              <a:t> называются такие элементы документа, которые являются непосредственно частью строки текста без (как правило внутри блочного элемента).</a:t>
            </a:r>
          </a:p>
        </p:txBody>
      </p:sp>
    </p:spTree>
    <p:extLst>
      <p:ext uri="{BB962C8B-B14F-4D97-AF65-F5344CB8AC3E}">
        <p14:creationId xmlns:p14="http://schemas.microsoft.com/office/powerpoint/2010/main" val="2427226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" y="1"/>
            <a:ext cx="12196941" cy="68579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4792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71664" y="769766"/>
            <a:ext cx="64047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/>
              <a:t>Блочные (</a:t>
            </a:r>
            <a:r>
              <a:rPr lang="en-US" sz="5400" b="1" dirty="0"/>
              <a:t>Block</a:t>
            </a:r>
            <a:r>
              <a:rPr lang="ru-RU" sz="5400" b="1" dirty="0"/>
              <a:t>)</a:t>
            </a:r>
            <a:r>
              <a:rPr lang="en-US" sz="5400" b="1" dirty="0"/>
              <a:t> </a:t>
            </a:r>
            <a:r>
              <a:rPr lang="uk-UA" sz="5400" b="1" dirty="0"/>
              <a:t>теги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88180" y="2204865"/>
            <a:ext cx="5615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itchFamily="49" charset="0"/>
                <a:cs typeface="Courier New" pitchFamily="49" charset="0"/>
              </a:rPr>
              <a:t>&lt;p&gt;, &lt;h1&gt;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&lt;h6&gt;, </a:t>
            </a: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&lt;div&gt;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…</a:t>
            </a:r>
            <a:endParaRPr lang="uk-UA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09760" y="3789040"/>
            <a:ext cx="67285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/>
              <a:t>Строчные (</a:t>
            </a:r>
            <a:r>
              <a:rPr lang="en-US" sz="5400" b="1" dirty="0"/>
              <a:t>Inline</a:t>
            </a:r>
            <a:r>
              <a:rPr lang="ru-RU" sz="5400" b="1" dirty="0"/>
              <a:t>) теги</a:t>
            </a:r>
            <a:endParaRPr lang="uk-UA" sz="5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807007" y="5157193"/>
            <a:ext cx="85779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itchFamily="49" charset="0"/>
                <a:cs typeface="Courier New" pitchFamily="49" charset="0"/>
              </a:rPr>
              <a:t>&lt;b&gt;, &lt;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&gt;, &lt;u&gt;,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&lt;a&gt;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32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&lt;span&gt;</a:t>
            </a:r>
            <a:r>
              <a:rPr lang="ru-RU" sz="3200" b="1" dirty="0">
                <a:latin typeface="Courier New" pitchFamily="49" charset="0"/>
                <a:cs typeface="Courier New" pitchFamily="49" charset="0"/>
              </a:rPr>
              <a:t>…</a:t>
            </a:r>
            <a:endParaRPr lang="uk-UA" sz="3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234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4</a:t>
            </a:r>
            <a:r>
              <a:rPr lang="uk-UA" sz="6600" b="1" dirty="0"/>
              <a:t>. </a:t>
            </a:r>
            <a:r>
              <a:rPr lang="uk-UA" sz="6600" b="1" dirty="0" err="1"/>
              <a:t>Валидация</a:t>
            </a:r>
            <a:r>
              <a:rPr lang="uk-UA" sz="6600" b="1" dirty="0"/>
              <a:t> </a:t>
            </a:r>
            <a:r>
              <a:rPr lang="uk-UA" sz="6600" b="1" dirty="0" err="1"/>
              <a:t>разметки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720814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864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err="1"/>
              <a:t>Валидатор</a:t>
            </a:r>
            <a:r>
              <a:rPr lang="ru-RU" sz="4400" b="1" dirty="0"/>
              <a:t> разметки</a:t>
            </a:r>
            <a:r>
              <a:rPr lang="en-US" sz="4400" b="1" dirty="0"/>
              <a:t> (HTML)</a:t>
            </a:r>
            <a:r>
              <a:rPr lang="ru-RU" sz="4400" b="1" dirty="0"/>
              <a:t> от </a:t>
            </a:r>
            <a:r>
              <a:rPr lang="en-US" sz="4400" b="1" dirty="0"/>
              <a:t>W3C</a:t>
            </a:r>
            <a:endParaRPr lang="uk-UA" sz="4400" b="1" dirty="0"/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080" y="963870"/>
            <a:ext cx="9879840" cy="4033343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575720" y="5940569"/>
            <a:ext cx="44721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hlinkClick r:id="rId3"/>
              </a:rPr>
              <a:t>https://validator.w3.org/</a:t>
            </a:r>
            <a:endParaRPr lang="ru-RU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5282044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err="1"/>
              <a:t>Валидация</a:t>
            </a:r>
            <a:r>
              <a:rPr lang="ru-RU" sz="2800" dirty="0"/>
              <a:t> – проверка на соответствие (</a:t>
            </a:r>
            <a:r>
              <a:rPr lang="ru-RU" sz="2800" i="1" dirty="0"/>
              <a:t>проверка на корректность</a:t>
            </a:r>
            <a:r>
              <a:rPr lang="ru-RU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3571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5. </a:t>
            </a:r>
            <a:r>
              <a:rPr lang="ru-RU" sz="7200" b="1" dirty="0"/>
              <a:t>Локальный веб-сервер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1199415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3776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Live Server</a:t>
            </a:r>
            <a:endParaRPr lang="uk-UA" sz="4800" b="1" dirty="0"/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437112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Live Server – </a:t>
            </a:r>
            <a:r>
              <a:rPr lang="ru-RU" sz="2800" dirty="0"/>
              <a:t>расширение</a:t>
            </a:r>
            <a:r>
              <a:rPr lang="uk-UA" sz="2800" dirty="0"/>
              <a:t> к </a:t>
            </a:r>
            <a:r>
              <a:rPr lang="en-US" sz="2800" b="1" dirty="0"/>
              <a:t>Visual Studio Code </a:t>
            </a:r>
            <a:r>
              <a:rPr lang="ru-RU" sz="2800" dirty="0"/>
              <a:t>позволяющая </a:t>
            </a:r>
            <a:br>
              <a:rPr lang="en-US" sz="2800" dirty="0"/>
            </a:br>
            <a:r>
              <a:rPr lang="ru-RU" sz="2800" dirty="0"/>
              <a:t>запускать локальный</a:t>
            </a:r>
            <a:r>
              <a:rPr lang="ru-RU" sz="2800" b="1" dirty="0"/>
              <a:t> веб-сервер</a:t>
            </a:r>
            <a:r>
              <a:rPr lang="ru-RU" sz="2800" dirty="0"/>
              <a:t> с целью отладки и тестирования</a:t>
            </a:r>
            <a:endParaRPr lang="uk-UA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0" y="5661248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hlinkClick r:id="rId3"/>
              </a:rPr>
              <a:t>https://marketplace.visualstudio.com/items?itemName=ritwickdey.LiveServer</a:t>
            </a:r>
            <a:endParaRPr lang="ru-RU" sz="20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/>
          <a:srcRect b="65395"/>
          <a:stretch/>
        </p:blipFill>
        <p:spPr>
          <a:xfrm>
            <a:off x="0" y="1803417"/>
            <a:ext cx="12201996" cy="20576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2149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6. </a:t>
            </a:r>
            <a:r>
              <a:rPr lang="uk-UA" sz="6600" b="1" dirty="0"/>
              <a:t>Семантика </a:t>
            </a:r>
            <a:r>
              <a:rPr lang="en-US" sz="6600" b="1" dirty="0"/>
              <a:t>HTML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007243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15580" y="1268761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Данные</a:t>
            </a:r>
            <a:r>
              <a:rPr lang="ru-RU" sz="3600" dirty="0"/>
              <a:t> + </a:t>
            </a:r>
            <a:r>
              <a:rPr lang="ru-RU" sz="3600" dirty="0">
                <a:solidFill>
                  <a:srgbClr val="C00000"/>
                </a:solidFill>
              </a:rPr>
              <a:t>Метаданные</a:t>
            </a:r>
            <a:endParaRPr lang="uk-UA" sz="3600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15580" y="3068961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&lt;title&gt; </a:t>
            </a:r>
            <a:r>
              <a:rPr lang="en-US" sz="3600" b="1" dirty="0"/>
              <a:t>Page title </a:t>
            </a:r>
            <a:r>
              <a:rPr lang="en-US" sz="3600" dirty="0">
                <a:solidFill>
                  <a:srgbClr val="C00000"/>
                </a:solidFill>
              </a:rPr>
              <a:t>&lt;/title&gt;</a:t>
            </a:r>
            <a:endParaRPr lang="uk-UA" sz="3600" dirty="0">
              <a:solidFill>
                <a:srgbClr val="C00000"/>
              </a:solidFill>
            </a:endParaRP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15580" y="2206606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Текст </a:t>
            </a:r>
            <a:r>
              <a:rPr lang="ru-RU" sz="3600" dirty="0"/>
              <a:t>+ </a:t>
            </a:r>
            <a:r>
              <a:rPr lang="ru-RU" sz="3600" dirty="0">
                <a:solidFill>
                  <a:srgbClr val="C00000"/>
                </a:solidFill>
              </a:rPr>
              <a:t>Как текст отобразить</a:t>
            </a:r>
            <a:endParaRPr lang="uk-UA" sz="3600" dirty="0">
              <a:solidFill>
                <a:srgbClr val="C0000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156272" y="4145012"/>
            <a:ext cx="82089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HTML</a:t>
            </a:r>
            <a:r>
              <a:rPr lang="ru-RU" sz="2400" dirty="0"/>
              <a:t> задаёт структуру документа (оборачивая фрагменты текста тегами) и оформление (которые теги задают обёрнутому тексту).</a:t>
            </a:r>
          </a:p>
          <a:p>
            <a:pPr algn="just"/>
            <a:endParaRPr lang="ru-RU" sz="2400" dirty="0"/>
          </a:p>
          <a:p>
            <a:pPr algn="just"/>
            <a:r>
              <a:rPr lang="ru-RU" sz="2400" dirty="0"/>
              <a:t>Язык </a:t>
            </a:r>
            <a:r>
              <a:rPr lang="ru-RU" sz="2400" b="1" dirty="0"/>
              <a:t>HTML</a:t>
            </a:r>
            <a:r>
              <a:rPr lang="ru-RU" sz="2400" dirty="0"/>
              <a:t> </a:t>
            </a:r>
            <a:r>
              <a:rPr lang="ru-RU" sz="2400" b="1" dirty="0"/>
              <a:t>интерпретируется</a:t>
            </a:r>
            <a:r>
              <a:rPr lang="en-US" sz="2400" dirty="0"/>
              <a:t> </a:t>
            </a:r>
            <a:r>
              <a:rPr lang="ru-RU" sz="2400" dirty="0"/>
              <a:t>браузерами и </a:t>
            </a:r>
            <a:r>
              <a:rPr lang="ru-RU" sz="2400" i="1" dirty="0"/>
              <a:t>отображается в виде документа</a:t>
            </a:r>
            <a:r>
              <a:rPr lang="ru-RU" sz="2400" dirty="0"/>
              <a:t> в удобной для человека форме.</a:t>
            </a:r>
            <a:endParaRPr lang="uk-UA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5CB6D8-D6ED-4791-9CF6-B4A7317822A1}"/>
              </a:ext>
            </a:extLst>
          </p:cNvPr>
          <p:cNvSpPr txBox="1"/>
          <p:nvPr/>
        </p:nvSpPr>
        <p:spPr>
          <a:xfrm>
            <a:off x="0" y="33265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err="1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ru-RU" sz="4400" b="1" dirty="0" err="1"/>
              <a:t>yper</a:t>
            </a:r>
            <a:r>
              <a:rPr lang="ru-RU" sz="4400" b="1" dirty="0" err="1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ru-RU" sz="4400" b="1" dirty="0" err="1"/>
              <a:t>ext</a:t>
            </a:r>
            <a:r>
              <a:rPr lang="ru-RU" sz="4400" b="1" dirty="0"/>
              <a:t> </a:t>
            </a:r>
            <a:r>
              <a:rPr lang="ru-RU" sz="4400" b="1" dirty="0" err="1">
                <a:solidFill>
                  <a:schemeClr val="accent6">
                    <a:lumMod val="75000"/>
                  </a:schemeClr>
                </a:solidFill>
              </a:rPr>
              <a:t>M</a:t>
            </a:r>
            <a:r>
              <a:rPr lang="ru-RU" sz="4400" b="1" dirty="0" err="1"/>
              <a:t>arkup</a:t>
            </a:r>
            <a:r>
              <a:rPr lang="ru-RU" sz="4400" b="1" dirty="0"/>
              <a:t> </a:t>
            </a:r>
            <a:r>
              <a:rPr lang="ru-RU" sz="4400" b="1" dirty="0">
                <a:solidFill>
                  <a:schemeClr val="accent6">
                    <a:lumMod val="75000"/>
                  </a:schemeClr>
                </a:solidFill>
              </a:rPr>
              <a:t>L</a:t>
            </a:r>
            <a:r>
              <a:rPr lang="ru-RU" sz="4400" b="1" dirty="0"/>
              <a:t>anguage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02408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04112" y="1905794"/>
            <a:ext cx="381642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HTML 5.x </a:t>
            </a:r>
            <a:r>
              <a:rPr lang="ru-RU" sz="2800" dirty="0"/>
              <a:t>принёс ряд тегов, которые не несут оформления, но своими названиями поясняют смысловую нагрузку содержимого которое в них размещают.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56040" y="581779"/>
            <a:ext cx="5735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/>
              <a:t>Семантика </a:t>
            </a:r>
            <a:r>
              <a:rPr lang="en-US" sz="4800" b="1" dirty="0"/>
              <a:t>HTML</a:t>
            </a:r>
          </a:p>
        </p:txBody>
      </p:sp>
      <p:pic>
        <p:nvPicPr>
          <p:cNvPr id="1026" name="Picture 2" descr="http://rightblog.ru/wp-content/uploads/2015/09/HTML5-semantin-infografic_rightblog.ru_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6" t="21715"/>
          <a:stretch/>
        </p:blipFill>
        <p:spPr bwMode="auto">
          <a:xfrm>
            <a:off x="0" y="0"/>
            <a:ext cx="6174418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196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/>
              <a:t>7.</a:t>
            </a:r>
            <a:r>
              <a:rPr lang="ru-RU" sz="6600" b="1" dirty="0"/>
              <a:t> Проблемы в </a:t>
            </a:r>
            <a:r>
              <a:rPr lang="en-US" sz="6600" b="1" dirty="0"/>
              <a:t>HTML</a:t>
            </a:r>
            <a:r>
              <a:rPr lang="ru-RU" sz="6600" b="1" dirty="0"/>
              <a:t>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238102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25452" y="5589240"/>
            <a:ext cx="8424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accent6">
                    <a:lumMod val="75000"/>
                  </a:schemeClr>
                </a:solidFill>
              </a:rPr>
              <a:t>Есть проблемы:</a:t>
            </a:r>
            <a:r>
              <a:rPr lang="ru-RU" sz="2400" b="1" dirty="0"/>
              <a:t> «</a:t>
            </a:r>
            <a:r>
              <a:rPr lang="ru-RU" sz="2400" dirty="0"/>
              <a:t>захламление» </a:t>
            </a:r>
            <a:r>
              <a:rPr lang="en-US" sz="2400" b="1" dirty="0"/>
              <a:t>HTML</a:t>
            </a:r>
            <a:r>
              <a:rPr lang="ru-RU" sz="2400" b="1" dirty="0"/>
              <a:t>-разметки</a:t>
            </a:r>
            <a:r>
              <a:rPr lang="ru-RU" sz="2400" dirty="0"/>
              <a:t>, дублирование кода, сложности</a:t>
            </a:r>
            <a:r>
              <a:rPr lang="uk-UA" sz="2400" dirty="0"/>
              <a:t> при</a:t>
            </a:r>
            <a:r>
              <a:rPr lang="ru-RU" sz="2400" dirty="0"/>
              <a:t> внесении изменений…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0466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HTML </a:t>
            </a:r>
            <a:r>
              <a:rPr lang="ru-RU" sz="4400" b="1" dirty="0"/>
              <a:t>и оформление</a:t>
            </a:r>
            <a:r>
              <a:rPr lang="en-US" sz="4400" b="1" dirty="0"/>
              <a:t>…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C1D4994-93F9-4475-B5BC-08B4E6AA8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3301"/>
            <a:ext cx="12192000" cy="38042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9205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Будет полезным…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3012564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24000" y="19038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Справочник по </a:t>
            </a:r>
            <a:r>
              <a:rPr lang="en-US" sz="3600" b="1" dirty="0"/>
              <a:t>HTML</a:t>
            </a:r>
          </a:p>
        </p:txBody>
      </p:sp>
      <p:sp>
        <p:nvSpPr>
          <p:cNvPr id="4" name="Номер слайда 36"/>
          <p:cNvSpPr txBox="1">
            <a:spLocks/>
          </p:cNvSpPr>
          <p:nvPr/>
        </p:nvSpPr>
        <p:spPr>
          <a:xfrm>
            <a:off x="11136560" y="6100419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24" y="831046"/>
            <a:ext cx="7056783" cy="43203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1D4145-C3CC-ED4B-8DC8-C59A3D0E21AA}"/>
              </a:ext>
            </a:extLst>
          </p:cNvPr>
          <p:cNvSpPr txBox="1"/>
          <p:nvPr/>
        </p:nvSpPr>
        <p:spPr>
          <a:xfrm>
            <a:off x="0" y="594492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rgbClr val="3333CC"/>
                </a:solidFill>
              </a:rPr>
              <a:t>https://htmlreference.io/</a:t>
            </a:r>
            <a:endParaRPr lang="uk-UA" sz="3200" u="sng" dirty="0">
              <a:solidFill>
                <a:srgbClr val="3333CC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1B67F-45EF-6A86-6738-69E2498BD013}"/>
              </a:ext>
            </a:extLst>
          </p:cNvPr>
          <p:cNvSpPr txBox="1"/>
          <p:nvPr/>
        </p:nvSpPr>
        <p:spPr>
          <a:xfrm>
            <a:off x="0" y="5301208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200" b="1" dirty="0">
                <a:hlinkClick r:id="rId3"/>
              </a:rPr>
              <a:t>https://css.in.ua/html/tags</a:t>
            </a:r>
            <a:endParaRPr lang="uk-UA" sz="3200" b="1" dirty="0"/>
          </a:p>
        </p:txBody>
      </p:sp>
    </p:spTree>
    <p:extLst>
      <p:ext uri="{BB962C8B-B14F-4D97-AF65-F5344CB8AC3E}">
        <p14:creationId xmlns:p14="http://schemas.microsoft.com/office/powerpoint/2010/main" val="2134033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-20717" y="5572171"/>
            <a:ext cx="12192000" cy="57888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base"/>
            <a:r>
              <a:rPr lang="ru-RU" sz="2800" b="1" dirty="0"/>
              <a:t>Обратите на них внимание в справочнике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-20717" y="70694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4000" b="1" dirty="0">
                <a:latin typeface="+mj-lt"/>
                <a:ea typeface="+mj-ea"/>
                <a:cs typeface="+mj-cs"/>
              </a:rPr>
              <a:t>Ряд тегов которые пригодятся</a:t>
            </a:r>
            <a:endParaRPr lang="uk-UA" sz="4000" b="1" dirty="0">
              <a:latin typeface="+mj-lt"/>
              <a:ea typeface="+mj-ea"/>
              <a:cs typeface="+mj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-20717" y="2556898"/>
            <a:ext cx="1219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3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&lt;div&gt;, &lt;span&gt;, &lt;p&gt;, &lt;h1&gt;-&lt;h6&gt;, &lt;</a:t>
            </a:r>
            <a:r>
              <a:rPr lang="en-US" sz="3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US" sz="3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</a:t>
            </a:r>
            <a:r>
              <a:rPr lang="ru-RU" sz="3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&lt;ul&gt;, &lt;</a:t>
            </a:r>
            <a:r>
              <a:rPr lang="en-US" sz="3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</a:t>
            </a:r>
            <a:r>
              <a:rPr lang="en-US" sz="3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3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&lt;li&gt;, &lt;table&gt;, &lt;tr&gt;, &lt;</a:t>
            </a:r>
            <a:r>
              <a:rPr lang="en-US" sz="3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3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&gt;, &lt;td&gt;</a:t>
            </a:r>
            <a:endParaRPr lang="ru-RU" sz="3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 fontAlgn="base"/>
            <a:r>
              <a:rPr lang="en-US" sz="36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&lt;header&gt;, &lt;footer&gt;, &lt;main&gt;, &lt;section&gt;, &lt;article&gt;, &lt;audio&gt;, &lt;video&gt;</a:t>
            </a:r>
          </a:p>
        </p:txBody>
      </p:sp>
    </p:spTree>
    <p:extLst>
      <p:ext uri="{BB962C8B-B14F-4D97-AF65-F5344CB8AC3E}">
        <p14:creationId xmlns:p14="http://schemas.microsoft.com/office/powerpoint/2010/main" val="34683769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Домашнее задание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30251906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63952" y="1844824"/>
            <a:ext cx="59766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По образу и подобию</a:t>
            </a:r>
            <a:r>
              <a:rPr lang="en-US" sz="2800" b="1" dirty="0"/>
              <a:t> (</a:t>
            </a:r>
            <a:r>
              <a:rPr lang="ru-RU" sz="2800" b="1" dirty="0"/>
              <a:t>насколько</a:t>
            </a:r>
            <a:r>
              <a:rPr lang="uk-UA" sz="2800" b="1" dirty="0"/>
              <a:t> </a:t>
            </a:r>
            <a:r>
              <a:rPr lang="ru-RU" sz="2800" b="1" dirty="0"/>
              <a:t>получится</a:t>
            </a:r>
            <a:r>
              <a:rPr lang="en-US" sz="2800" b="1" dirty="0"/>
              <a:t>)</a:t>
            </a:r>
            <a:r>
              <a:rPr lang="ru-RU" sz="2800" b="1" dirty="0"/>
              <a:t> </a:t>
            </a:r>
            <a:r>
              <a:rPr lang="ru-RU" sz="2800" b="1" dirty="0">
                <a:solidFill>
                  <a:srgbClr val="00B050"/>
                </a:solidFill>
              </a:rPr>
              <a:t>сверстать</a:t>
            </a:r>
            <a:r>
              <a:rPr lang="ru-RU" sz="2800" b="1" dirty="0"/>
              <a:t> </a:t>
            </a:r>
            <a:r>
              <a:rPr lang="ru-RU" sz="2800" dirty="0"/>
              <a:t>своё </a:t>
            </a:r>
            <a:r>
              <a:rPr lang="ru-RU" sz="2800" b="1" dirty="0"/>
              <a:t>резюме</a:t>
            </a:r>
            <a:r>
              <a:rPr lang="ru-RU" sz="2800" dirty="0"/>
              <a:t> и </a:t>
            </a:r>
            <a:r>
              <a:rPr lang="ru-RU" sz="2800" b="1" dirty="0">
                <a:solidFill>
                  <a:srgbClr val="00B050"/>
                </a:solidFill>
              </a:rPr>
              <a:t>выложить на хостинг</a:t>
            </a:r>
            <a:r>
              <a:rPr lang="uk-UA" sz="2800" b="1" dirty="0">
                <a:solidFill>
                  <a:srgbClr val="00B050"/>
                </a:solidFill>
              </a:rPr>
              <a:t> </a:t>
            </a:r>
            <a:r>
              <a:rPr lang="en-US" sz="2800" dirty="0"/>
              <a:t>(</a:t>
            </a:r>
            <a:r>
              <a:rPr lang="en-US" sz="2800" b="1" dirty="0"/>
              <a:t>neocities.org</a:t>
            </a:r>
            <a:r>
              <a:rPr lang="en-US" sz="2800" dirty="0"/>
              <a:t>)</a:t>
            </a:r>
            <a:r>
              <a:rPr lang="ru-RU" sz="2800" dirty="0"/>
              <a:t>. </a:t>
            </a:r>
            <a:br>
              <a:rPr lang="ru-RU" sz="2800" dirty="0"/>
            </a:br>
            <a:br>
              <a:rPr lang="ru-RU" sz="2800" dirty="0"/>
            </a:br>
            <a:r>
              <a:rPr lang="ru-RU" sz="2800" dirty="0"/>
              <a:t>Если не хочется разглашать личную информацию – можно приукрасить.</a:t>
            </a:r>
            <a:br>
              <a:rPr lang="ru-RU" sz="2800" dirty="0"/>
            </a:br>
            <a:endParaRPr lang="en-US" sz="2800" dirty="0">
              <a:sym typeface="Wingdings" panose="05000000000000000000" pitchFamily="2" charset="2"/>
            </a:endParaRPr>
          </a:p>
          <a:p>
            <a:r>
              <a:rPr lang="ru-RU" sz="2800" dirty="0">
                <a:sym typeface="Wingdings" panose="05000000000000000000" pitchFamily="2" charset="2"/>
              </a:rPr>
              <a:t>Теги </a:t>
            </a:r>
            <a:r>
              <a:rPr lang="en-US" sz="2800" b="1" dirty="0">
                <a:sym typeface="Wingdings" panose="05000000000000000000" pitchFamily="2" charset="2"/>
              </a:rPr>
              <a:t>&lt;</a:t>
            </a:r>
            <a:r>
              <a:rPr lang="en-US" sz="2800" b="1" dirty="0" err="1">
                <a:sym typeface="Wingdings" panose="05000000000000000000" pitchFamily="2" charset="2"/>
              </a:rPr>
              <a:t>ul</a:t>
            </a:r>
            <a:r>
              <a:rPr lang="en-US" sz="2800" b="1" dirty="0">
                <a:sym typeface="Wingdings" panose="05000000000000000000" pitchFamily="2" charset="2"/>
              </a:rPr>
              <a:t>&gt;/&lt;li&gt; </a:t>
            </a:r>
            <a:r>
              <a:rPr lang="ru-RU" sz="2800" dirty="0">
                <a:sym typeface="Wingdings" panose="05000000000000000000" pitchFamily="2" charset="2"/>
              </a:rPr>
              <a:t>и </a:t>
            </a:r>
            <a:r>
              <a:rPr lang="en-US" sz="2800" b="1" dirty="0">
                <a:sym typeface="Wingdings" panose="05000000000000000000" pitchFamily="2" charset="2"/>
              </a:rPr>
              <a:t>&lt;table&gt; </a:t>
            </a:r>
            <a:r>
              <a:rPr lang="ru-RU" sz="2800" dirty="0">
                <a:sym typeface="Wingdings" panose="05000000000000000000" pitchFamily="2" charset="2"/>
              </a:rPr>
              <a:t>могут тут вам помочь 😉</a:t>
            </a: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5735960" y="548680"/>
            <a:ext cx="624765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4000" b="1" dirty="0"/>
              <a:t>Домашнее задания</a:t>
            </a:r>
            <a:endParaRPr lang="uk-UA" sz="40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67926F-2BA7-59AC-8016-BC0712D056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0" r="35179" b="24258"/>
          <a:stretch/>
        </p:blipFill>
        <p:spPr bwMode="auto">
          <a:xfrm>
            <a:off x="-1" y="0"/>
            <a:ext cx="436979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730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На следующем занятии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717058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783631" y="5592142"/>
            <a:ext cx="662473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/>
              <a:t>Язык </a:t>
            </a:r>
            <a:r>
              <a:rPr lang="en-US" sz="3200" b="1" dirty="0">
                <a:solidFill>
                  <a:srgbClr val="0070C0"/>
                </a:solidFill>
              </a:rPr>
              <a:t>CSS</a:t>
            </a:r>
            <a:r>
              <a:rPr lang="ru-RU" sz="3200" b="1" dirty="0"/>
              <a:t> и </a:t>
            </a:r>
            <a:r>
              <a:rPr lang="ru-RU" sz="3200" b="1" dirty="0">
                <a:solidFill>
                  <a:srgbClr val="00B050"/>
                </a:solidFill>
              </a:rPr>
              <a:t>задание оформления </a:t>
            </a:r>
            <a:r>
              <a:rPr lang="ru-RU" sz="3200" b="1" dirty="0"/>
              <a:t>элементов страницы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A622E4-C4C0-42CF-94B7-9DCBAB5E658A}"/>
              </a:ext>
            </a:extLst>
          </p:cNvPr>
          <p:cNvSpPr txBox="1"/>
          <p:nvPr/>
        </p:nvSpPr>
        <p:spPr>
          <a:xfrm>
            <a:off x="0" y="116632"/>
            <a:ext cx="121920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800" b="1" dirty="0"/>
              <a:t>На следующем занятии</a:t>
            </a:r>
            <a:endParaRPr lang="uk-UA" sz="3800" b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10E65BD-4C06-4E19-93F2-789B054E0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8720"/>
            <a:ext cx="12192000" cy="457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3730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3713" y="35010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103926" y="1929026"/>
            <a:ext cx="7567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>
                <a:solidFill>
                  <a:srgbClr val="0070C0"/>
                </a:solidFill>
              </a:rPr>
              <a:t>&lt;tag </a:t>
            </a:r>
            <a:r>
              <a:rPr lang="sv-SE" sz="4000" b="1" dirty="0">
                <a:solidFill>
                  <a:srgbClr val="00B050"/>
                </a:solidFill>
              </a:rPr>
              <a:t>attr="value”</a:t>
            </a:r>
            <a:r>
              <a:rPr lang="sv-SE" sz="4000" b="1" dirty="0">
                <a:solidFill>
                  <a:srgbClr val="0070C0"/>
                </a:solidFill>
              </a:rPr>
              <a:t>&gt;</a:t>
            </a:r>
            <a:r>
              <a:rPr lang="sv-SE" sz="4000" b="1" dirty="0">
                <a:solidFill>
                  <a:schemeClr val="accent6">
                    <a:lumMod val="75000"/>
                  </a:schemeClr>
                </a:solidFill>
              </a:rPr>
              <a:t>Text data</a:t>
            </a:r>
            <a:r>
              <a:rPr lang="sv-SE" sz="4000" b="1" dirty="0">
                <a:solidFill>
                  <a:srgbClr val="0070C0"/>
                </a:solidFill>
              </a:rPr>
              <a:t>&lt;/tag&gt;</a:t>
            </a:r>
            <a:endParaRPr lang="ru-RU" sz="40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03926" y="2780928"/>
            <a:ext cx="78805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3200" b="1" dirty="0">
                <a:solidFill>
                  <a:srgbClr val="0070C0"/>
                </a:solidFill>
              </a:rPr>
              <a:t>Теги</a:t>
            </a:r>
            <a:r>
              <a:rPr lang="ru-RU" sz="3200" dirty="0"/>
              <a:t> как контейнер для блока текста </a:t>
            </a:r>
          </a:p>
          <a:p>
            <a:pPr marL="342900" indent="-342900"/>
            <a:r>
              <a:rPr lang="ru-RU" sz="3200" dirty="0"/>
              <a:t>	+ </a:t>
            </a:r>
            <a:r>
              <a:rPr lang="ru-RU" sz="3200" b="1" dirty="0">
                <a:solidFill>
                  <a:srgbClr val="00B050"/>
                </a:solidFill>
              </a:rPr>
              <a:t>атрибуты </a:t>
            </a:r>
            <a:r>
              <a:rPr lang="ru-RU" sz="3200" dirty="0"/>
              <a:t>(</a:t>
            </a:r>
            <a:r>
              <a:rPr lang="ru-RU" sz="3200" i="1" dirty="0"/>
              <a:t>свойства</a:t>
            </a:r>
            <a:r>
              <a:rPr lang="ru-RU" sz="3200" dirty="0"/>
              <a:t>, уточняют задачи тега, теги могут быть без атрибутов);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135560" y="4500410"/>
            <a:ext cx="77768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ru-RU" sz="3200" b="1" dirty="0">
                <a:solidFill>
                  <a:schemeClr val="accent6">
                    <a:lumMod val="75000"/>
                  </a:schemeClr>
                </a:solidFill>
              </a:rPr>
              <a:t>Текстовые</a:t>
            </a:r>
            <a:r>
              <a:rPr lang="ru-RU" sz="3200" dirty="0"/>
              <a:t> данные (содержимое, </a:t>
            </a:r>
            <a:r>
              <a:rPr lang="ru-RU" sz="3200" dirty="0" err="1"/>
              <a:t>контент</a:t>
            </a:r>
            <a:r>
              <a:rPr lang="ru-RU" sz="3200" dirty="0"/>
              <a:t>).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9576" y="1412777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состоит из: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35561" y="5288341"/>
            <a:ext cx="7880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3200" b="1" dirty="0">
                <a:solidFill>
                  <a:srgbClr val="0070C0"/>
                </a:solidFill>
              </a:rPr>
              <a:t>Теги </a:t>
            </a:r>
            <a:r>
              <a:rPr lang="ru-RU" sz="3200" dirty="0"/>
              <a:t>могут быть парными и одиночными;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748363-7743-43ED-B9C6-D07AAC7D095B}"/>
              </a:ext>
            </a:extLst>
          </p:cNvPr>
          <p:cNvSpPr txBox="1"/>
          <p:nvPr/>
        </p:nvSpPr>
        <p:spPr>
          <a:xfrm>
            <a:off x="0" y="42731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err="1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ru-RU" sz="4400" b="1" dirty="0" err="1"/>
              <a:t>yper</a:t>
            </a:r>
            <a:r>
              <a:rPr lang="ru-RU" sz="4400" b="1" dirty="0" err="1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ru-RU" sz="4400" b="1" dirty="0" err="1"/>
              <a:t>ext</a:t>
            </a:r>
            <a:r>
              <a:rPr lang="ru-RU" sz="4400" b="1" dirty="0"/>
              <a:t> </a:t>
            </a:r>
            <a:r>
              <a:rPr lang="ru-RU" sz="4400" b="1" dirty="0" err="1">
                <a:solidFill>
                  <a:schemeClr val="accent6">
                    <a:lumMod val="75000"/>
                  </a:schemeClr>
                </a:solidFill>
              </a:rPr>
              <a:t>M</a:t>
            </a:r>
            <a:r>
              <a:rPr lang="ru-RU" sz="4400" b="1" dirty="0" err="1"/>
              <a:t>arkup</a:t>
            </a:r>
            <a:r>
              <a:rPr lang="ru-RU" sz="4400" b="1" dirty="0"/>
              <a:t> </a:t>
            </a:r>
            <a:r>
              <a:rPr lang="ru-RU" sz="4400" b="1" dirty="0">
                <a:solidFill>
                  <a:schemeClr val="accent6">
                    <a:lumMod val="75000"/>
                  </a:schemeClr>
                </a:solidFill>
              </a:rPr>
              <a:t>L</a:t>
            </a:r>
            <a:r>
              <a:rPr lang="ru-RU" sz="4400" b="1" dirty="0"/>
              <a:t>anguage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967116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1</a:t>
            </a:r>
            <a:r>
              <a:rPr lang="uk-UA" sz="6600" b="1" dirty="0"/>
              <a:t>. Структура </a:t>
            </a:r>
            <a:r>
              <a:rPr lang="ru-RU" sz="6600" b="1"/>
              <a:t>проекта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3912136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Группа 18"/>
          <p:cNvGrpSpPr/>
          <p:nvPr/>
        </p:nvGrpSpPr>
        <p:grpSpPr>
          <a:xfrm>
            <a:off x="191344" y="0"/>
            <a:ext cx="5032935" cy="6858000"/>
            <a:chOff x="414993" y="0"/>
            <a:chExt cx="5032935" cy="6858000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 rotWithShape="1">
            <a:blip r:embed="rId2"/>
            <a:srcRect l="19028" b="3800"/>
            <a:stretch/>
          </p:blipFill>
          <p:spPr>
            <a:xfrm>
              <a:off x="761200" y="0"/>
              <a:ext cx="4686728" cy="6858000"/>
            </a:xfrm>
            <a:prstGeom prst="rect">
              <a:avLst/>
            </a:prstGeom>
          </p:spPr>
        </p:pic>
        <p:pic>
          <p:nvPicPr>
            <p:cNvPr id="1026" name="Picture 2" descr="http://www.vectorico.com/wp-content/uploads/2019/01/folder-icon-300x3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993" y="44624"/>
              <a:ext cx="337220" cy="33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http://www.vectorico.com/wp-content/uploads/2019/01/folder-icon-300x3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7448" y="2172812"/>
              <a:ext cx="337220" cy="33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http://www.vectorico.com/wp-content/uploads/2019/01/folder-icon-300x3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7528" y="2564904"/>
              <a:ext cx="337220" cy="33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http://www.vectorico.com/wp-content/uploads/2019/01/folder-icon-300x3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7528" y="4249136"/>
              <a:ext cx="337220" cy="33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http://www.vectorico.com/wp-content/uploads/2019/01/folder-icon-300x3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7528" y="5490955"/>
              <a:ext cx="337220" cy="337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5951984" y="476672"/>
            <a:ext cx="4860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Абсолютный путь: </a:t>
            </a:r>
            <a:r>
              <a:rPr lang="en-US" b="1" dirty="0">
                <a:solidFill>
                  <a:srgbClr val="00B050"/>
                </a:solidFill>
              </a:rPr>
              <a:t>https://site.com/page1.html</a:t>
            </a:r>
            <a:r>
              <a:rPr lang="ru-RU" b="1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51984" y="1052736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Относительный путь: </a:t>
            </a:r>
            <a:r>
              <a:rPr lang="en-US" b="1" dirty="0"/>
              <a:t> </a:t>
            </a:r>
            <a:r>
              <a:rPr lang="ru-RU" b="1" dirty="0">
                <a:solidFill>
                  <a:srgbClr val="0070C0"/>
                </a:solidFill>
              </a:rPr>
              <a:t>.</a:t>
            </a:r>
            <a:r>
              <a:rPr lang="en-US" b="1" dirty="0">
                <a:solidFill>
                  <a:srgbClr val="0070C0"/>
                </a:solidFill>
              </a:rPr>
              <a:t>/page1.html</a:t>
            </a:r>
          </a:p>
          <a:p>
            <a:pPr algn="r"/>
            <a:r>
              <a:rPr lang="en-US" b="1" dirty="0">
                <a:solidFill>
                  <a:srgbClr val="0070C0"/>
                </a:solidFill>
              </a:rPr>
              <a:t>   ./assets/</a:t>
            </a:r>
            <a:r>
              <a:rPr lang="en-US" b="1" dirty="0" err="1">
                <a:solidFill>
                  <a:srgbClr val="0070C0"/>
                </a:solidFill>
              </a:rPr>
              <a:t>img</a:t>
            </a:r>
            <a:r>
              <a:rPr lang="en-US" b="1" dirty="0">
                <a:solidFill>
                  <a:srgbClr val="0070C0"/>
                </a:solidFill>
              </a:rPr>
              <a:t>/pic1.jpg</a:t>
            </a:r>
            <a:r>
              <a:rPr lang="ru-RU" b="1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5951984" y="2190343"/>
            <a:ext cx="568863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B050"/>
                </a:solidFill>
                <a:latin typeface="+mj-lt"/>
              </a:rPr>
              <a:t>Абсолютный путь</a:t>
            </a:r>
            <a:r>
              <a:rPr lang="ru-RU" sz="2000" dirty="0">
                <a:solidFill>
                  <a:srgbClr val="222222"/>
                </a:solidFill>
                <a:latin typeface="+mj-lt"/>
              </a:rPr>
              <a:t> показывает точное местонахождение файла (страницы), а </a:t>
            </a:r>
            <a:r>
              <a:rPr lang="ru-RU" sz="2000" b="1" dirty="0">
                <a:solidFill>
                  <a:srgbClr val="0070C0"/>
                </a:solidFill>
                <a:latin typeface="+mj-lt"/>
              </a:rPr>
              <a:t>относительный</a:t>
            </a:r>
            <a:r>
              <a:rPr lang="ru-RU" sz="2000" dirty="0">
                <a:solidFill>
                  <a:srgbClr val="222222"/>
                </a:solidFill>
                <a:latin typeface="+mj-lt"/>
              </a:rPr>
              <a:t> показывает </a:t>
            </a:r>
            <a:r>
              <a:rPr lang="ru-RU" sz="2000" b="1" dirty="0">
                <a:solidFill>
                  <a:srgbClr val="222222"/>
                </a:solidFill>
                <a:latin typeface="+mj-lt"/>
              </a:rPr>
              <a:t>путь</a:t>
            </a:r>
            <a:r>
              <a:rPr lang="ru-RU" sz="2000" dirty="0">
                <a:solidFill>
                  <a:srgbClr val="222222"/>
                </a:solidFill>
                <a:latin typeface="+mj-lt"/>
              </a:rPr>
              <a:t> к файлу относительно какой-либо "отправной точки" (файл, каталога). При </a:t>
            </a:r>
            <a:r>
              <a:rPr lang="ru-RU" sz="2000" b="1" dirty="0">
                <a:solidFill>
                  <a:srgbClr val="0070C0"/>
                </a:solidFill>
                <a:latin typeface="+mj-lt"/>
              </a:rPr>
              <a:t>относительном</a:t>
            </a:r>
            <a:r>
              <a:rPr lang="ru-RU" sz="2000" dirty="0">
                <a:solidFill>
                  <a:srgbClr val="222222"/>
                </a:solidFill>
                <a:latin typeface="+mj-lt"/>
              </a:rPr>
              <a:t> пути доменное имя будет добавлено к пути браузером чтобы получить </a:t>
            </a:r>
            <a:r>
              <a:rPr lang="ru-RU" sz="2000" b="1" dirty="0">
                <a:solidFill>
                  <a:srgbClr val="222222"/>
                </a:solidFill>
                <a:latin typeface="+mj-lt"/>
              </a:rPr>
              <a:t>абсолютный</a:t>
            </a:r>
            <a:r>
              <a:rPr lang="ru-RU" sz="2000" dirty="0">
                <a:solidFill>
                  <a:srgbClr val="222222"/>
                </a:solidFill>
                <a:latin typeface="+mj-lt"/>
              </a:rPr>
              <a:t> путь.</a:t>
            </a:r>
            <a:endParaRPr lang="ru-RU" sz="2000" dirty="0">
              <a:latin typeface="+mj-lt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967300" y="5013176"/>
            <a:ext cx="5889340" cy="1409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Предложенная структура 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позволяет не захламлять «корень» сайта файлами (а оставить там только файлы страниц) и при этом обеспечивает чёткое разделение файлов-ресурсов по типам. </a:t>
            </a:r>
          </a:p>
        </p:txBody>
      </p:sp>
      <p:sp>
        <p:nvSpPr>
          <p:cNvPr id="13" name="Номер слайда 36">
            <a:extLst>
              <a:ext uri="{FF2B5EF4-FFF2-40B4-BE49-F238E27FC236}">
                <a16:creationId xmlns:a16="http://schemas.microsoft.com/office/drawing/2014/main" id="{021D971E-51ED-41E2-85A9-1B9B982D552B}"/>
              </a:ext>
            </a:extLst>
          </p:cNvPr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544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2</a:t>
            </a:r>
            <a:r>
              <a:rPr lang="uk-UA" sz="6600" b="1" dirty="0"/>
              <a:t>. </a:t>
            </a:r>
            <a:r>
              <a:rPr lang="uk-UA" sz="6600" b="1" dirty="0" err="1"/>
              <a:t>Инструменты</a:t>
            </a:r>
            <a:r>
              <a:rPr lang="uk-UA" sz="6600" b="1" dirty="0"/>
              <a:t> </a:t>
            </a:r>
            <a:r>
              <a:rPr lang="uk-UA" sz="6600" b="1" dirty="0" err="1"/>
              <a:t>разработчика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375110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8329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Инструменты разработчика (</a:t>
            </a:r>
            <a:r>
              <a:rPr lang="en-US" sz="4400" b="1" dirty="0" err="1"/>
              <a:t>WebDevTools</a:t>
            </a:r>
            <a:r>
              <a:rPr lang="ru-RU" sz="4400" b="1" dirty="0"/>
              <a:t>)</a:t>
            </a:r>
            <a:endParaRPr lang="uk-UA" sz="4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7515"/>
            <a:ext cx="12192000" cy="40404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839416" y="1259315"/>
            <a:ext cx="108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Получить к ним доступ </a:t>
            </a:r>
            <a:r>
              <a:rPr lang="ru-RU" sz="2400" dirty="0"/>
              <a:t>можно</a:t>
            </a:r>
            <a:r>
              <a:rPr lang="uk-UA" sz="2400" dirty="0"/>
              <a:t> по </a:t>
            </a:r>
            <a:r>
              <a:rPr lang="ru-RU" sz="2400" dirty="0"/>
              <a:t>нажатию</a:t>
            </a:r>
            <a:r>
              <a:rPr lang="uk-UA" sz="2400" dirty="0"/>
              <a:t> </a:t>
            </a:r>
            <a:r>
              <a:rPr lang="en-US" sz="2400" b="1" dirty="0"/>
              <a:t>F12</a:t>
            </a:r>
            <a:r>
              <a:rPr lang="uk-UA" sz="2400" b="1" dirty="0"/>
              <a:t> </a:t>
            </a:r>
            <a:r>
              <a:rPr lang="uk-UA" sz="2400" dirty="0"/>
              <a:t>(</a:t>
            </a:r>
            <a:r>
              <a:rPr lang="ru-RU" sz="2400" dirty="0"/>
              <a:t>или</a:t>
            </a:r>
            <a:r>
              <a:rPr lang="uk-UA" sz="2400" dirty="0"/>
              <a:t> </a:t>
            </a:r>
            <a:r>
              <a:rPr lang="en-US" sz="2400" b="1" dirty="0" err="1"/>
              <a:t>Ctrl+Shift+I</a:t>
            </a:r>
            <a:r>
              <a:rPr lang="en-US" sz="2400" b="1" dirty="0"/>
              <a:t> </a:t>
            </a:r>
            <a:r>
              <a:rPr lang="uk-UA" sz="2400" dirty="0"/>
              <a:t>в </a:t>
            </a:r>
            <a:r>
              <a:rPr lang="ru-RU" sz="2400" dirty="0"/>
              <a:t>некоторых браузерах</a:t>
            </a:r>
            <a:r>
              <a:rPr lang="uk-UA" sz="2400" dirty="0"/>
              <a:t>). </a:t>
            </a:r>
            <a:r>
              <a:rPr lang="ru-RU" sz="2400" dirty="0"/>
              <a:t>Закладка </a:t>
            </a:r>
            <a:r>
              <a:rPr lang="en-US" sz="2400" b="1" dirty="0"/>
              <a:t>Network</a:t>
            </a:r>
            <a:r>
              <a:rPr lang="en-US" sz="2400" dirty="0"/>
              <a:t> </a:t>
            </a:r>
            <a:r>
              <a:rPr lang="ru-RU" sz="2400" dirty="0"/>
              <a:t>отображает все процессы связанные с выполнением </a:t>
            </a:r>
            <a:r>
              <a:rPr lang="en-US" sz="2400" b="1" dirty="0"/>
              <a:t>HTTP-</a:t>
            </a:r>
            <a:r>
              <a:rPr lang="uk-UA" sz="2400" b="1" dirty="0" err="1"/>
              <a:t>запросов</a:t>
            </a:r>
            <a:r>
              <a:rPr lang="uk-UA" sz="2400" b="1" dirty="0"/>
              <a:t> </a:t>
            </a:r>
            <a:r>
              <a:rPr lang="uk-UA" sz="2400" dirty="0"/>
              <a:t>(и </a:t>
            </a:r>
            <a:r>
              <a:rPr lang="ru-RU" sz="2400" dirty="0"/>
              <a:t>получения</a:t>
            </a:r>
            <a:r>
              <a:rPr lang="uk-UA" sz="2400" dirty="0"/>
              <a:t> </a:t>
            </a:r>
            <a:r>
              <a:rPr lang="en-US" sz="2400" b="1" dirty="0"/>
              <a:t>HTTP-</a:t>
            </a:r>
            <a:r>
              <a:rPr lang="uk-UA" sz="2400" b="1" dirty="0" err="1"/>
              <a:t>ответов</a:t>
            </a:r>
            <a:r>
              <a:rPr lang="uk-UA" sz="2400" dirty="0"/>
              <a:t>).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75104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8329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Инструменты разработчика (</a:t>
            </a:r>
            <a:r>
              <a:rPr lang="en-US" sz="4400" b="1" dirty="0" err="1"/>
              <a:t>WebDevTools</a:t>
            </a:r>
            <a:r>
              <a:rPr lang="ru-RU" sz="4400" b="1" dirty="0"/>
              <a:t>)</a:t>
            </a:r>
            <a:endParaRPr lang="uk-UA" sz="4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39416" y="1259315"/>
            <a:ext cx="108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Получить к ним доступ </a:t>
            </a:r>
            <a:r>
              <a:rPr lang="ru-RU" sz="2400" dirty="0"/>
              <a:t>можно</a:t>
            </a:r>
            <a:r>
              <a:rPr lang="uk-UA" sz="2400" dirty="0"/>
              <a:t> по </a:t>
            </a:r>
            <a:r>
              <a:rPr lang="ru-RU" sz="2400" dirty="0"/>
              <a:t>нажатию</a:t>
            </a:r>
            <a:r>
              <a:rPr lang="uk-UA" sz="2400" dirty="0"/>
              <a:t> </a:t>
            </a:r>
            <a:r>
              <a:rPr lang="en-US" sz="2400" b="1" dirty="0"/>
              <a:t>F12</a:t>
            </a:r>
            <a:r>
              <a:rPr lang="uk-UA" sz="2400" b="1" dirty="0"/>
              <a:t> </a:t>
            </a:r>
            <a:r>
              <a:rPr lang="uk-UA" sz="2400" dirty="0"/>
              <a:t>(</a:t>
            </a:r>
            <a:r>
              <a:rPr lang="ru-RU" sz="2400" dirty="0"/>
              <a:t>или</a:t>
            </a:r>
            <a:r>
              <a:rPr lang="uk-UA" sz="2400" dirty="0"/>
              <a:t> </a:t>
            </a:r>
            <a:r>
              <a:rPr lang="en-US" sz="2400" b="1" dirty="0" err="1"/>
              <a:t>Ctrl+Shift+I</a:t>
            </a:r>
            <a:r>
              <a:rPr lang="en-US" sz="2400" b="1" dirty="0"/>
              <a:t> </a:t>
            </a:r>
            <a:r>
              <a:rPr lang="uk-UA" sz="2400" dirty="0"/>
              <a:t>в </a:t>
            </a:r>
            <a:r>
              <a:rPr lang="ru-RU" sz="2400" dirty="0"/>
              <a:t>некоторых браузерах</a:t>
            </a:r>
            <a:r>
              <a:rPr lang="uk-UA" sz="2400" dirty="0"/>
              <a:t>). </a:t>
            </a:r>
            <a:r>
              <a:rPr lang="ru-RU" sz="2400" dirty="0"/>
              <a:t>Закладка </a:t>
            </a:r>
            <a:r>
              <a:rPr lang="en-US" sz="2400" b="1" dirty="0"/>
              <a:t>Elements</a:t>
            </a:r>
            <a:r>
              <a:rPr lang="en-US" sz="2400" dirty="0"/>
              <a:t> </a:t>
            </a:r>
            <a:r>
              <a:rPr lang="ru-RU" sz="2400" dirty="0"/>
              <a:t>отображает текущую версию разметки (</a:t>
            </a:r>
            <a:r>
              <a:rPr lang="en-US" sz="2400" b="1" dirty="0"/>
              <a:t>HTML-</a:t>
            </a:r>
            <a:r>
              <a:rPr lang="ru-RU" sz="2400" b="1" dirty="0"/>
              <a:t>теги</a:t>
            </a:r>
            <a:r>
              <a:rPr lang="ru-RU" sz="2400" dirty="0"/>
              <a:t>, и связанны</a:t>
            </a:r>
            <a:r>
              <a:rPr lang="uk-UA" sz="2400" dirty="0"/>
              <a:t>е</a:t>
            </a:r>
            <a:r>
              <a:rPr lang="en-US" sz="2400" dirty="0"/>
              <a:t> </a:t>
            </a:r>
            <a:r>
              <a:rPr lang="ru-RU" sz="2400" dirty="0"/>
              <a:t>с ними </a:t>
            </a:r>
            <a:r>
              <a:rPr lang="en-US" sz="2400" b="1" dirty="0"/>
              <a:t>CSS-</a:t>
            </a:r>
            <a:r>
              <a:rPr lang="uk-UA" sz="2400" b="1" dirty="0" err="1"/>
              <a:t>стили</a:t>
            </a:r>
            <a:r>
              <a:rPr lang="ru-RU" sz="2400" dirty="0"/>
              <a:t>)</a:t>
            </a:r>
            <a:r>
              <a:rPr lang="uk-UA" sz="2400" dirty="0"/>
              <a:t>.</a:t>
            </a: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821836"/>
            <a:ext cx="12192001" cy="40361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7473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3</a:t>
            </a:r>
            <a:r>
              <a:rPr lang="uk-UA" sz="6600" b="1" dirty="0"/>
              <a:t>. </a:t>
            </a:r>
            <a:r>
              <a:rPr lang="uk-UA" sz="6600" b="1" dirty="0" err="1"/>
              <a:t>Строчно</a:t>
            </a:r>
            <a:r>
              <a:rPr lang="uk-UA" sz="6600" b="1" dirty="0"/>
              <a:t>/</a:t>
            </a:r>
            <a:r>
              <a:rPr lang="uk-UA" sz="6600" b="1" dirty="0" err="1"/>
              <a:t>блочная</a:t>
            </a:r>
            <a:r>
              <a:rPr lang="uk-UA" sz="6600" b="1" dirty="0"/>
              <a:t> модель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1103958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4879</TotalTime>
  <Words>735</Words>
  <Application>Microsoft Office PowerPoint</Application>
  <PresentationFormat>Широкий екран</PresentationFormat>
  <Paragraphs>86</Paragraphs>
  <Slides>29</Slides>
  <Notes>2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29</vt:i4>
      </vt:variant>
    </vt:vector>
  </HeadingPairs>
  <TitlesOfParts>
    <vt:vector size="33" baseType="lpstr">
      <vt:lpstr>Arial</vt:lpstr>
      <vt:lpstr>Calibri</vt:lpstr>
      <vt:lpstr>Courier New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664</cp:revision>
  <dcterms:created xsi:type="dcterms:W3CDTF">2014-11-20T09:08:59Z</dcterms:created>
  <dcterms:modified xsi:type="dcterms:W3CDTF">2023-02-03T08:37:53Z</dcterms:modified>
</cp:coreProperties>
</file>