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6" r:id="rId2"/>
    <p:sldId id="326" r:id="rId3"/>
    <p:sldId id="327" r:id="rId4"/>
    <p:sldId id="391" r:id="rId5"/>
    <p:sldId id="392" r:id="rId6"/>
    <p:sldId id="396" r:id="rId7"/>
    <p:sldId id="397" r:id="rId8"/>
    <p:sldId id="398" r:id="rId9"/>
    <p:sldId id="328" r:id="rId10"/>
    <p:sldId id="339" r:id="rId11"/>
    <p:sldId id="340" r:id="rId12"/>
    <p:sldId id="342" r:id="rId13"/>
    <p:sldId id="390" r:id="rId14"/>
    <p:sldId id="341" r:id="rId15"/>
    <p:sldId id="384" r:id="rId16"/>
    <p:sldId id="385" r:id="rId17"/>
    <p:sldId id="394" r:id="rId18"/>
    <p:sldId id="395" r:id="rId19"/>
    <p:sldId id="376" r:id="rId20"/>
    <p:sldId id="377" r:id="rId21"/>
    <p:sldId id="362" r:id="rId22"/>
    <p:sldId id="259" r:id="rId23"/>
    <p:sldId id="347" r:id="rId24"/>
    <p:sldId id="289" r:id="rId25"/>
    <p:sldId id="290" r:id="rId26"/>
    <p:sldId id="352" r:id="rId27"/>
    <p:sldId id="351" r:id="rId28"/>
    <p:sldId id="371" r:id="rId29"/>
    <p:sldId id="294" r:id="rId30"/>
    <p:sldId id="295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94"/>
            <p14:sldId id="395"/>
            <p14:sldId id="376"/>
            <p14:sldId id="377"/>
            <p14:sldId id="362"/>
            <p14:sldId id="259"/>
            <p14:sldId id="347"/>
            <p14:sldId id="289"/>
            <p14:sldId id="29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E1F8D-4374-4221-A8BD-DBFB5C325ED8}" v="4" dt="2024-06-28T06:21:10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 varScale="1">
        <p:scale>
          <a:sx n="106" d="100"/>
          <a:sy n="106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767E5EE-404C-45F1-9795-51C8E054DB17}"/>
    <pc:docChg chg="custSel delSld modSld modSection">
      <pc:chgData name="Anatoliy Kigel" userId="7432c6c4687b0a9c" providerId="LiveId" clId="{8767E5EE-404C-45F1-9795-51C8E054DB17}" dt="2023-02-03T08:37:52.025" v="61" actId="14100"/>
      <pc:docMkLst>
        <pc:docMk/>
      </pc:docMkLst>
      <pc:sldChg chg="del">
        <pc:chgData name="Anatoliy Kigel" userId="7432c6c4687b0a9c" providerId="LiveId" clId="{8767E5EE-404C-45F1-9795-51C8E054DB17}" dt="2023-02-03T08:35:57.650" v="0" actId="47"/>
        <pc:sldMkLst>
          <pc:docMk/>
          <pc:sldMk cId="3874926999" sldId="289"/>
        </pc:sldMkLst>
      </pc:sldChg>
      <pc:sldChg chg="addSp delSp modSp mod">
        <pc:chgData name="Anatoliy Kigel" userId="7432c6c4687b0a9c" providerId="LiveId" clId="{8767E5EE-404C-45F1-9795-51C8E054DB17}" dt="2023-02-03T08:36:06.408" v="4"/>
        <pc:sldMkLst>
          <pc:docMk/>
          <pc:sldMk cId="2134033093" sldId="290"/>
        </pc:sldMkLst>
        <pc:spChg chg="add mod">
          <ac:chgData name="Anatoliy Kigel" userId="7432c6c4687b0a9c" providerId="LiveId" clId="{8767E5EE-404C-45F1-9795-51C8E054DB17}" dt="2023-02-03T08:36:06.408" v="4"/>
          <ac:spMkLst>
            <pc:docMk/>
            <pc:sldMk cId="2134033093" sldId="290"/>
            <ac:spMk id="3" creationId="{611D4145-C3CC-ED4B-8DC8-C59A3D0E21AA}"/>
          </ac:spMkLst>
        </pc:spChg>
        <pc:spChg chg="add mod">
          <ac:chgData name="Anatoliy Kigel" userId="7432c6c4687b0a9c" providerId="LiveId" clId="{8767E5EE-404C-45F1-9795-51C8E054DB17}" dt="2023-02-03T08:36:06.408" v="4"/>
          <ac:spMkLst>
            <pc:docMk/>
            <pc:sldMk cId="2134033093" sldId="290"/>
            <ac:spMk id="5" creationId="{52F1B67F-45EF-6A86-6738-69E2498BD013}"/>
          </ac:spMkLst>
        </pc:spChg>
        <pc:spChg chg="del">
          <ac:chgData name="Anatoliy Kigel" userId="7432c6c4687b0a9c" providerId="LiveId" clId="{8767E5EE-404C-45F1-9795-51C8E054DB17}" dt="2023-02-03T08:36:01.885" v="1" actId="478"/>
          <ac:spMkLst>
            <pc:docMk/>
            <pc:sldMk cId="2134033093" sldId="290"/>
            <ac:spMk id="7" creationId="{00000000-0000-0000-0000-000000000000}"/>
          </ac:spMkLst>
        </pc:spChg>
        <pc:picChg chg="mod">
          <ac:chgData name="Anatoliy Kigel" userId="7432c6c4687b0a9c" providerId="LiveId" clId="{8767E5EE-404C-45F1-9795-51C8E054DB17}" dt="2023-02-03T08:36:05.863" v="3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8767E5EE-404C-45F1-9795-51C8E054DB17}" dt="2023-02-03T08:37:52.025" v="61" actId="14100"/>
        <pc:sldMkLst>
          <pc:docMk/>
          <pc:sldMk cId="2301730362" sldId="371"/>
        </pc:sldMkLst>
        <pc:spChg chg="mod">
          <ac:chgData name="Anatoliy Kigel" userId="7432c6c4687b0a9c" providerId="LiveId" clId="{8767E5EE-404C-45F1-9795-51C8E054DB17}" dt="2023-02-03T08:37:38.349" v="55" actId="14100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8767E5EE-404C-45F1-9795-51C8E054DB17}" dt="2023-02-03T08:37:52.025" v="61" actId="14100"/>
          <ac:spMkLst>
            <pc:docMk/>
            <pc:sldMk cId="2301730362" sldId="371"/>
            <ac:spMk id="12" creationId="{00000000-0000-0000-0000-000000000000}"/>
          </ac:spMkLst>
        </pc:spChg>
        <pc:picChg chg="mod">
          <ac:chgData name="Anatoliy Kigel" userId="7432c6c4687b0a9c" providerId="LiveId" clId="{8767E5EE-404C-45F1-9795-51C8E054DB17}" dt="2023-02-03T08:36:33.675" v="7" actId="14100"/>
          <ac:picMkLst>
            <pc:docMk/>
            <pc:sldMk cId="2301730362" sldId="371"/>
            <ac:picMk id="1026" creationId="{2167926F-2BA7-59AC-8016-BC0712D056FD}"/>
          </ac:picMkLst>
        </pc:picChg>
      </pc:sldChg>
    </pc:docChg>
  </pc:docChgLst>
  <pc:docChgLst>
    <pc:chgData name="Anatoliy Kigel" userId="7432c6c4687b0a9c" providerId="LiveId" clId="{664E1F8D-4374-4221-A8BD-DBFB5C325ED8}"/>
    <pc:docChg chg="addSld modSld">
      <pc:chgData name="Anatoliy Kigel" userId="7432c6c4687b0a9c" providerId="LiveId" clId="{664E1F8D-4374-4221-A8BD-DBFB5C325ED8}" dt="2024-06-28T06:21:10.797" v="9"/>
      <pc:docMkLst>
        <pc:docMk/>
      </pc:docMkLst>
      <pc:sldChg chg="add">
        <pc:chgData name="Anatoliy Kigel" userId="7432c6c4687b0a9c" providerId="LiveId" clId="{664E1F8D-4374-4221-A8BD-DBFB5C325ED8}" dt="2024-06-28T06:21:10.797" v="9"/>
        <pc:sldMkLst>
          <pc:docMk/>
          <pc:sldMk cId="3874926999" sldId="289"/>
        </pc:sldMkLst>
      </pc:sldChg>
      <pc:sldChg chg="modSp mod">
        <pc:chgData name="Anatoliy Kigel" userId="7432c6c4687b0a9c" providerId="LiveId" clId="{664E1F8D-4374-4221-A8BD-DBFB5C325ED8}" dt="2024-06-26T09:40:43.590" v="8" actId="6549"/>
        <pc:sldMkLst>
          <pc:docMk/>
          <pc:sldMk cId="2134033093" sldId="290"/>
        </pc:sldMkLst>
        <pc:spChg chg="mod">
          <ac:chgData name="Anatoliy Kigel" userId="7432c6c4687b0a9c" providerId="LiveId" clId="{664E1F8D-4374-4221-A8BD-DBFB5C325ED8}" dt="2024-06-26T09:40:43.590" v="8" actId="6549"/>
          <ac:spMkLst>
            <pc:docMk/>
            <pc:sldMk cId="2134033093" sldId="290"/>
            <ac:spMk id="5" creationId="{52F1B67F-45EF-6A86-6738-69E2498BD013}"/>
          </ac:spMkLst>
        </pc:spChg>
      </pc:sldChg>
      <pc:sldChg chg="modSp mod">
        <pc:chgData name="Anatoliy Kigel" userId="7432c6c4687b0a9c" providerId="LiveId" clId="{664E1F8D-4374-4221-A8BD-DBFB5C325ED8}" dt="2024-06-26T09:40:26.885" v="2" actId="6549"/>
        <pc:sldMkLst>
          <pc:docMk/>
          <pc:sldMk cId="43571806" sldId="385"/>
        </pc:sldMkLst>
        <pc:spChg chg="mod">
          <ac:chgData name="Anatoliy Kigel" userId="7432c6c4687b0a9c" providerId="LiveId" clId="{664E1F8D-4374-4221-A8BD-DBFB5C325ED8}" dt="2024-06-26T09:40:26.885" v="2" actId="6549"/>
          <ac:spMkLst>
            <pc:docMk/>
            <pc:sldMk cId="43571806" sldId="385"/>
            <ac:spMk id="4" creationId="{00000000-0000-0000-0000-000000000000}"/>
          </ac:spMkLst>
        </pc:spChg>
      </pc:sldChg>
      <pc:sldChg chg="modSp mod">
        <pc:chgData name="Anatoliy Kigel" userId="7432c6c4687b0a9c" providerId="LiveId" clId="{664E1F8D-4374-4221-A8BD-DBFB5C325ED8}" dt="2024-06-26T09:40:36.616" v="5" actId="6549"/>
        <pc:sldMkLst>
          <pc:docMk/>
          <pc:sldMk cId="2992149249" sldId="395"/>
        </pc:sldMkLst>
        <pc:spChg chg="mod">
          <ac:chgData name="Anatoliy Kigel" userId="7432c6c4687b0a9c" providerId="LiveId" clId="{664E1F8D-4374-4221-A8BD-DBFB5C325ED8}" dt="2024-06-26T09:40:36.616" v="5" actId="6549"/>
          <ac:spMkLst>
            <pc:docMk/>
            <pc:sldMk cId="2992149249" sldId="395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726CFB82-7235-4464-81FA-18725490A7E9}"/>
    <pc:docChg chg="addSld modSld">
      <pc:chgData name="Anatoliy Kigel" userId="7432c6c4687b0a9c" providerId="LiveId" clId="{726CFB82-7235-4464-81FA-18725490A7E9}" dt="2022-07-28T18:33:59.976" v="3" actId="20577"/>
      <pc:docMkLst>
        <pc:docMk/>
      </pc:docMkLst>
      <pc:sldChg chg="modSp mod">
        <pc:chgData name="Anatoliy Kigel" userId="7432c6c4687b0a9c" providerId="LiveId" clId="{726CFB82-7235-4464-81FA-18725490A7E9}" dt="2022-07-28T18:33:59.976" v="3" actId="20577"/>
        <pc:sldMkLst>
          <pc:docMk/>
          <pc:sldMk cId="1238102294" sldId="362"/>
        </pc:sldMkLst>
        <pc:spChg chg="mod">
          <ac:chgData name="Anatoliy Kigel" userId="7432c6c4687b0a9c" providerId="LiveId" clId="{726CFB82-7235-4464-81FA-18725490A7E9}" dt="2022-07-28T18:33:59.976" v="3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6CFB82-7235-4464-81FA-18725490A7E9}" dt="2022-07-28T18:33:53.575" v="2" actId="20577"/>
        <pc:sldMkLst>
          <pc:docMk/>
          <pc:sldMk cId="1007243238" sldId="376"/>
        </pc:sldMkLst>
        <pc:spChg chg="mod">
          <ac:chgData name="Anatoliy Kigel" userId="7432c6c4687b0a9c" providerId="LiveId" clId="{726CFB82-7235-4464-81FA-18725490A7E9}" dt="2022-07-28T18:33:53.575" v="2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26CFB82-7235-4464-81FA-18725490A7E9}" dt="2022-07-28T18:33:48.925" v="1" actId="20577"/>
        <pc:sldMkLst>
          <pc:docMk/>
          <pc:sldMk cId="1199415110" sldId="394"/>
        </pc:sldMkLst>
        <pc:spChg chg="mod">
          <ac:chgData name="Anatoliy Kigel" userId="7432c6c4687b0a9c" providerId="LiveId" clId="{726CFB82-7235-4464-81FA-18725490A7E9}" dt="2022-07-28T18:33:48.925" v="1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726CFB82-7235-4464-81FA-18725490A7E9}" dt="2022-07-28T18:33:46.198" v="0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6281C7F5-4F88-4773-9DB9-77B73DD9AA2D}"/>
    <pc:docChg chg="undo custSel addSld delSld modSld sldOrd modSection">
      <pc:chgData name="Anatoliy Kigel" userId="7432c6c4687b0a9c" providerId="LiveId" clId="{6281C7F5-4F88-4773-9DB9-77B73DD9AA2D}" dt="2022-06-05T17:33:19.526" v="176" actId="1038"/>
      <pc:docMkLst>
        <pc:docMk/>
      </pc:docMkLst>
      <pc:sldChg chg="add del">
        <pc:chgData name="Anatoliy Kigel" userId="7432c6c4687b0a9c" providerId="LiveId" clId="{6281C7F5-4F88-4773-9DB9-77B73DD9AA2D}" dt="2022-06-03T17:04:32.628" v="1" actId="47"/>
        <pc:sldMkLst>
          <pc:docMk/>
          <pc:sldMk cId="1831295201" sldId="288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3874926999" sldId="289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2134033093" sldId="290"/>
        </pc:sldMkLst>
      </pc:sldChg>
      <pc:sldChg chg="del">
        <pc:chgData name="Anatoliy Kigel" userId="7432c6c4687b0a9c" providerId="LiveId" clId="{6281C7F5-4F88-4773-9DB9-77B73DD9AA2D}" dt="2022-06-03T17:04:39.124" v="2" actId="47"/>
        <pc:sldMkLst>
          <pc:docMk/>
          <pc:sldMk cId="3960645647" sldId="350"/>
        </pc:sldMkLst>
      </pc:sldChg>
      <pc:sldChg chg="modSp mod ord">
        <pc:chgData name="Anatoliy Kigel" userId="7432c6c4687b0a9c" providerId="LiveId" clId="{6281C7F5-4F88-4773-9DB9-77B73DD9AA2D}" dt="2022-06-05T17:14:31.678" v="144"/>
        <pc:sldMkLst>
          <pc:docMk/>
          <pc:sldMk cId="3468376918" sldId="352"/>
        </pc:sldMkLst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3" creationId="{00000000-0000-0000-0000-000000000000}"/>
          </ac:spMkLst>
        </pc:spChg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647673204" sldId="360"/>
        </pc:sldMkLst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554092839" sldId="365"/>
        </pc:sldMkLst>
      </pc:sldChg>
      <pc:sldChg chg="addSp delSp modSp mod">
        <pc:chgData name="Anatoliy Kigel" userId="7432c6c4687b0a9c" providerId="LiveId" clId="{6281C7F5-4F88-4773-9DB9-77B73DD9AA2D}" dt="2022-06-05T17:33:19.526" v="176" actId="1038"/>
        <pc:sldMkLst>
          <pc:docMk/>
          <pc:sldMk cId="2301730362" sldId="371"/>
        </pc:sldMkLst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2" creationId="{00000000-0000-0000-0000-000000000000}"/>
          </ac:spMkLst>
        </pc:spChg>
        <pc:picChg chg="del">
          <ac:chgData name="Anatoliy Kigel" userId="7432c6c4687b0a9c" providerId="LiveId" clId="{6281C7F5-4F88-4773-9DB9-77B73DD9AA2D}" dt="2022-06-05T17:31:06.522" v="155" actId="478"/>
          <ac:picMkLst>
            <pc:docMk/>
            <pc:sldMk cId="2301730362" sldId="371"/>
            <ac:picMk id="2" creationId="{00000000-0000-0000-0000-000000000000}"/>
          </ac:picMkLst>
        </pc:picChg>
        <pc:picChg chg="add mod">
          <ac:chgData name="Anatoliy Kigel" userId="7432c6c4687b0a9c" providerId="LiveId" clId="{6281C7F5-4F88-4773-9DB9-77B73DD9AA2D}" dt="2022-06-05T17:33:19.526" v="176" actId="1038"/>
          <ac:picMkLst>
            <pc:docMk/>
            <pc:sldMk cId="2301730362" sldId="371"/>
            <ac:picMk id="1026" creationId="{2167926F-2BA7-59AC-8016-BC0712D056FD}"/>
          </ac:picMkLst>
        </pc:picChg>
      </pc:sldChg>
      <pc:sldChg chg="delSp modSp mod">
        <pc:chgData name="Anatoliy Kigel" userId="7432c6c4687b0a9c" providerId="LiveId" clId="{6281C7F5-4F88-4773-9DB9-77B73DD9AA2D}" dt="2022-06-05T17:17:00.231" v="154" actId="1036"/>
        <pc:sldMkLst>
          <pc:docMk/>
          <pc:sldMk cId="2689196661" sldId="377"/>
        </pc:sldMkLst>
        <pc:spChg chg="del">
          <ac:chgData name="Anatoliy Kigel" userId="7432c6c4687b0a9c" providerId="LiveId" clId="{6281C7F5-4F88-4773-9DB9-77B73DD9AA2D}" dt="2022-06-05T17:16:53.404" v="145" actId="478"/>
          <ac:spMkLst>
            <pc:docMk/>
            <pc:sldMk cId="2689196661" sldId="377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7:00.231" v="154" actId="1036"/>
          <ac:spMkLst>
            <pc:docMk/>
            <pc:sldMk cId="2689196661" sldId="377"/>
            <ac:spMk id="7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6:59.106" v="150" actId="1036"/>
          <ac:spMkLst>
            <pc:docMk/>
            <pc:sldMk cId="2689196661" sldId="377"/>
            <ac:spMk id="10" creationId="{00000000-0000-0000-0000-000000000000}"/>
          </ac:spMkLst>
        </pc:spChg>
      </pc:sldChg>
      <pc:sldChg chg="addSp delSp modSp del mod">
        <pc:chgData name="Anatoliy Kigel" userId="7432c6c4687b0a9c" providerId="LiveId" clId="{6281C7F5-4F88-4773-9DB9-77B73DD9AA2D}" dt="2022-06-05T17:00:56.287" v="68" actId="47"/>
        <pc:sldMkLst>
          <pc:docMk/>
          <pc:sldMk cId="44952471" sldId="393"/>
        </pc:sldMkLst>
        <pc:spChg chg="mod">
          <ac:chgData name="Anatoliy Kigel" userId="7432c6c4687b0a9c" providerId="LiveId" clId="{6281C7F5-4F88-4773-9DB9-77B73DD9AA2D}" dt="2022-06-04T11:12:50.188" v="66" actId="1035"/>
          <ac:spMkLst>
            <pc:docMk/>
            <pc:sldMk cId="44952471" sldId="393"/>
            <ac:spMk id="2" creationId="{00000000-0000-0000-0000-000000000000}"/>
          </ac:spMkLst>
        </pc:spChg>
        <pc:spChg chg="mod">
          <ac:chgData name="Anatoliy Kigel" userId="7432c6c4687b0a9c" providerId="LiveId" clId="{6281C7F5-4F88-4773-9DB9-77B73DD9AA2D}" dt="2022-06-04T11:12:18.877" v="39" actId="122"/>
          <ac:spMkLst>
            <pc:docMk/>
            <pc:sldMk cId="44952471" sldId="393"/>
            <ac:spMk id="25" creationId="{00000000-0000-0000-0000-000000000000}"/>
          </ac:spMkLst>
        </pc:spChg>
        <pc:grpChg chg="del">
          <ac:chgData name="Anatoliy Kigel" userId="7432c6c4687b0a9c" providerId="LiveId" clId="{6281C7F5-4F88-4773-9DB9-77B73DD9AA2D}" dt="2022-06-04T11:10:12.970" v="11" actId="478"/>
          <ac:grpSpMkLst>
            <pc:docMk/>
            <pc:sldMk cId="44952471" sldId="393"/>
            <ac:grpSpMk id="7" creationId="{E3044FAA-76FF-484C-8772-57AC13D71856}"/>
          </ac:grpSpMkLst>
        </pc:grpChg>
        <pc:picChg chg="del">
          <ac:chgData name="Anatoliy Kigel" userId="7432c6c4687b0a9c" providerId="LiveId" clId="{6281C7F5-4F88-4773-9DB9-77B73DD9AA2D}" dt="2022-06-04T11:10:10.721" v="9" actId="478"/>
          <ac:picMkLst>
            <pc:docMk/>
            <pc:sldMk cId="44952471" sldId="393"/>
            <ac:picMk id="4" creationId="{145DE559-FAF9-4483-8136-FB4E6291B425}"/>
          </ac:picMkLst>
        </pc:picChg>
        <pc:picChg chg="add mod">
          <ac:chgData name="Anatoliy Kigel" userId="7432c6c4687b0a9c" providerId="LiveId" clId="{6281C7F5-4F88-4773-9DB9-77B73DD9AA2D}" dt="2022-06-04T11:12:50.817" v="67" actId="1036"/>
          <ac:picMkLst>
            <pc:docMk/>
            <pc:sldMk cId="44952471" sldId="393"/>
            <ac:picMk id="5" creationId="{FE354D3A-506D-F493-22EF-B16A1C5F094C}"/>
          </ac:picMkLst>
        </pc:picChg>
        <pc:picChg chg="del">
          <ac:chgData name="Anatoliy Kigel" userId="7432c6c4687b0a9c" providerId="LiveId" clId="{6281C7F5-4F88-4773-9DB9-77B73DD9AA2D}" dt="2022-06-04T11:09:49.625" v="3" actId="478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6281C7F5-4F88-4773-9DB9-77B73DD9AA2D}" dt="2022-06-04T11:12:32.826" v="63" actId="1076"/>
          <ac:picMkLst>
            <pc:docMk/>
            <pc:sldMk cId="44952471" sldId="393"/>
            <ac:picMk id="35" creationId="{392A13E7-C414-4F4F-9AC3-592E38BD0B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dovidnuk-html-tag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905794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581779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7.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831046"/>
            <a:ext cx="7056783" cy="4320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D4145-C3CC-ED4B-8DC8-C59A3D0E21AA}"/>
              </a:ext>
            </a:extLst>
          </p:cNvPr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https://htmlreference.io/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1B67F-45EF-6A86-6738-69E2498BD013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hlinkClick r:id="rId3"/>
              </a:rPr>
              <a:t>https://html-css.co.ua/dovidnuk-html-tags/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-20717" y="5572171"/>
            <a:ext cx="12192000" cy="5788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800" b="1" dirty="0"/>
              <a:t>Обратите на них внимание в справочнике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20717" y="70694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Ряд тегов которые пригодятся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0717" y="255689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&lt;p&gt;,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&lt;article&gt;, &lt;audio&gt;,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3952" y="1844824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</a:t>
            </a:r>
            <a:r>
              <a:rPr lang="en-US" sz="2800" b="1" dirty="0"/>
              <a:t> (</a:t>
            </a:r>
            <a:r>
              <a:rPr lang="ru-RU" sz="2800" b="1" dirty="0"/>
              <a:t>насколько</a:t>
            </a:r>
            <a:r>
              <a:rPr lang="uk-UA" sz="2800" b="1" dirty="0"/>
              <a:t> </a:t>
            </a:r>
            <a:r>
              <a:rPr lang="ru-RU" sz="2800" b="1" dirty="0"/>
              <a:t>получится</a:t>
            </a:r>
            <a:r>
              <a:rPr lang="en-US" sz="2800" b="1" dirty="0"/>
              <a:t>)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uk-UA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Если не хочется разглашать личную информацию – можно приукрасить.</a:t>
            </a:r>
            <a:br>
              <a:rPr lang="ru-RU" sz="2800" dirty="0"/>
            </a:b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735960" y="548680"/>
            <a:ext cx="6247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26F-2BA7-59AC-8016-BC0712D05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r="35179" b="24258"/>
          <a:stretch/>
        </p:blipFill>
        <p:spPr bwMode="auto">
          <a:xfrm>
            <a:off x="-1" y="0"/>
            <a:ext cx="4369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748</Words>
  <Application>Microsoft Office PowerPoint</Application>
  <PresentationFormat>Широкий екран</PresentationFormat>
  <Paragraphs>90</Paragraphs>
  <Slides>30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Segoe UI Semibold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2024-06-28T06:21:11Z</dcterms:modified>
</cp:coreProperties>
</file>