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84" r:id="rId14"/>
    <p:sldId id="337" r:id="rId15"/>
    <p:sldId id="346" r:id="rId16"/>
    <p:sldId id="356" r:id="rId17"/>
    <p:sldId id="347" r:id="rId18"/>
    <p:sldId id="357" r:id="rId19"/>
    <p:sldId id="383" r:id="rId20"/>
    <p:sldId id="351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84"/>
            <p14:sldId id="337"/>
            <p14:sldId id="346"/>
            <p14:sldId id="356"/>
            <p14:sldId id="347"/>
            <p14:sldId id="357"/>
            <p14:sldId id="383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83D1D-F03D-4105-BB09-F6E084960A4B}" v="6" dt="2024-07-10T15:23:15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6" d="100"/>
          <a:sy n="106" d="100"/>
        </p:scale>
        <p:origin x="76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70E6A08-B3AF-4E6D-9623-4B4462886D20}"/>
    <pc:docChg chg="undo custSel modSld">
      <pc:chgData name="Anatoliy Kigel" userId="7432c6c4687b0a9c" providerId="LiveId" clId="{070E6A08-B3AF-4E6D-9623-4B4462886D20}" dt="2022-02-12T10:22:51.644" v="22" actId="1076"/>
      <pc:docMkLst>
        <pc:docMk/>
      </pc:docMkLst>
      <pc:sldChg chg="modSp mod">
        <pc:chgData name="Anatoliy Kigel" userId="7432c6c4687b0a9c" providerId="LiveId" clId="{070E6A08-B3AF-4E6D-9623-4B4462886D20}" dt="2022-02-12T10:14:46.409" v="5" actId="6549"/>
        <pc:sldMkLst>
          <pc:docMk/>
          <pc:sldMk cId="2455653677" sldId="353"/>
        </pc:sldMkLst>
        <pc:spChg chg="mod">
          <ac:chgData name="Anatoliy Kigel" userId="7432c6c4687b0a9c" providerId="LiveId" clId="{070E6A08-B3AF-4E6D-9623-4B4462886D20}" dt="2022-02-12T10:14:46.409" v="5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070E6A08-B3AF-4E6D-9623-4B4462886D20}" dt="2022-02-12T10:22:51.644" v="22" actId="1076"/>
        <pc:sldMkLst>
          <pc:docMk/>
          <pc:sldMk cId="879739866" sldId="356"/>
        </pc:sldMkLst>
        <pc:spChg chg="mod">
          <ac:chgData name="Anatoliy Kigel" userId="7432c6c4687b0a9c" providerId="LiveId" clId="{070E6A08-B3AF-4E6D-9623-4B4462886D20}" dt="2022-02-12T10:22:51.644" v="22" actId="1076"/>
          <ac:spMkLst>
            <pc:docMk/>
            <pc:sldMk cId="879739866" sldId="356"/>
            <ac:spMk id="10" creationId="{00000000-0000-0000-0000-000000000000}"/>
          </ac:spMkLst>
        </pc:spChg>
        <pc:grpChg chg="del">
          <ac:chgData name="Anatoliy Kigel" userId="7432c6c4687b0a9c" providerId="LiveId" clId="{070E6A08-B3AF-4E6D-9623-4B4462886D20}" dt="2022-02-12T10:22:32.109" v="14" actId="478"/>
          <ac:grpSpMkLst>
            <pc:docMk/>
            <pc:sldMk cId="879739866" sldId="356"/>
            <ac:grpSpMk id="3" creationId="{00000000-0000-0000-0000-000000000000}"/>
          </ac:grpSpMkLst>
        </pc:grpChg>
        <pc:grpChg chg="add mod">
          <ac:chgData name="Anatoliy Kigel" userId="7432c6c4687b0a9c" providerId="LiveId" clId="{070E6A08-B3AF-4E6D-9623-4B4462886D20}" dt="2022-02-12T10:22:49.287" v="21" actId="1076"/>
          <ac:grpSpMkLst>
            <pc:docMk/>
            <pc:sldMk cId="879739866" sldId="356"/>
            <ac:grpSpMk id="9" creationId="{A203334E-6B55-452B-A97D-C90923A141C6}"/>
          </ac:grpSpMkLst>
        </pc:grpChg>
        <pc:picChg chg="del 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2" creationId="{00000000-0000-0000-0000-000000000000}"/>
          </ac:picMkLst>
        </pc:picChg>
        <pc:picChg chg="topLvl">
          <ac:chgData name="Anatoliy Kigel" userId="7432c6c4687b0a9c" providerId="LiveId" clId="{070E6A08-B3AF-4E6D-9623-4B4462886D20}" dt="2022-02-12T10:22:32.109" v="14" actId="478"/>
          <ac:picMkLst>
            <pc:docMk/>
            <pc:sldMk cId="879739866" sldId="356"/>
            <ac:picMk id="11" creationId="{00000000-0000-0000-0000-000000000000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2" creationId="{3C28BD69-7CF0-49B3-940F-690F687E6723}"/>
          </ac:picMkLst>
        </pc:picChg>
        <pc:picChg chg="mod">
          <ac:chgData name="Anatoliy Kigel" userId="7432c6c4687b0a9c" providerId="LiveId" clId="{070E6A08-B3AF-4E6D-9623-4B4462886D20}" dt="2022-02-12T10:22:32.758" v="15"/>
          <ac:picMkLst>
            <pc:docMk/>
            <pc:sldMk cId="879739866" sldId="356"/>
            <ac:picMk id="13" creationId="{E70933E4-5F19-4CF6-B109-0050B53C34E4}"/>
          </ac:picMkLst>
        </pc:picChg>
      </pc:sldChg>
      <pc:sldChg chg="addSp modSp mod">
        <pc:chgData name="Anatoliy Kigel" userId="7432c6c4687b0a9c" providerId="LiveId" clId="{070E6A08-B3AF-4E6D-9623-4B4462886D20}" dt="2022-02-12T10:22:25.877" v="13" actId="164"/>
        <pc:sldMkLst>
          <pc:docMk/>
          <pc:sldMk cId="635824752" sldId="357"/>
        </pc:sldMkLst>
        <pc:grpChg chg="add mod">
          <ac:chgData name="Anatoliy Kigel" userId="7432c6c4687b0a9c" providerId="LiveId" clId="{070E6A08-B3AF-4E6D-9623-4B4462886D20}" dt="2022-02-12T10:22:25.877" v="13" actId="164"/>
          <ac:grpSpMkLst>
            <pc:docMk/>
            <pc:sldMk cId="635824752" sldId="357"/>
            <ac:grpSpMk id="5" creationId="{AACB053B-D153-4535-83EA-E78D07AA7BD1}"/>
          </ac:grpSpMkLst>
        </pc:grpChg>
        <pc:picChg chg="add 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3" creationId="{37D04E07-833F-4DF7-B358-8E91B9E0A8D2}"/>
          </ac:picMkLst>
        </pc:picChg>
        <pc:picChg chg="mod">
          <ac:chgData name="Anatoliy Kigel" userId="7432c6c4687b0a9c" providerId="LiveId" clId="{070E6A08-B3AF-4E6D-9623-4B4462886D20}" dt="2022-02-12T10:22:25.877" v="13" actId="164"/>
          <ac:picMkLst>
            <pc:docMk/>
            <pc:sldMk cId="635824752" sldId="357"/>
            <ac:picMk id="25" creationId="{00000000-0000-0000-0000-000000000000}"/>
          </ac:picMkLst>
        </pc:picChg>
      </pc:sldChg>
    </pc:docChg>
  </pc:docChgLst>
  <pc:docChgLst>
    <pc:chgData name="Anatoliy Kigel" userId="7432c6c4687b0a9c" providerId="LiveId" clId="{65783D1D-F03D-4105-BB09-F6E084960A4B}"/>
    <pc:docChg chg="modSld">
      <pc:chgData name="Anatoliy Kigel" userId="7432c6c4687b0a9c" providerId="LiveId" clId="{65783D1D-F03D-4105-BB09-F6E084960A4B}" dt="2024-07-10T15:23:16.137" v="18" actId="6549"/>
      <pc:docMkLst>
        <pc:docMk/>
      </pc:docMkLst>
      <pc:sldChg chg="modSp mod">
        <pc:chgData name="Anatoliy Kigel" userId="7432c6c4687b0a9c" providerId="LiveId" clId="{65783D1D-F03D-4105-BB09-F6E084960A4B}" dt="2024-07-10T15:23:16.137" v="18" actId="6549"/>
        <pc:sldMkLst>
          <pc:docMk/>
          <pc:sldMk cId="1004323033" sldId="346"/>
        </pc:sldMkLst>
        <pc:spChg chg="mod">
          <ac:chgData name="Anatoliy Kigel" userId="7432c6c4687b0a9c" providerId="LiveId" clId="{65783D1D-F03D-4105-BB09-F6E084960A4B}" dt="2024-07-10T15:23:16.137" v="18" actId="6549"/>
          <ac:spMkLst>
            <pc:docMk/>
            <pc:sldMk cId="1004323033" sldId="346"/>
            <ac:spMk id="10" creationId="{00000000-0000-0000-0000-000000000000}"/>
          </ac:spMkLst>
        </pc:spChg>
      </pc:sldChg>
      <pc:sldChg chg="modSp mod">
        <pc:chgData name="Anatoliy Kigel" userId="7432c6c4687b0a9c" providerId="LiveId" clId="{65783D1D-F03D-4105-BB09-F6E084960A4B}" dt="2024-07-10T15:22:46.372" v="12" actId="6549"/>
        <pc:sldMkLst>
          <pc:docMk/>
          <pc:sldMk cId="2455653677" sldId="353"/>
        </pc:sldMkLst>
        <pc:spChg chg="mod">
          <ac:chgData name="Anatoliy Kigel" userId="7432c6c4687b0a9c" providerId="LiveId" clId="{65783D1D-F03D-4105-BB09-F6E084960A4B}" dt="2024-07-10T15:22:46.372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65783D1D-F03D-4105-BB09-F6E084960A4B}" dt="2024-07-10T15:23:03.203" v="15" actId="6549"/>
        <pc:sldMkLst>
          <pc:docMk/>
          <pc:sldMk cId="972905295" sldId="384"/>
        </pc:sldMkLst>
        <pc:spChg chg="mod">
          <ac:chgData name="Anatoliy Kigel" userId="7432c6c4687b0a9c" providerId="LiveId" clId="{65783D1D-F03D-4105-BB09-F6E084960A4B}" dt="2024-07-10T15:23:03.203" v="15" actId="6549"/>
          <ac:spMkLst>
            <pc:docMk/>
            <pc:sldMk cId="972905295" sldId="384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undo custSel addSld delSld modSld modSection">
      <pc:chgData name="Anatoliy Kigel" userId="7432c6c4687b0a9c" providerId="LiveId" clId="{909702A4-D7D3-49E8-8D6B-EFAA5350E315}" dt="2021-12-25T07:55:29.137" v="167" actId="478"/>
      <pc:docMkLst>
        <pc:docMk/>
      </pc:docMkLst>
      <pc:sldChg chg="del">
        <pc:chgData name="Anatoliy Kigel" userId="7432c6c4687b0a9c" providerId="LiveId" clId="{909702A4-D7D3-49E8-8D6B-EFAA5350E315}" dt="2021-12-24T13:24:37.171" v="46" actId="47"/>
        <pc:sldMkLst>
          <pc:docMk/>
          <pc:sldMk cId="84322468" sldId="350"/>
        </pc:sldMkLst>
      </pc:sldChg>
      <pc:sldChg chg="addSp delSp modSp mod setBg">
        <pc:chgData name="Anatoliy Kigel" userId="7432c6c4687b0a9c" providerId="LiveId" clId="{909702A4-D7D3-49E8-8D6B-EFAA5350E315}" dt="2021-12-25T07:55:29.137" v="167" actId="478"/>
        <pc:sldMkLst>
          <pc:docMk/>
          <pc:sldMk cId="3817691058" sldId="351"/>
        </pc:sldMkLst>
        <pc:spChg chg="add mod">
          <ac:chgData name="Anatoliy Kigel" userId="7432c6c4687b0a9c" providerId="LiveId" clId="{909702A4-D7D3-49E8-8D6B-EFAA5350E315}" dt="2021-12-24T13:25:46.835" v="163" actId="207"/>
          <ac:spMkLst>
            <pc:docMk/>
            <pc:sldMk cId="3817691058" sldId="351"/>
            <ac:spMk id="5" creationId="{7EC14DF4-9E6D-42B8-9BD5-9EE442ED248E}"/>
          </ac:spMkLst>
        </pc:spChg>
        <pc:spChg chg="del">
          <ac:chgData name="Anatoliy Kigel" userId="7432c6c4687b0a9c" providerId="LiveId" clId="{909702A4-D7D3-49E8-8D6B-EFAA5350E315}" dt="2021-12-25T07:55:29.137" v="167" actId="478"/>
          <ac:spMkLst>
            <pc:docMk/>
            <pc:sldMk cId="3817691058" sldId="351"/>
            <ac:spMk id="8" creationId="{00000000-0000-0000-0000-000000000000}"/>
          </ac:spMkLst>
        </pc:spChg>
        <pc:spChg chg="del mod">
          <ac:chgData name="Anatoliy Kigel" userId="7432c6c4687b0a9c" providerId="LiveId" clId="{909702A4-D7D3-49E8-8D6B-EFAA5350E315}" dt="2021-12-24T13:22:57.140" v="34" actId="21"/>
          <ac:spMkLst>
            <pc:docMk/>
            <pc:sldMk cId="3817691058" sldId="351"/>
            <ac:spMk id="9" creationId="{00000000-0000-0000-0000-000000000000}"/>
          </ac:spMkLst>
        </pc:spChg>
        <pc:spChg chg="del">
          <ac:chgData name="Anatoliy Kigel" userId="7432c6c4687b0a9c" providerId="LiveId" clId="{909702A4-D7D3-49E8-8D6B-EFAA5350E315}" dt="2021-12-24T13:22:50.692" v="31" actId="478"/>
          <ac:spMkLst>
            <pc:docMk/>
            <pc:sldMk cId="3817691058" sldId="351"/>
            <ac:spMk id="10" creationId="{00000000-0000-0000-0000-000000000000}"/>
          </ac:spMkLst>
        </pc:spChg>
        <pc:spChg chg="add mod">
          <ac:chgData name="Anatoliy Kigel" userId="7432c6c4687b0a9c" providerId="LiveId" clId="{909702A4-D7D3-49E8-8D6B-EFAA5350E315}" dt="2021-12-24T13:25:39.995" v="161" actId="207"/>
          <ac:spMkLst>
            <pc:docMk/>
            <pc:sldMk cId="3817691058" sldId="351"/>
            <ac:spMk id="11" creationId="{7C2FD737-DF63-4270-BD53-CEB40454B360}"/>
          </ac:spMkLst>
        </pc:spChg>
        <pc:spChg chg="del">
          <ac:chgData name="Anatoliy Kigel" userId="7432c6c4687b0a9c" providerId="LiveId" clId="{909702A4-D7D3-49E8-8D6B-EFAA5350E315}" dt="2021-12-24T13:22:51.680" v="32" actId="478"/>
          <ac:spMkLst>
            <pc:docMk/>
            <pc:sldMk cId="3817691058" sldId="351"/>
            <ac:spMk id="12" creationId="{00000000-0000-0000-0000-000000000000}"/>
          </ac:spMkLst>
        </pc:spChg>
        <pc:picChg chg="del mod">
          <ac:chgData name="Anatoliy Kigel" userId="7432c6c4687b0a9c" providerId="LiveId" clId="{909702A4-D7D3-49E8-8D6B-EFAA5350E315}" dt="2021-12-24T13:23:51.398" v="39" actId="21"/>
          <ac:picMkLst>
            <pc:docMk/>
            <pc:sldMk cId="3817691058" sldId="351"/>
            <ac:picMk id="2" creationId="{00000000-0000-0000-0000-000000000000}"/>
          </ac:picMkLst>
        </pc:picChg>
        <pc:picChg chg="add">
          <ac:chgData name="Anatoliy Kigel" userId="7432c6c4687b0a9c" providerId="LiveId" clId="{909702A4-D7D3-49E8-8D6B-EFAA5350E315}" dt="2021-12-24T13:24:18.489" v="40" actId="22"/>
          <ac:picMkLst>
            <pc:docMk/>
            <pc:sldMk cId="3817691058" sldId="351"/>
            <ac:picMk id="4" creationId="{6C200846-BC46-4526-B33D-C51B2ED2CD50}"/>
          </ac:picMkLst>
        </pc:picChg>
      </pc:sldChg>
      <pc:sldChg chg="modSp mod">
        <pc:chgData name="Anatoliy Kigel" userId="7432c6c4687b0a9c" providerId="LiveId" clId="{909702A4-D7D3-49E8-8D6B-EFAA5350E315}" dt="2021-12-25T07:53:54.047" v="166" actId="6549"/>
        <pc:sldMkLst>
          <pc:docMk/>
          <pc:sldMk cId="2455653677" sldId="353"/>
        </pc:sldMkLst>
        <pc:spChg chg="mod">
          <ac:chgData name="Anatoliy Kigel" userId="7432c6c4687b0a9c" providerId="LiveId" clId="{909702A4-D7D3-49E8-8D6B-EFAA5350E315}" dt="2021-12-25T07:53:54.047" v="166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  <pc:sldChg chg="add">
        <pc:chgData name="Anatoliy Kigel" userId="7432c6c4687b0a9c" providerId="LiveId" clId="{909702A4-D7D3-49E8-8D6B-EFAA5350E315}" dt="2021-12-24T13:24:36.057" v="45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BF90032C-DA69-463A-A2B4-5DC36E486E60}"/>
    <pc:docChg chg="custSel modSld">
      <pc:chgData name="Anatoliy Kigel" userId="7432c6c4687b0a9c" providerId="LiveId" clId="{BF90032C-DA69-463A-A2B4-5DC36E486E60}" dt="2022-06-23T15:53:57.738" v="0" actId="478"/>
      <pc:docMkLst>
        <pc:docMk/>
      </pc:docMkLst>
      <pc:sldChg chg="delSp mod">
        <pc:chgData name="Anatoliy Kigel" userId="7432c6c4687b0a9c" providerId="LiveId" clId="{BF90032C-DA69-463A-A2B4-5DC36E486E60}" dt="2022-06-23T15:53:57.738" v="0" actId="478"/>
        <pc:sldMkLst>
          <pc:docMk/>
          <pc:sldMk cId="3548138987" sldId="330"/>
        </pc:sldMkLst>
        <pc:spChg chg="del">
          <ac:chgData name="Anatoliy Kigel" userId="7432c6c4687b0a9c" providerId="LiveId" clId="{BF90032C-DA69-463A-A2B4-5DC36E486E60}" dt="2022-06-23T15:53:57.738" v="0" actId="478"/>
          <ac:spMkLst>
            <pc:docMk/>
            <pc:sldMk cId="3548138987" sldId="330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10.07.2024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eveloper.mozilla.org/ru/docs/Web/CSS/cal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t.ly/2Z4mir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vx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7667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Функция </a:t>
            </a:r>
            <a:r>
              <a:rPr lang="en-US" sz="5400" b="1" dirty="0">
                <a:solidFill>
                  <a:schemeClr val="accent6"/>
                </a:solidFill>
              </a:rPr>
              <a:t>calc() </a:t>
            </a:r>
            <a:r>
              <a:rPr lang="ru-RU" sz="5400" b="1" dirty="0"/>
              <a:t>в </a:t>
            </a:r>
            <a:r>
              <a:rPr lang="en-US" sz="5400" b="1" dirty="0"/>
              <a:t>CSS</a:t>
            </a:r>
            <a:endParaRPr lang="ru-RU" sz="5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58052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https://developer.mozilla.org/ru/docs/Web/CSS/calc</a:t>
            </a:r>
            <a:endParaRPr lang="ru-RU" sz="3200" b="1" dirty="0"/>
          </a:p>
        </p:txBody>
      </p:sp>
      <p:pic>
        <p:nvPicPr>
          <p:cNvPr id="1026" name="Picture 2" descr="Cover image for CSS Calc Function">
            <a:extLst>
              <a:ext uri="{FF2B5EF4-FFF2-40B4-BE49-F238E27FC236}">
                <a16:creationId xmlns:a16="http://schemas.microsoft.com/office/drawing/2014/main" id="{B7AA19B3-83D3-C72E-9659-669F977F7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35600" r="26564" b="19400"/>
          <a:stretch/>
        </p:blipFill>
        <p:spPr bwMode="auto">
          <a:xfrm>
            <a:off x="3413255" y="2364418"/>
            <a:ext cx="5365490" cy="2129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1198493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hlinkClick r:id="rId2"/>
              </a:rPr>
              <a:t>https://bit.ly/2Z4mir2</a:t>
            </a:r>
            <a:endParaRPr lang="ru-RU" sz="32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2381979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0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55610" y="1760617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 dirty="0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1271463" y="1504146"/>
            <a:ext cx="3745209" cy="3365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A203334E-6B55-452B-A97D-C90923A141C6}"/>
              </a:ext>
            </a:extLst>
          </p:cNvPr>
          <p:cNvGrpSpPr/>
          <p:nvPr/>
        </p:nvGrpSpPr>
        <p:grpSpPr>
          <a:xfrm>
            <a:off x="3072458" y="2780928"/>
            <a:ext cx="3384376" cy="3189455"/>
            <a:chOff x="8094" y="0"/>
            <a:chExt cx="7333698" cy="6858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3C28BD69-7CF0-49B3-940F-690F687E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70933E4-5F19-4CF6-B109-0050B53C3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</a:t>
            </a:r>
            <a:r>
              <a:rPr lang="en-US" sz="2400" b="1" i="1" dirty="0"/>
              <a:t>~</a:t>
            </a:r>
            <a:r>
              <a:rPr lang="ru-RU" sz="2400" b="1" i="1" dirty="0"/>
              <a:t>2</a:t>
            </a:r>
            <a:r>
              <a:rPr lang="en-US" sz="2400" b="1" i="1" dirty="0"/>
              <a:t>0 </a:t>
            </a:r>
            <a:r>
              <a:rPr lang="ru-RU" sz="2400" b="1" i="1" dirty="0">
                <a:solidFill>
                  <a:srgbClr val="FF0000"/>
                </a:solidFill>
              </a:rPr>
              <a:t>небольших</a:t>
            </a:r>
            <a:r>
              <a:rPr lang="ru-RU" sz="2400" b="1" i="1" dirty="0"/>
              <a:t> фото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AACB053B-D153-4535-83EA-E78D07AA7BD1}"/>
              </a:ext>
            </a:extLst>
          </p:cNvPr>
          <p:cNvGrpSpPr/>
          <p:nvPr/>
        </p:nvGrpSpPr>
        <p:grpSpPr>
          <a:xfrm>
            <a:off x="8094" y="0"/>
            <a:ext cx="7333698" cy="6858000"/>
            <a:chOff x="8094" y="0"/>
            <a:chExt cx="7333698" cy="6858000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4" y="0"/>
              <a:ext cx="7333698" cy="6858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7D04E07-833F-4DF7-B358-8E91B9E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4" y="1606983"/>
              <a:ext cx="7333698" cy="4357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https://github.com/filebase-xyz/flexbox/archive/vx.zip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00846-BC46-4526-B33D-C51B2ED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8250"/>
            <a:ext cx="1068705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4DF4-9E6D-42B8-9BD5-9EE442ED248E}"/>
              </a:ext>
            </a:extLst>
          </p:cNvPr>
          <p:cNvSpPr txBox="1"/>
          <p:nvPr/>
        </p:nvSpPr>
        <p:spPr>
          <a:xfrm>
            <a:off x="0" y="7257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Анимация переходов в </a:t>
            </a:r>
            <a:r>
              <a:rPr lang="en-US" sz="4800" b="1" dirty="0">
                <a:solidFill>
                  <a:schemeClr val="bg1"/>
                </a:solidFill>
              </a:rPr>
              <a:t>CSS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D737-DF63-4270-BD53-CEB40454B360}"/>
              </a:ext>
            </a:extLst>
          </p:cNvPr>
          <p:cNvSpPr txBox="1"/>
          <p:nvPr/>
        </p:nvSpPr>
        <p:spPr>
          <a:xfrm>
            <a:off x="33536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 построение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460</Words>
  <Application>Microsoft Office PowerPoint</Application>
  <PresentationFormat>Широкий екран</PresentationFormat>
  <Paragraphs>55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Calibri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665</cp:revision>
  <dcterms:created xsi:type="dcterms:W3CDTF">2014-11-20T09:08:59Z</dcterms:created>
  <dcterms:modified xsi:type="dcterms:W3CDTF">2024-07-10T15:23:55Z</dcterms:modified>
</cp:coreProperties>
</file>