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71" r:id="rId2"/>
    <p:sldId id="333" r:id="rId3"/>
    <p:sldId id="376" r:id="rId4"/>
    <p:sldId id="334" r:id="rId5"/>
    <p:sldId id="335" r:id="rId6"/>
    <p:sldId id="329" r:id="rId7"/>
    <p:sldId id="358" r:id="rId8"/>
    <p:sldId id="331" r:id="rId9"/>
    <p:sldId id="332" r:id="rId10"/>
    <p:sldId id="336" r:id="rId11"/>
    <p:sldId id="337" r:id="rId12"/>
    <p:sldId id="368" r:id="rId13"/>
    <p:sldId id="351" r:id="rId14"/>
    <p:sldId id="353" r:id="rId15"/>
    <p:sldId id="352" r:id="rId16"/>
    <p:sldId id="356" r:id="rId17"/>
    <p:sldId id="357" r:id="rId18"/>
    <p:sldId id="383" r:id="rId19"/>
    <p:sldId id="37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33"/>
            <p14:sldId id="376"/>
            <p14:sldId id="334"/>
            <p14:sldId id="335"/>
            <p14:sldId id="329"/>
            <p14:sldId id="358"/>
            <p14:sldId id="331"/>
            <p14:sldId id="332"/>
            <p14:sldId id="336"/>
            <p14:sldId id="337"/>
            <p14:sldId id="368"/>
            <p14:sldId id="351"/>
            <p14:sldId id="353"/>
            <p14:sldId id="352"/>
            <p14:sldId id="356"/>
            <p14:sldId id="357"/>
            <p14:sldId id="38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444A"/>
    <a:srgbClr val="871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C9364-F826-4B57-AE14-CCDD935A66A7}" v="1" dt="2024-07-16T06:00:26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3DCC9364-F826-4B57-AE14-CCDD935A66A7}"/>
    <pc:docChg chg="modSld">
      <pc:chgData name="Anatoliy Kigel" userId="7432c6c4687b0a9c" providerId="LiveId" clId="{3DCC9364-F826-4B57-AE14-CCDD935A66A7}" dt="2024-07-16T06:00:27.422" v="2" actId="6549"/>
      <pc:docMkLst>
        <pc:docMk/>
      </pc:docMkLst>
      <pc:sldChg chg="modSp mod">
        <pc:chgData name="Anatoliy Kigel" userId="7432c6c4687b0a9c" providerId="LiveId" clId="{3DCC9364-F826-4B57-AE14-CCDD935A66A7}" dt="2024-07-16T06:00:27.422" v="2" actId="6549"/>
        <pc:sldMkLst>
          <pc:docMk/>
          <pc:sldMk cId="1315212788" sldId="376"/>
        </pc:sldMkLst>
        <pc:spChg chg="mod">
          <ac:chgData name="Anatoliy Kigel" userId="7432c6c4687b0a9c" providerId="LiveId" clId="{3DCC9364-F826-4B57-AE14-CCDD935A66A7}" dt="2024-07-16T06:00:27.422" v="2" actId="6549"/>
          <ac:spMkLst>
            <pc:docMk/>
            <pc:sldMk cId="1315212788" sldId="376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96CC8D79-6E7A-46F3-86EE-9FB28573B54C}"/>
    <pc:docChg chg="undo custSel addSld delSld modSld sldOrd modSection">
      <pc:chgData name="Anatoliy Kigel" userId="7432c6c4687b0a9c" providerId="LiveId" clId="{96CC8D79-6E7A-46F3-86EE-9FB28573B54C}" dt="2021-12-29T17:54:34.641" v="148" actId="20577"/>
      <pc:docMkLst>
        <pc:docMk/>
      </pc:docMkLst>
      <pc:sldChg chg="modSp mod">
        <pc:chgData name="Anatoliy Kigel" userId="7432c6c4687b0a9c" providerId="LiveId" clId="{96CC8D79-6E7A-46F3-86EE-9FB28573B54C}" dt="2021-12-29T17:54:34.641" v="148" actId="20577"/>
        <pc:sldMkLst>
          <pc:docMk/>
          <pc:sldMk cId="2739659416" sldId="329"/>
        </pc:sldMkLst>
        <pc:spChg chg="mod">
          <ac:chgData name="Anatoliy Kigel" userId="7432c6c4687b0a9c" providerId="LiveId" clId="{96CC8D79-6E7A-46F3-86EE-9FB28573B54C}" dt="2021-12-29T17:54:34.641" v="148" actId="20577"/>
          <ac:spMkLst>
            <pc:docMk/>
            <pc:sldMk cId="2739659416" sldId="329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739932376" sldId="333"/>
        </pc:sldMkLst>
      </pc:sldChg>
      <pc:sldChg chg="modSp add mod">
        <pc:chgData name="Anatoliy Kigel" userId="7432c6c4687b0a9c" providerId="LiveId" clId="{96CC8D79-6E7A-46F3-86EE-9FB28573B54C}" dt="2021-12-29T17:54:33.146" v="147" actId="20577"/>
        <pc:sldMkLst>
          <pc:docMk/>
          <pc:sldMk cId="4034317961" sldId="333"/>
        </pc:sldMkLst>
        <pc:spChg chg="mod">
          <ac:chgData name="Anatoliy Kigel" userId="7432c6c4687b0a9c" providerId="LiveId" clId="{96CC8D79-6E7A-46F3-86EE-9FB28573B54C}" dt="2021-12-29T17:54:33.146" v="147" actId="20577"/>
          <ac:spMkLst>
            <pc:docMk/>
            <pc:sldMk cId="4034317961" sldId="333"/>
            <ac:spMk id="5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570090362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2447979257" sldId="334"/>
        </pc:sldMkLst>
      </pc:sldChg>
      <pc:sldChg chg="add">
        <pc:chgData name="Anatoliy Kigel" userId="7432c6c4687b0a9c" providerId="LiveId" clId="{96CC8D79-6E7A-46F3-86EE-9FB28573B54C}" dt="2021-12-29T17:54:21.643" v="144"/>
        <pc:sldMkLst>
          <pc:docMk/>
          <pc:sldMk cId="556136404" sldId="335"/>
        </pc:sldMkLst>
      </pc:sldChg>
      <pc:sldChg chg="del">
        <pc:chgData name="Anatoliy Kigel" userId="7432c6c4687b0a9c" providerId="LiveId" clId="{96CC8D79-6E7A-46F3-86EE-9FB28573B54C}" dt="2021-12-29T17:54:20.203" v="143" actId="2696"/>
        <pc:sldMkLst>
          <pc:docMk/>
          <pc:sldMk cId="1380844691" sldId="335"/>
        </pc:sldMkLst>
      </pc:sldChg>
      <pc:sldChg chg="addSp modSp mod">
        <pc:chgData name="Anatoliy Kigel" userId="7432c6c4687b0a9c" providerId="LiveId" clId="{96CC8D79-6E7A-46F3-86EE-9FB28573B54C}" dt="2021-12-25T08:06:12.379" v="138" actId="1037"/>
        <pc:sldMkLst>
          <pc:docMk/>
          <pc:sldMk cId="1815854048" sldId="337"/>
        </pc:sldMkLst>
        <pc:spChg chg="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6:12.379" v="138" actId="1037"/>
          <ac:spMkLst>
            <pc:docMk/>
            <pc:sldMk cId="1815854048" sldId="337"/>
            <ac:spMk id="9" creationId="{01CCF3FD-C2F6-4F9C-B81A-4E9C162BD895}"/>
          </ac:spMkLst>
        </pc:spChg>
      </pc:sldChg>
      <pc:sldChg chg="del">
        <pc:chgData name="Anatoliy Kigel" userId="7432c6c4687b0a9c" providerId="LiveId" clId="{96CC8D79-6E7A-46F3-86EE-9FB28573B54C}" dt="2021-12-25T08:06:26.986" v="139" actId="47"/>
        <pc:sldMkLst>
          <pc:docMk/>
          <pc:sldMk cId="3346189428" sldId="338"/>
        </pc:sldMkLst>
      </pc:sldChg>
      <pc:sldChg chg="modSp mod">
        <pc:chgData name="Anatoliy Kigel" userId="7432c6c4687b0a9c" providerId="LiveId" clId="{96CC8D79-6E7A-46F3-86EE-9FB28573B54C}" dt="2021-12-25T08:04:09.967" v="118" actId="20577"/>
        <pc:sldMkLst>
          <pc:docMk/>
          <pc:sldMk cId="2424073144" sldId="357"/>
        </pc:sldMkLst>
        <pc:spChg chg="mod">
          <ac:chgData name="Anatoliy Kigel" userId="7432c6c4687b0a9c" providerId="LiveId" clId="{96CC8D79-6E7A-46F3-86EE-9FB28573B54C}" dt="2021-12-25T08:04:09.967" v="118" actId="20577"/>
          <ac:spMkLst>
            <pc:docMk/>
            <pc:sldMk cId="2424073144" sldId="357"/>
            <ac:spMk id="10" creationId="{00000000-0000-0000-0000-000000000000}"/>
          </ac:spMkLst>
        </pc:spChg>
      </pc:sldChg>
      <pc:sldChg chg="del">
        <pc:chgData name="Anatoliy Kigel" userId="7432c6c4687b0a9c" providerId="LiveId" clId="{96CC8D79-6E7A-46F3-86EE-9FB28573B54C}" dt="2021-12-25T08:00:44.724" v="2" actId="47"/>
        <pc:sldMkLst>
          <pc:docMk/>
          <pc:sldMk cId="1189746563" sldId="369"/>
        </pc:sldMkLst>
      </pc:sldChg>
      <pc:sldChg chg="addSp delSp modSp mod">
        <pc:chgData name="Anatoliy Kigel" userId="7432c6c4687b0a9c" providerId="LiveId" clId="{96CC8D79-6E7A-46F3-86EE-9FB28573B54C}" dt="2021-12-25T08:02:19.442" v="53" actId="1035"/>
        <pc:sldMkLst>
          <pc:docMk/>
          <pc:sldMk cId="479034626" sldId="370"/>
        </pc:sldMkLst>
        <pc:spChg chg="del">
          <ac:chgData name="Anatoliy Kigel" userId="7432c6c4687b0a9c" providerId="LiveId" clId="{96CC8D79-6E7A-46F3-86EE-9FB28573B54C}" dt="2021-12-25T08:00:17.709" v="0" actId="478"/>
          <ac:spMkLst>
            <pc:docMk/>
            <pc:sldMk cId="479034626" sldId="370"/>
            <ac:spMk id="2" creationId="{00000000-0000-0000-0000-000000000000}"/>
          </ac:spMkLst>
        </pc:spChg>
        <pc:spChg chg="add mod">
          <ac:chgData name="Anatoliy Kigel" userId="7432c6c4687b0a9c" providerId="LiveId" clId="{96CC8D79-6E7A-46F3-86EE-9FB28573B54C}" dt="2021-12-25T08:02:19.442" v="53" actId="1035"/>
          <ac:spMkLst>
            <pc:docMk/>
            <pc:sldMk cId="479034626" sldId="370"/>
            <ac:spMk id="3" creationId="{1DC19D43-E989-4BDD-91F3-3DB48271FAB7}"/>
          </ac:spMkLst>
        </pc:spChg>
        <pc:picChg chg="mod">
          <ac:chgData name="Anatoliy Kigel" userId="7432c6c4687b0a9c" providerId="LiveId" clId="{96CC8D79-6E7A-46F3-86EE-9FB28573B54C}" dt="2021-12-25T08:02:17.324" v="50" actId="1035"/>
          <ac:picMkLst>
            <pc:docMk/>
            <pc:sldMk cId="479034626" sldId="370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6CC8D79-6E7A-46F3-86EE-9FB28573B54C}" dt="2021-12-25T08:04:44.562" v="126" actId="20577"/>
        <pc:sldMkLst>
          <pc:docMk/>
          <pc:sldMk cId="1130340218" sldId="371"/>
        </pc:sldMkLst>
        <pc:spChg chg="mod">
          <ac:chgData name="Anatoliy Kigel" userId="7432c6c4687b0a9c" providerId="LiveId" clId="{96CC8D79-6E7A-46F3-86EE-9FB28573B54C}" dt="2021-12-25T08:04:44.562" v="126" actId="20577"/>
          <ac:spMkLst>
            <pc:docMk/>
            <pc:sldMk cId="1130340218" sldId="371"/>
            <ac:spMk id="9" creationId="{00000000-0000-0000-0000-000000000000}"/>
          </ac:spMkLst>
        </pc:spChg>
      </pc:sldChg>
      <pc:sldChg chg="modSp mod ord">
        <pc:chgData name="Anatoliy Kigel" userId="7432c6c4687b0a9c" providerId="LiveId" clId="{96CC8D79-6E7A-46F3-86EE-9FB28573B54C}" dt="2021-12-29T17:54:28.352" v="146"/>
        <pc:sldMkLst>
          <pc:docMk/>
          <pc:sldMk cId="1315212788" sldId="376"/>
        </pc:sldMkLst>
        <pc:spChg chg="mod">
          <ac:chgData name="Anatoliy Kigel" userId="7432c6c4687b0a9c" providerId="LiveId" clId="{96CC8D79-6E7A-46F3-86EE-9FB28573B54C}" dt="2021-12-25T08:07:24.073" v="142" actId="6549"/>
          <ac:spMkLst>
            <pc:docMk/>
            <pc:sldMk cId="1315212788" sldId="376"/>
            <ac:spMk id="7" creationId="{00000000-0000-0000-0000-000000000000}"/>
          </ac:spMkLst>
        </pc:spChg>
      </pc:sldChg>
      <pc:sldChg chg="add">
        <pc:chgData name="Anatoliy Kigel" userId="7432c6c4687b0a9c" providerId="LiveId" clId="{96CC8D79-6E7A-46F3-86EE-9FB28573B54C}" dt="2021-12-25T08:00:43.463" v="1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8AC0AF1-BF00-49BA-8256-D9668314CCAA}"/>
    <pc:docChg chg="modSld sldOrd">
      <pc:chgData name="Anatoliy Kigel" userId="7432c6c4687b0a9c" providerId="LiveId" clId="{F8AC0AF1-BF00-49BA-8256-D9668314CCAA}" dt="2022-02-16T18:34:51.959" v="1"/>
      <pc:docMkLst>
        <pc:docMk/>
      </pc:docMkLst>
      <pc:sldChg chg="ord">
        <pc:chgData name="Anatoliy Kigel" userId="7432c6c4687b0a9c" providerId="LiveId" clId="{F8AC0AF1-BF00-49BA-8256-D9668314CCAA}" dt="2022-02-16T18:34:51.959" v="1"/>
        <pc:sldMkLst>
          <pc:docMk/>
          <pc:sldMk cId="1315212788" sldId="376"/>
        </pc:sldMkLst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FB06393-D9F3-46B7-B0A7-74B547B03041}"/>
    <pc:docChg chg="custSel modSld">
      <pc:chgData name="Anatoliy Kigel" userId="7432c6c4687b0a9c" providerId="LiveId" clId="{BFB06393-D9F3-46B7-B0A7-74B547B03041}" dt="2022-06-27T15:50:33.154" v="10" actId="478"/>
      <pc:docMkLst>
        <pc:docMk/>
      </pc:docMkLst>
      <pc:sldChg chg="delSp mod">
        <pc:chgData name="Anatoliy Kigel" userId="7432c6c4687b0a9c" providerId="LiveId" clId="{BFB06393-D9F3-46B7-B0A7-74B547B03041}" dt="2022-06-27T15:50:15.170" v="0" actId="478"/>
        <pc:sldMkLst>
          <pc:docMk/>
          <pc:sldMk cId="2282934457" sldId="331"/>
        </pc:sldMkLst>
        <pc:spChg chg="del">
          <ac:chgData name="Anatoliy Kigel" userId="7432c6c4687b0a9c" providerId="LiveId" clId="{BFB06393-D9F3-46B7-B0A7-74B547B03041}" dt="2022-06-27T15:50:15.170" v="0" actId="478"/>
          <ac:spMkLst>
            <pc:docMk/>
            <pc:sldMk cId="2282934457" sldId="331"/>
            <ac:spMk id="7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17.508" v="1" actId="478"/>
        <pc:sldMkLst>
          <pc:docMk/>
          <pc:sldMk cId="1023181945" sldId="332"/>
        </pc:sldMkLst>
        <pc:spChg chg="del">
          <ac:chgData name="Anatoliy Kigel" userId="7432c6c4687b0a9c" providerId="LiveId" clId="{BFB06393-D9F3-46B7-B0A7-74B547B03041}" dt="2022-06-27T15:50:17.508" v="1" actId="478"/>
          <ac:spMkLst>
            <pc:docMk/>
            <pc:sldMk cId="1023181945" sldId="332"/>
            <ac:spMk id="7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20.150" v="2" actId="478"/>
        <pc:sldMkLst>
          <pc:docMk/>
          <pc:sldMk cId="1815854048" sldId="337"/>
        </pc:sldMkLst>
        <pc:spChg chg="del">
          <ac:chgData name="Anatoliy Kigel" userId="7432c6c4687b0a9c" providerId="LiveId" clId="{BFB06393-D9F3-46B7-B0A7-74B547B03041}" dt="2022-06-27T15:50:20.150" v="2" actId="478"/>
          <ac:spMkLst>
            <pc:docMk/>
            <pc:sldMk cId="1815854048" sldId="337"/>
            <ac:spMk id="9" creationId="{01CCF3FD-C2F6-4F9C-B81A-4E9C162BD895}"/>
          </ac:spMkLst>
        </pc:spChg>
      </pc:sldChg>
      <pc:sldChg chg="delSp modSp mod">
        <pc:chgData name="Anatoliy Kigel" userId="7432c6c4687b0a9c" providerId="LiveId" clId="{BFB06393-D9F3-46B7-B0A7-74B547B03041}" dt="2022-06-27T15:50:28.129" v="8" actId="1035"/>
        <pc:sldMkLst>
          <pc:docMk/>
          <pc:sldMk cId="1878899344" sldId="351"/>
        </pc:sldMkLst>
        <pc:spChg chg="del">
          <ac:chgData name="Anatoliy Kigel" userId="7432c6c4687b0a9c" providerId="LiveId" clId="{BFB06393-D9F3-46B7-B0A7-74B547B03041}" dt="2022-06-27T15:50:23.988" v="3" actId="478"/>
          <ac:spMkLst>
            <pc:docMk/>
            <pc:sldMk cId="1878899344" sldId="351"/>
            <ac:spMk id="4" creationId="{00000000-0000-0000-0000-000000000000}"/>
          </ac:spMkLst>
        </pc:spChg>
        <pc:spChg chg="mod">
          <ac:chgData name="Anatoliy Kigel" userId="7432c6c4687b0a9c" providerId="LiveId" clId="{BFB06393-D9F3-46B7-B0A7-74B547B03041}" dt="2022-06-27T15:50:28.129" v="8" actId="1035"/>
          <ac:spMkLst>
            <pc:docMk/>
            <pc:sldMk cId="1878899344" sldId="351"/>
            <ac:spMk id="5" creationId="{00000000-0000-0000-0000-000000000000}"/>
          </ac:spMkLst>
        </pc:spChg>
        <pc:picChg chg="mod">
          <ac:chgData name="Anatoliy Kigel" userId="7432c6c4687b0a9c" providerId="LiveId" clId="{BFB06393-D9F3-46B7-B0A7-74B547B03041}" dt="2022-06-27T15:50:28.129" v="8" actId="1035"/>
          <ac:picMkLst>
            <pc:docMk/>
            <pc:sldMk cId="1878899344" sldId="351"/>
            <ac:picMk id="1034" creationId="{00000000-0000-0000-0000-000000000000}"/>
          </ac:picMkLst>
        </pc:picChg>
      </pc:sldChg>
      <pc:sldChg chg="delSp mod">
        <pc:chgData name="Anatoliy Kigel" userId="7432c6c4687b0a9c" providerId="LiveId" clId="{BFB06393-D9F3-46B7-B0A7-74B547B03041}" dt="2022-06-27T15:50:33.154" v="10" actId="478"/>
        <pc:sldMkLst>
          <pc:docMk/>
          <pc:sldMk cId="3272678257" sldId="352"/>
        </pc:sldMkLst>
        <pc:spChg chg="del">
          <ac:chgData name="Anatoliy Kigel" userId="7432c6c4687b0a9c" providerId="LiveId" clId="{BFB06393-D9F3-46B7-B0A7-74B547B03041}" dt="2022-06-27T15:50:33.154" v="10" actId="478"/>
          <ac:spMkLst>
            <pc:docMk/>
            <pc:sldMk cId="3272678257" sldId="352"/>
            <ac:spMk id="4" creationId="{00000000-0000-0000-0000-000000000000}"/>
          </ac:spMkLst>
        </pc:spChg>
      </pc:sldChg>
      <pc:sldChg chg="delSp mod">
        <pc:chgData name="Anatoliy Kigel" userId="7432c6c4687b0a9c" providerId="LiveId" clId="{BFB06393-D9F3-46B7-B0A7-74B547B03041}" dt="2022-06-27T15:50:30.942" v="9" actId="478"/>
        <pc:sldMkLst>
          <pc:docMk/>
          <pc:sldMk cId="1138088765" sldId="353"/>
        </pc:sldMkLst>
        <pc:spChg chg="del">
          <ac:chgData name="Anatoliy Kigel" userId="7432c6c4687b0a9c" providerId="LiveId" clId="{BFB06393-D9F3-46B7-B0A7-74B547B03041}" dt="2022-06-27T15:50:30.942" v="9" actId="478"/>
          <ac:spMkLst>
            <pc:docMk/>
            <pc:sldMk cId="1138088765" sldId="35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472264" y="1946626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42606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124744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Демо-пример (из архива</a:t>
            </a:r>
            <a:r>
              <a:rPr lang="en-US" sz="2400" b="1" dirty="0"/>
              <a:t> c </a:t>
            </a:r>
            <a:r>
              <a:rPr lang="ru-RU" sz="2400" b="1" dirty="0"/>
              <a:t>шаблона):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>
                <a:solidFill>
                  <a:srgbClr val="00B050"/>
                </a:solidFill>
              </a:rPr>
              <a:t>/homework-template</a:t>
            </a:r>
            <a:endParaRPr lang="ru-RU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-27384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19D43-E989-4BDD-91F3-3DB48271FAB7}"/>
              </a:ext>
            </a:extLst>
          </p:cNvPr>
          <p:cNvSpPr txBox="1"/>
          <p:nvPr/>
        </p:nvSpPr>
        <p:spPr>
          <a:xfrm>
            <a:off x="0" y="5486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Bootstrap 5</a:t>
            </a:r>
            <a:endParaRPr lang="uk-UA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</a:t>
            </a:r>
            <a:r>
              <a:rPr lang="ru-RU" sz="6000" b="1" dirty="0"/>
              <a:t>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3431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3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2.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326</Words>
  <Application>Microsoft Office PowerPoint</Application>
  <PresentationFormat>Широкий екран</PresentationFormat>
  <Paragraphs>50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2024-07-16T06:00:35Z</dcterms:modified>
</cp:coreProperties>
</file>