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658" r:id="rId2"/>
    <p:sldId id="632" r:id="rId3"/>
    <p:sldId id="610" r:id="rId4"/>
    <p:sldId id="637" r:id="rId5"/>
    <p:sldId id="641" r:id="rId6"/>
    <p:sldId id="665" r:id="rId7"/>
    <p:sldId id="663" r:id="rId8"/>
    <p:sldId id="335" r:id="rId9"/>
    <p:sldId id="336" r:id="rId10"/>
    <p:sldId id="662" r:id="rId11"/>
    <p:sldId id="653" r:id="rId12"/>
    <p:sldId id="655" r:id="rId13"/>
    <p:sldId id="661" r:id="rId14"/>
    <p:sldId id="646" r:id="rId15"/>
    <p:sldId id="374" r:id="rId16"/>
    <p:sldId id="664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08" autoAdjust="0"/>
    <p:restoredTop sz="90000" autoAdjust="0"/>
  </p:normalViewPr>
  <p:slideViewPr>
    <p:cSldViewPr>
      <p:cViewPr varScale="1">
        <p:scale>
          <a:sx n="102" d="100"/>
          <a:sy n="102" d="100"/>
        </p:scale>
        <p:origin x="402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E9721C7D-B56F-424C-B828-109BDF97A2A4}"/>
    <pc:docChg chg="modSld">
      <pc:chgData name="Anatoliy Kigel" userId="7432c6c4687b0a9c" providerId="LiveId" clId="{E9721C7D-B56F-424C-B828-109BDF97A2A4}" dt="2022-02-21T07:26:37.166" v="3" actId="114"/>
      <pc:docMkLst>
        <pc:docMk/>
      </pc:docMkLst>
      <pc:sldChg chg="modSp mod">
        <pc:chgData name="Anatoliy Kigel" userId="7432c6c4687b0a9c" providerId="LiveId" clId="{E9721C7D-B56F-424C-B828-109BDF97A2A4}" dt="2022-02-21T07:26:37.166" v="3" actId="114"/>
        <pc:sldMkLst>
          <pc:docMk/>
          <pc:sldMk cId="3543932723" sldId="336"/>
        </pc:sldMkLst>
        <pc:spChg chg="mod">
          <ac:chgData name="Anatoliy Kigel" userId="7432c6c4687b0a9c" providerId="LiveId" clId="{E9721C7D-B56F-424C-B828-109BDF97A2A4}" dt="2022-02-21T07:26:37.166" v="3" actId="114"/>
          <ac:spMkLst>
            <pc:docMk/>
            <pc:sldMk cId="3543932723" sldId="336"/>
            <ac:spMk id="3" creationId="{00000000-0000-0000-0000-000000000000}"/>
          </ac:spMkLst>
        </pc:spChg>
      </pc:sldChg>
      <pc:sldChg chg="modSp mod">
        <pc:chgData name="Anatoliy Kigel" userId="7432c6c4687b0a9c" providerId="LiveId" clId="{E9721C7D-B56F-424C-B828-109BDF97A2A4}" dt="2022-02-21T07:25:58.528" v="1" actId="403"/>
        <pc:sldMkLst>
          <pc:docMk/>
          <pc:sldMk cId="1936025290" sldId="658"/>
        </pc:sldMkLst>
        <pc:spChg chg="mod">
          <ac:chgData name="Anatoliy Kigel" userId="7432c6c4687b0a9c" providerId="LiveId" clId="{E9721C7D-B56F-424C-B828-109BDF97A2A4}" dt="2022-02-21T07:25:58.528" v="1" actId="403"/>
          <ac:spMkLst>
            <pc:docMk/>
            <pc:sldMk cId="1936025290" sldId="658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59C09D8B-285F-49E7-B4C5-9B390F4A0988}"/>
    <pc:docChg chg="delSld">
      <pc:chgData name="Anatoliy Kigel" userId="7432c6c4687b0a9c" providerId="LiveId" clId="{59C09D8B-285F-49E7-B4C5-9B390F4A0988}" dt="2022-06-29T06:45:02.895" v="0" actId="47"/>
      <pc:docMkLst>
        <pc:docMk/>
      </pc:docMkLst>
      <pc:sldChg chg="del">
        <pc:chgData name="Anatoliy Kigel" userId="7432c6c4687b0a9c" providerId="LiveId" clId="{59C09D8B-285F-49E7-B4C5-9B390F4A0988}" dt="2022-06-29T06:45:02.895" v="0" actId="47"/>
        <pc:sldMkLst>
          <pc:docMk/>
          <pc:sldMk cId="1278679325" sldId="623"/>
        </pc:sldMkLst>
      </pc:sldChg>
      <pc:sldChg chg="del">
        <pc:chgData name="Anatoliy Kigel" userId="7432c6c4687b0a9c" providerId="LiveId" clId="{59C09D8B-285F-49E7-B4C5-9B390F4A0988}" dt="2022-06-29T06:45:02.895" v="0" actId="47"/>
        <pc:sldMkLst>
          <pc:docMk/>
          <pc:sldMk cId="2807222029" sldId="626"/>
        </pc:sldMkLst>
      </pc:sldChg>
    </pc:docChg>
  </pc:docChgLst>
  <pc:docChgLst>
    <pc:chgData name="Anatoliy Kigel" userId="7432c6c4687b0a9c" providerId="LiveId" clId="{043FD5A3-C3BC-4E03-81C4-6A82EE8E9606}"/>
    <pc:docChg chg="delSld">
      <pc:chgData name="Anatoliy Kigel" userId="7432c6c4687b0a9c" providerId="LiveId" clId="{043FD5A3-C3BC-4E03-81C4-6A82EE8E9606}" dt="2022-11-06T16:06:14.397" v="0" actId="47"/>
      <pc:docMkLst>
        <pc:docMk/>
      </pc:docMkLst>
      <pc:sldChg chg="del">
        <pc:chgData name="Anatoliy Kigel" userId="7432c6c4687b0a9c" providerId="LiveId" clId="{043FD5A3-C3BC-4E03-81C4-6A82EE8E9606}" dt="2022-11-06T16:06:14.397" v="0" actId="47"/>
        <pc:sldMkLst>
          <pc:docMk/>
          <pc:sldMk cId="3097574960" sldId="656"/>
        </pc:sldMkLst>
      </pc:sldChg>
      <pc:sldChg chg="del">
        <pc:chgData name="Anatoliy Kigel" userId="7432c6c4687b0a9c" providerId="LiveId" clId="{043FD5A3-C3BC-4E03-81C4-6A82EE8E9606}" dt="2022-11-06T16:06:14.397" v="0" actId="47"/>
        <pc:sldMkLst>
          <pc:docMk/>
          <pc:sldMk cId="2729871716" sldId="666"/>
        </pc:sldMkLst>
      </pc:sldChg>
    </pc:docChg>
  </pc:docChgLst>
  <pc:docChgLst>
    <pc:chgData name="Anatoliy Kigel" userId="7432c6c4687b0a9c" providerId="LiveId" clId="{1CEF5A7E-883F-4C48-B5CF-ACA16F86EEB7}"/>
    <pc:docChg chg="undo custSel modSld">
      <pc:chgData name="Anatoliy Kigel" userId="7432c6c4687b0a9c" providerId="LiveId" clId="{1CEF5A7E-883F-4C48-B5CF-ACA16F86EEB7}" dt="2021-10-08T07:00:19.197" v="97" actId="26606"/>
      <pc:docMkLst>
        <pc:docMk/>
      </pc:docMkLst>
      <pc:sldChg chg="addSp delSp modSp mod modClrScheme chgLayout">
        <pc:chgData name="Anatoliy Kigel" userId="7432c6c4687b0a9c" providerId="LiveId" clId="{1CEF5A7E-883F-4C48-B5CF-ACA16F86EEB7}" dt="2021-10-08T07:00:19.197" v="97" actId="26606"/>
        <pc:sldMkLst>
          <pc:docMk/>
          <pc:sldMk cId="971587495" sldId="655"/>
        </pc:sldMkLst>
        <pc:spChg chg="add mod">
          <ac:chgData name="Anatoliy Kigel" userId="7432c6c4687b0a9c" providerId="LiveId" clId="{1CEF5A7E-883F-4C48-B5CF-ACA16F86EEB7}" dt="2021-10-08T07:00:19.197" v="97" actId="26606"/>
          <ac:spMkLst>
            <pc:docMk/>
            <pc:sldMk cId="971587495" sldId="655"/>
            <ac:spMk id="5" creationId="{249EDB17-97C8-42D1-B33E-F5C34CAB7190}"/>
          </ac:spMkLst>
        </pc:spChg>
        <pc:spChg chg="add mod">
          <ac:chgData name="Anatoliy Kigel" userId="7432c6c4687b0a9c" providerId="LiveId" clId="{1CEF5A7E-883F-4C48-B5CF-ACA16F86EEB7}" dt="2021-10-08T07:00:19.197" v="97" actId="26606"/>
          <ac:spMkLst>
            <pc:docMk/>
            <pc:sldMk cId="971587495" sldId="655"/>
            <ac:spMk id="6" creationId="{3F2FBC8A-8374-4ECB-9C18-A8FE387CCF4E}"/>
          </ac:spMkLst>
        </pc:spChg>
        <pc:spChg chg="add del mod">
          <ac:chgData name="Anatoliy Kigel" userId="7432c6c4687b0a9c" providerId="LiveId" clId="{1CEF5A7E-883F-4C48-B5CF-ACA16F86EEB7}" dt="2021-10-08T07:00:19.197" v="97" actId="26606"/>
          <ac:spMkLst>
            <pc:docMk/>
            <pc:sldMk cId="971587495" sldId="655"/>
            <ac:spMk id="11" creationId="{3ED99F4F-4FEF-4722-A88E-551B40CD1294}"/>
          </ac:spMkLst>
        </pc:spChg>
        <pc:spChg chg="add del mod">
          <ac:chgData name="Anatoliy Kigel" userId="7432c6c4687b0a9c" providerId="LiveId" clId="{1CEF5A7E-883F-4C48-B5CF-ACA16F86EEB7}" dt="2021-10-08T07:00:19.197" v="97" actId="26606"/>
          <ac:spMkLst>
            <pc:docMk/>
            <pc:sldMk cId="971587495" sldId="655"/>
            <ac:spMk id="13" creationId="{3DF907DD-701F-4EDE-B2AB-01874061201C}"/>
          </ac:spMkLst>
        </pc:spChg>
        <pc:spChg chg="add del mod">
          <ac:chgData name="Anatoliy Kigel" userId="7432c6c4687b0a9c" providerId="LiveId" clId="{1CEF5A7E-883F-4C48-B5CF-ACA16F86EEB7}" dt="2021-10-08T07:00:19.197" v="97" actId="26606"/>
          <ac:spMkLst>
            <pc:docMk/>
            <pc:sldMk cId="971587495" sldId="655"/>
            <ac:spMk id="15" creationId="{ECB576FE-8F4C-42D7-BF5C-D5A3F8D9488A}"/>
          </ac:spMkLst>
        </pc:spChg>
        <pc:picChg chg="del">
          <ac:chgData name="Anatoliy Kigel" userId="7432c6c4687b0a9c" providerId="LiveId" clId="{1CEF5A7E-883F-4C48-B5CF-ACA16F86EEB7}" dt="2021-10-08T06:58:28.293" v="0" actId="478"/>
          <ac:picMkLst>
            <pc:docMk/>
            <pc:sldMk cId="971587495" sldId="655"/>
            <ac:picMk id="2" creationId="{00000000-0000-0000-0000-000000000000}"/>
          </ac:picMkLst>
        </pc:picChg>
        <pc:picChg chg="add mod ord">
          <ac:chgData name="Anatoliy Kigel" userId="7432c6c4687b0a9c" providerId="LiveId" clId="{1CEF5A7E-883F-4C48-B5CF-ACA16F86EEB7}" dt="2021-10-08T07:00:19.197" v="97" actId="26606"/>
          <ac:picMkLst>
            <pc:docMk/>
            <pc:sldMk cId="971587495" sldId="655"/>
            <ac:picMk id="4" creationId="{5F5FA12D-58E4-4488-A1F1-652A6B6B060F}"/>
          </ac:picMkLst>
        </pc:picChg>
      </pc:sldChg>
    </pc:docChg>
  </pc:docChgLst>
  <pc:docChgLst>
    <pc:chgData name="Anatoliy Kigel" userId="7432c6c4687b0a9c" providerId="LiveId" clId="{754B7FF8-4DDC-40C0-84E6-BAB16FCDD2E8}"/>
    <pc:docChg chg="undo custSel addSld delSld modSld sldOrd">
      <pc:chgData name="Anatoliy Kigel" userId="7432c6c4687b0a9c" providerId="LiveId" clId="{754B7FF8-4DDC-40C0-84E6-BAB16FCDD2E8}" dt="2022-01-02T08:18:14.950" v="454" actId="20577"/>
      <pc:docMkLst>
        <pc:docMk/>
      </pc:docMkLst>
      <pc:sldChg chg="modSp add del mod">
        <pc:chgData name="Anatoliy Kigel" userId="7432c6c4687b0a9c" providerId="LiveId" clId="{754B7FF8-4DDC-40C0-84E6-BAB16FCDD2E8}" dt="2022-01-02T08:13:50.832" v="262" actId="20577"/>
        <pc:sldMkLst>
          <pc:docMk/>
          <pc:sldMk cId="2416074980" sldId="335"/>
        </pc:sldMkLst>
        <pc:spChg chg="mod">
          <ac:chgData name="Anatoliy Kigel" userId="7432c6c4687b0a9c" providerId="LiveId" clId="{754B7FF8-4DDC-40C0-84E6-BAB16FCDD2E8}" dt="2022-01-02T08:13:50.832" v="262" actId="20577"/>
          <ac:spMkLst>
            <pc:docMk/>
            <pc:sldMk cId="2416074980" sldId="335"/>
            <ac:spMk id="5" creationId="{00000000-0000-0000-0000-000000000000}"/>
          </ac:spMkLst>
        </pc:spChg>
      </pc:sldChg>
      <pc:sldChg chg="delSp modSp add del mod">
        <pc:chgData name="Anatoliy Kigel" userId="7432c6c4687b0a9c" providerId="LiveId" clId="{754B7FF8-4DDC-40C0-84E6-BAB16FCDD2E8}" dt="2022-01-02T08:17:47.258" v="442" actId="6549"/>
        <pc:sldMkLst>
          <pc:docMk/>
          <pc:sldMk cId="3543932723" sldId="336"/>
        </pc:sldMkLst>
        <pc:spChg chg="mod">
          <ac:chgData name="Anatoliy Kigel" userId="7432c6c4687b0a9c" providerId="LiveId" clId="{754B7FF8-4DDC-40C0-84E6-BAB16FCDD2E8}" dt="2022-01-02T08:17:47.258" v="442" actId="6549"/>
          <ac:spMkLst>
            <pc:docMk/>
            <pc:sldMk cId="3543932723" sldId="336"/>
            <ac:spMk id="3" creationId="{00000000-0000-0000-0000-000000000000}"/>
          </ac:spMkLst>
        </pc:spChg>
        <pc:spChg chg="del">
          <ac:chgData name="Anatoliy Kigel" userId="7432c6c4687b0a9c" providerId="LiveId" clId="{754B7FF8-4DDC-40C0-84E6-BAB16FCDD2E8}" dt="2022-01-02T08:13:54.304" v="263" actId="478"/>
          <ac:spMkLst>
            <pc:docMk/>
            <pc:sldMk cId="3543932723" sldId="336"/>
            <ac:spMk id="6" creationId="{00000000-0000-0000-0000-000000000000}"/>
          </ac:spMkLst>
        </pc:spChg>
      </pc:sldChg>
      <pc:sldChg chg="modSp mod">
        <pc:chgData name="Anatoliy Kigel" userId="7432c6c4687b0a9c" providerId="LiveId" clId="{754B7FF8-4DDC-40C0-84E6-BAB16FCDD2E8}" dt="2022-01-02T08:01:00.548" v="3" actId="20577"/>
        <pc:sldMkLst>
          <pc:docMk/>
          <pc:sldMk cId="1580703019" sldId="632"/>
        </pc:sldMkLst>
        <pc:spChg chg="mod">
          <ac:chgData name="Anatoliy Kigel" userId="7432c6c4687b0a9c" providerId="LiveId" clId="{754B7FF8-4DDC-40C0-84E6-BAB16FCDD2E8}" dt="2022-01-02T08:01:00.548" v="3" actId="20577"/>
          <ac:spMkLst>
            <pc:docMk/>
            <pc:sldMk cId="1580703019" sldId="632"/>
            <ac:spMk id="5" creationId="{00000000-0000-0000-0000-000000000000}"/>
          </ac:spMkLst>
        </pc:spChg>
      </pc:sldChg>
      <pc:sldChg chg="modSp mod">
        <pc:chgData name="Anatoliy Kigel" userId="7432c6c4687b0a9c" providerId="LiveId" clId="{754B7FF8-4DDC-40C0-84E6-BAB16FCDD2E8}" dt="2022-01-02T08:02:50.171" v="21" actId="20577"/>
        <pc:sldMkLst>
          <pc:docMk/>
          <pc:sldMk cId="3097574960" sldId="656"/>
        </pc:sldMkLst>
        <pc:spChg chg="mod">
          <ac:chgData name="Anatoliy Kigel" userId="7432c6c4687b0a9c" providerId="LiveId" clId="{754B7FF8-4DDC-40C0-84E6-BAB16FCDD2E8}" dt="2022-01-02T08:02:50.171" v="21" actId="20577"/>
          <ac:spMkLst>
            <pc:docMk/>
            <pc:sldMk cId="3097574960" sldId="656"/>
            <ac:spMk id="5" creationId="{00000000-0000-0000-0000-000000000000}"/>
          </ac:spMkLst>
        </pc:spChg>
      </pc:sldChg>
      <pc:sldChg chg="modSp mod">
        <pc:chgData name="Anatoliy Kigel" userId="7432c6c4687b0a9c" providerId="LiveId" clId="{754B7FF8-4DDC-40C0-84E6-BAB16FCDD2E8}" dt="2022-01-02T08:00:36.254" v="1" actId="403"/>
        <pc:sldMkLst>
          <pc:docMk/>
          <pc:sldMk cId="1936025290" sldId="658"/>
        </pc:sldMkLst>
        <pc:spChg chg="mod">
          <ac:chgData name="Anatoliy Kigel" userId="7432c6c4687b0a9c" providerId="LiveId" clId="{754B7FF8-4DDC-40C0-84E6-BAB16FCDD2E8}" dt="2022-01-02T08:00:36.254" v="1" actId="403"/>
          <ac:spMkLst>
            <pc:docMk/>
            <pc:sldMk cId="1936025290" sldId="658"/>
            <ac:spMk id="9" creationId="{00000000-0000-0000-0000-000000000000}"/>
          </ac:spMkLst>
        </pc:spChg>
      </pc:sldChg>
      <pc:sldChg chg="modSp mod">
        <pc:chgData name="Anatoliy Kigel" userId="7432c6c4687b0a9c" providerId="LiveId" clId="{754B7FF8-4DDC-40C0-84E6-BAB16FCDD2E8}" dt="2022-01-02T08:18:14.950" v="454" actId="20577"/>
        <pc:sldMkLst>
          <pc:docMk/>
          <pc:sldMk cId="1570048260" sldId="664"/>
        </pc:sldMkLst>
        <pc:spChg chg="mod">
          <ac:chgData name="Anatoliy Kigel" userId="7432c6c4687b0a9c" providerId="LiveId" clId="{754B7FF8-4DDC-40C0-84E6-BAB16FCDD2E8}" dt="2022-01-02T08:18:14.950" v="454" actId="20577"/>
          <ac:spMkLst>
            <pc:docMk/>
            <pc:sldMk cId="1570048260" sldId="664"/>
            <ac:spMk id="9" creationId="{00000000-0000-0000-0000-000000000000}"/>
          </ac:spMkLst>
        </pc:spChg>
      </pc:sldChg>
      <pc:sldChg chg="modSp add mod">
        <pc:chgData name="Anatoliy Kigel" userId="7432c6c4687b0a9c" providerId="LiveId" clId="{754B7FF8-4DDC-40C0-84E6-BAB16FCDD2E8}" dt="2022-01-02T08:13:30.224" v="233" actId="20577"/>
        <pc:sldMkLst>
          <pc:docMk/>
          <pc:sldMk cId="1897667305" sldId="665"/>
        </pc:sldMkLst>
        <pc:spChg chg="mod">
          <ac:chgData name="Anatoliy Kigel" userId="7432c6c4687b0a9c" providerId="LiveId" clId="{754B7FF8-4DDC-40C0-84E6-BAB16FCDD2E8}" dt="2022-01-02T08:13:30.224" v="233" actId="20577"/>
          <ac:spMkLst>
            <pc:docMk/>
            <pc:sldMk cId="1897667305" sldId="665"/>
            <ac:spMk id="5" creationId="{00000000-0000-0000-0000-000000000000}"/>
          </ac:spMkLst>
        </pc:spChg>
      </pc:sldChg>
      <pc:sldChg chg="addSp delSp modSp add mod ord">
        <pc:chgData name="Anatoliy Kigel" userId="7432c6c4687b0a9c" providerId="LiveId" clId="{754B7FF8-4DDC-40C0-84E6-BAB16FCDD2E8}" dt="2022-01-02T08:07:05.018" v="192" actId="1036"/>
        <pc:sldMkLst>
          <pc:docMk/>
          <pc:sldMk cId="2729871716" sldId="666"/>
        </pc:sldMkLst>
        <pc:spChg chg="del mod">
          <ac:chgData name="Anatoliy Kigel" userId="7432c6c4687b0a9c" providerId="LiveId" clId="{754B7FF8-4DDC-40C0-84E6-BAB16FCDD2E8}" dt="2022-01-02T08:06:16.570" v="161" actId="478"/>
          <ac:spMkLst>
            <pc:docMk/>
            <pc:sldMk cId="2729871716" sldId="666"/>
            <ac:spMk id="2" creationId="{00000000-0000-0000-0000-000000000000}"/>
          </ac:spMkLst>
        </pc:spChg>
        <pc:spChg chg="add del">
          <ac:chgData name="Anatoliy Kigel" userId="7432c6c4687b0a9c" providerId="LiveId" clId="{754B7FF8-4DDC-40C0-84E6-BAB16FCDD2E8}" dt="2022-01-02T08:03:21.332" v="29"/>
          <ac:spMkLst>
            <pc:docMk/>
            <pc:sldMk cId="2729871716" sldId="666"/>
            <ac:spMk id="3" creationId="{2578CD17-FDA5-4508-B4A2-A903FAC3535E}"/>
          </ac:spMkLst>
        </pc:spChg>
        <pc:spChg chg="add del mod">
          <ac:chgData name="Anatoliy Kigel" userId="7432c6c4687b0a9c" providerId="LiveId" clId="{754B7FF8-4DDC-40C0-84E6-BAB16FCDD2E8}" dt="2022-01-02T08:04:53.388" v="39" actId="478"/>
          <ac:spMkLst>
            <pc:docMk/>
            <pc:sldMk cId="2729871716" sldId="666"/>
            <ac:spMk id="8" creationId="{DC6BEA15-FA89-4D15-BD7F-2BC4BFE0A611}"/>
          </ac:spMkLst>
        </pc:spChg>
        <pc:spChg chg="add mod">
          <ac:chgData name="Anatoliy Kigel" userId="7432c6c4687b0a9c" providerId="LiveId" clId="{754B7FF8-4DDC-40C0-84E6-BAB16FCDD2E8}" dt="2022-01-02T08:05:43.840" v="97" actId="122"/>
          <ac:spMkLst>
            <pc:docMk/>
            <pc:sldMk cId="2729871716" sldId="666"/>
            <ac:spMk id="9" creationId="{3EF81ECE-A85F-4F6F-9589-2AB85BB8C7F7}"/>
          </ac:spMkLst>
        </pc:spChg>
        <pc:spChg chg="add mod">
          <ac:chgData name="Anatoliy Kigel" userId="7432c6c4687b0a9c" providerId="LiveId" clId="{754B7FF8-4DDC-40C0-84E6-BAB16FCDD2E8}" dt="2022-01-02T08:06:48.549" v="186" actId="207"/>
          <ac:spMkLst>
            <pc:docMk/>
            <pc:sldMk cId="2729871716" sldId="666"/>
            <ac:spMk id="10" creationId="{E4A586D3-DB1F-4B4F-97C4-F235BC8EC8B3}"/>
          </ac:spMkLst>
        </pc:spChg>
        <pc:spChg chg="add mod">
          <ac:chgData name="Anatoliy Kigel" userId="7432c6c4687b0a9c" providerId="LiveId" clId="{754B7FF8-4DDC-40C0-84E6-BAB16FCDD2E8}" dt="2022-01-02T08:05:37.617" v="94" actId="1036"/>
          <ac:spMkLst>
            <pc:docMk/>
            <pc:sldMk cId="2729871716" sldId="666"/>
            <ac:spMk id="11" creationId="{C830C7C9-6964-41D5-A04B-9F9AEA040B03}"/>
          </ac:spMkLst>
        </pc:spChg>
        <pc:picChg chg="del">
          <ac:chgData name="Anatoliy Kigel" userId="7432c6c4687b0a9c" providerId="LiveId" clId="{754B7FF8-4DDC-40C0-84E6-BAB16FCDD2E8}" dt="2022-01-02T08:03:18.169" v="26" actId="478"/>
          <ac:picMkLst>
            <pc:docMk/>
            <pc:sldMk cId="2729871716" sldId="666"/>
            <ac:picMk id="7" creationId="{00000000-0000-0000-0000-000000000000}"/>
          </ac:picMkLst>
        </pc:picChg>
        <pc:picChg chg="add mod">
          <ac:chgData name="Anatoliy Kigel" userId="7432c6c4687b0a9c" providerId="LiveId" clId="{754B7FF8-4DDC-40C0-84E6-BAB16FCDD2E8}" dt="2022-01-02T08:07:05.018" v="192" actId="1036"/>
          <ac:picMkLst>
            <pc:docMk/>
            <pc:sldMk cId="2729871716" sldId="666"/>
            <ac:picMk id="13" creationId="{D5B0E785-5A51-432C-A11C-93A4C698CA1E}"/>
          </ac:picMkLst>
        </pc:picChg>
      </pc:sldChg>
    </pc:docChg>
  </pc:docChgLst>
  <pc:docChgLst>
    <pc:chgData name="Anatoliy Kigel" userId="7432c6c4687b0a9c" providerId="LiveId" clId="{849B39B2-FC2E-4CDE-88B5-833F2F2D4BB9}"/>
    <pc:docChg chg="undo custSel addSld delSld modSld">
      <pc:chgData name="Anatoliy Kigel" userId="7432c6c4687b0a9c" providerId="LiveId" clId="{849B39B2-FC2E-4CDE-88B5-833F2F2D4BB9}" dt="2021-04-16T07:55:50.572" v="7" actId="403"/>
      <pc:docMkLst>
        <pc:docMk/>
      </pc:docMkLst>
      <pc:sldChg chg="add del">
        <pc:chgData name="Anatoliy Kigel" userId="7432c6c4687b0a9c" providerId="LiveId" clId="{849B39B2-FC2E-4CDE-88B5-833F2F2D4BB9}" dt="2021-04-16T07:55:44.025" v="4" actId="47"/>
        <pc:sldMkLst>
          <pc:docMk/>
          <pc:sldMk cId="3085796894" sldId="372"/>
        </pc:sldMkLst>
      </pc:sldChg>
      <pc:sldChg chg="add del">
        <pc:chgData name="Anatoliy Kigel" userId="7432c6c4687b0a9c" providerId="LiveId" clId="{849B39B2-FC2E-4CDE-88B5-833F2F2D4BB9}" dt="2021-04-16T07:55:42.558" v="3"/>
        <pc:sldMkLst>
          <pc:docMk/>
          <pc:sldMk cId="779638128" sldId="373"/>
        </pc:sldMkLst>
      </pc:sldChg>
      <pc:sldChg chg="modSp add del mod">
        <pc:chgData name="Anatoliy Kigel" userId="7432c6c4687b0a9c" providerId="LiveId" clId="{849B39B2-FC2E-4CDE-88B5-833F2F2D4BB9}" dt="2021-04-16T07:55:50.572" v="7" actId="403"/>
        <pc:sldMkLst>
          <pc:docMk/>
          <pc:sldMk cId="1507598651" sldId="374"/>
        </pc:sldMkLst>
        <pc:spChg chg="mod">
          <ac:chgData name="Anatoliy Kigel" userId="7432c6c4687b0a9c" providerId="LiveId" clId="{849B39B2-FC2E-4CDE-88B5-833F2F2D4BB9}" dt="2021-04-16T07:55:50.572" v="7" actId="403"/>
          <ac:spMkLst>
            <pc:docMk/>
            <pc:sldMk cId="1507598651" sldId="374"/>
            <ac:spMk id="9" creationId="{00000000-0000-0000-0000-000000000000}"/>
          </ac:spMkLst>
        </pc:spChg>
      </pc:sldChg>
      <pc:sldChg chg="add del">
        <pc:chgData name="Anatoliy Kigel" userId="7432c6c4687b0a9c" providerId="LiveId" clId="{849B39B2-FC2E-4CDE-88B5-833F2F2D4BB9}" dt="2021-04-16T07:55:42.558" v="3"/>
        <pc:sldMkLst>
          <pc:docMk/>
          <pc:sldMk cId="4258838153" sldId="375"/>
        </pc:sldMkLst>
      </pc:sldChg>
      <pc:sldChg chg="del">
        <pc:chgData name="Anatoliy Kigel" userId="7432c6c4687b0a9c" providerId="LiveId" clId="{849B39B2-FC2E-4CDE-88B5-833F2F2D4BB9}" dt="2021-04-16T07:55:41.743" v="2" actId="47"/>
        <pc:sldMkLst>
          <pc:docMk/>
          <pc:sldMk cId="2535028630" sldId="647"/>
        </pc:sldMkLst>
      </pc:sldChg>
      <pc:sldChg chg="del">
        <pc:chgData name="Anatoliy Kigel" userId="7432c6c4687b0a9c" providerId="LiveId" clId="{849B39B2-FC2E-4CDE-88B5-833F2F2D4BB9}" dt="2021-04-16T07:55:41.743" v="2" actId="47"/>
        <pc:sldMkLst>
          <pc:docMk/>
          <pc:sldMk cId="869411855" sldId="660"/>
        </pc:sldMkLst>
      </pc:sldChg>
    </pc:docChg>
  </pc:docChgLst>
  <pc:docChgLst>
    <pc:chgData name="Anatoliy Kigel" userId="7432c6c4687b0a9c" providerId="LiveId" clId="{0548B5D0-E9FB-435C-A888-1F26D1B596B3}"/>
    <pc:docChg chg="undo custSel modSld">
      <pc:chgData name="Anatoliy Kigel" userId="7432c6c4687b0a9c" providerId="LiveId" clId="{0548B5D0-E9FB-435C-A888-1F26D1B596B3}" dt="2021-11-03T17:43:41.062" v="97" actId="1076"/>
      <pc:docMkLst>
        <pc:docMk/>
      </pc:docMkLst>
      <pc:sldChg chg="addSp delSp modSp mod">
        <pc:chgData name="Anatoliy Kigel" userId="7432c6c4687b0a9c" providerId="LiveId" clId="{0548B5D0-E9FB-435C-A888-1F26D1B596B3}" dt="2021-11-03T17:43:41.062" v="97" actId="1076"/>
        <pc:sldMkLst>
          <pc:docMk/>
          <pc:sldMk cId="407692898" sldId="663"/>
        </pc:sldMkLst>
        <pc:spChg chg="del mod">
          <ac:chgData name="Anatoliy Kigel" userId="7432c6c4687b0a9c" providerId="LiveId" clId="{0548B5D0-E9FB-435C-A888-1F26D1B596B3}" dt="2021-11-03T17:41:46.061" v="86" actId="21"/>
          <ac:spMkLst>
            <pc:docMk/>
            <pc:sldMk cId="407692898" sldId="663"/>
            <ac:spMk id="2" creationId="{00000000-0000-0000-0000-000000000000}"/>
          </ac:spMkLst>
        </pc:spChg>
        <pc:spChg chg="del mod">
          <ac:chgData name="Anatoliy Kigel" userId="7432c6c4687b0a9c" providerId="LiveId" clId="{0548B5D0-E9FB-435C-A888-1F26D1B596B3}" dt="2021-11-03T17:41:16.422" v="56" actId="478"/>
          <ac:spMkLst>
            <pc:docMk/>
            <pc:sldMk cId="407692898" sldId="663"/>
            <ac:spMk id="6" creationId="{731E2DBF-0E0B-4073-9466-0222DC2AE730}"/>
          </ac:spMkLst>
        </pc:spChg>
        <pc:spChg chg="add mod">
          <ac:chgData name="Anatoliy Kigel" userId="7432c6c4687b0a9c" providerId="LiveId" clId="{0548B5D0-E9FB-435C-A888-1F26D1B596B3}" dt="2021-11-03T17:43:41.062" v="97" actId="1076"/>
          <ac:spMkLst>
            <pc:docMk/>
            <pc:sldMk cId="407692898" sldId="663"/>
            <ac:spMk id="9" creationId="{6EAB1F59-BAA6-441B-B624-F84E2E0287DA}"/>
          </ac:spMkLst>
        </pc:spChg>
        <pc:spChg chg="add mod">
          <ac:chgData name="Anatoliy Kigel" userId="7432c6c4687b0a9c" providerId="LiveId" clId="{0548B5D0-E9FB-435C-A888-1F26D1B596B3}" dt="2021-11-03T17:41:48.346" v="89" actId="1076"/>
          <ac:spMkLst>
            <pc:docMk/>
            <pc:sldMk cId="407692898" sldId="663"/>
            <ac:spMk id="11" creationId="{CB13CDBF-EA3B-4967-9188-B7A07583B4B8}"/>
          </ac:spMkLst>
        </pc:spChg>
        <pc:picChg chg="del">
          <ac:chgData name="Anatoliy Kigel" userId="7432c6c4687b0a9c" providerId="LiveId" clId="{0548B5D0-E9FB-435C-A888-1F26D1B596B3}" dt="2021-11-03T17:40:52.100" v="48" actId="478"/>
          <ac:picMkLst>
            <pc:docMk/>
            <pc:sldMk cId="407692898" sldId="663"/>
            <ac:picMk id="4" creationId="{00000000-0000-0000-0000-000000000000}"/>
          </ac:picMkLst>
        </pc:picChg>
        <pc:picChg chg="add del mod">
          <ac:chgData name="Anatoliy Kigel" userId="7432c6c4687b0a9c" providerId="LiveId" clId="{0548B5D0-E9FB-435C-A888-1F26D1B596B3}" dt="2021-11-03T17:41:09.311" v="52" actId="478"/>
          <ac:picMkLst>
            <pc:docMk/>
            <pc:sldMk cId="407692898" sldId="663"/>
            <ac:picMk id="5" creationId="{DC251030-0F1C-478F-90AB-5FA61E92721C}"/>
          </ac:picMkLst>
        </pc:picChg>
        <pc:picChg chg="add mod modCrop">
          <ac:chgData name="Anatoliy Kigel" userId="7432c6c4687b0a9c" providerId="LiveId" clId="{0548B5D0-E9FB-435C-A888-1F26D1B596B3}" dt="2021-11-03T17:43:34.867" v="96" actId="1076"/>
          <ac:picMkLst>
            <pc:docMk/>
            <pc:sldMk cId="407692898" sldId="663"/>
            <ac:picMk id="8" creationId="{63FC7851-2F92-4FED-B4BF-C4B9FDE917FD}"/>
          </ac:picMkLst>
        </pc:picChg>
      </pc:sldChg>
    </pc:docChg>
  </pc:docChgLst>
  <pc:docChgLst>
    <pc:chgData name="Anatoliy Kigel" userId="7432c6c4687b0a9c" providerId="LiveId" clId="{52EC4F4B-A43D-4DA6-9A13-0357EAFCE3D0}"/>
    <pc:docChg chg="modSld">
      <pc:chgData name="Anatoliy Kigel" userId="7432c6c4687b0a9c" providerId="LiveId" clId="{52EC4F4B-A43D-4DA6-9A13-0357EAFCE3D0}" dt="2021-06-07T08:07:31.727" v="5" actId="6549"/>
      <pc:docMkLst>
        <pc:docMk/>
      </pc:docMkLst>
      <pc:sldChg chg="modSp mod">
        <pc:chgData name="Anatoliy Kigel" userId="7432c6c4687b0a9c" providerId="LiveId" clId="{52EC4F4B-A43D-4DA6-9A13-0357EAFCE3D0}" dt="2021-06-07T08:07:31.727" v="5" actId="6549"/>
        <pc:sldMkLst>
          <pc:docMk/>
          <pc:sldMk cId="1278679325" sldId="623"/>
        </pc:sldMkLst>
        <pc:spChg chg="mod">
          <ac:chgData name="Anatoliy Kigel" userId="7432c6c4687b0a9c" providerId="LiveId" clId="{52EC4F4B-A43D-4DA6-9A13-0357EAFCE3D0}" dt="2021-06-07T08:07:31.727" v="5" actId="6549"/>
          <ac:spMkLst>
            <pc:docMk/>
            <pc:sldMk cId="1278679325" sldId="623"/>
            <ac:spMk id="8" creationId="{00000000-0000-0000-0000-000000000000}"/>
          </ac:spMkLst>
        </pc:spChg>
      </pc:sldChg>
    </pc:docChg>
  </pc:docChgLst>
  <pc:docChgLst>
    <pc:chgData name="Anatoliy Kigel" userId="7432c6c4687b0a9c" providerId="LiveId" clId="{5B588F87-A3F5-4204-BDFC-E97098E123EE}"/>
    <pc:docChg chg="modSld">
      <pc:chgData name="Anatoliy Kigel" userId="7432c6c4687b0a9c" providerId="LiveId" clId="{5B588F87-A3F5-4204-BDFC-E97098E123EE}" dt="2021-01-05T09:31:47.372" v="8" actId="113"/>
      <pc:docMkLst>
        <pc:docMk/>
      </pc:docMkLst>
      <pc:sldChg chg="modSp mod">
        <pc:chgData name="Anatoliy Kigel" userId="7432c6c4687b0a9c" providerId="LiveId" clId="{5B588F87-A3F5-4204-BDFC-E97098E123EE}" dt="2021-01-05T09:31:30.476" v="7" actId="113"/>
        <pc:sldMkLst>
          <pc:docMk/>
          <pc:sldMk cId="1580703019" sldId="632"/>
        </pc:sldMkLst>
        <pc:spChg chg="mod">
          <ac:chgData name="Anatoliy Kigel" userId="7432c6c4687b0a9c" providerId="LiveId" clId="{5B588F87-A3F5-4204-BDFC-E97098E123EE}" dt="2021-01-05T09:31:23.180" v="5" actId="6549"/>
          <ac:spMkLst>
            <pc:docMk/>
            <pc:sldMk cId="1580703019" sldId="632"/>
            <ac:spMk id="2" creationId="{00000000-0000-0000-0000-000000000000}"/>
          </ac:spMkLst>
        </pc:spChg>
        <pc:spChg chg="mod">
          <ac:chgData name="Anatoliy Kigel" userId="7432c6c4687b0a9c" providerId="LiveId" clId="{5B588F87-A3F5-4204-BDFC-E97098E123EE}" dt="2021-01-05T09:31:30.476" v="7" actId="113"/>
          <ac:spMkLst>
            <pc:docMk/>
            <pc:sldMk cId="1580703019" sldId="632"/>
            <ac:spMk id="5" creationId="{00000000-0000-0000-0000-000000000000}"/>
          </ac:spMkLst>
        </pc:spChg>
      </pc:sldChg>
      <pc:sldChg chg="modSp mod">
        <pc:chgData name="Anatoliy Kigel" userId="7432c6c4687b0a9c" providerId="LiveId" clId="{5B588F87-A3F5-4204-BDFC-E97098E123EE}" dt="2021-01-05T09:31:47.372" v="8" actId="113"/>
        <pc:sldMkLst>
          <pc:docMk/>
          <pc:sldMk cId="1243008143" sldId="653"/>
        </pc:sldMkLst>
        <pc:spChg chg="mod">
          <ac:chgData name="Anatoliy Kigel" userId="7432c6c4687b0a9c" providerId="LiveId" clId="{5B588F87-A3F5-4204-BDFC-E97098E123EE}" dt="2021-01-05T09:31:47.372" v="8" actId="113"/>
          <ac:spMkLst>
            <pc:docMk/>
            <pc:sldMk cId="1243008143" sldId="653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A9CF3CF8-2E97-4539-A604-48E17ABE91A5}"/>
    <pc:docChg chg="modSld">
      <pc:chgData name="Anatoliy Kigel" userId="7432c6c4687b0a9c" providerId="LiveId" clId="{A9CF3CF8-2E97-4539-A604-48E17ABE91A5}" dt="2021-03-01T20:48:48.731" v="2" actId="20577"/>
      <pc:docMkLst>
        <pc:docMk/>
      </pc:docMkLst>
      <pc:sldChg chg="modSp mod">
        <pc:chgData name="Anatoliy Kigel" userId="7432c6c4687b0a9c" providerId="LiveId" clId="{A9CF3CF8-2E97-4539-A604-48E17ABE91A5}" dt="2021-03-01T20:48:48.731" v="2" actId="20577"/>
        <pc:sldMkLst>
          <pc:docMk/>
          <pc:sldMk cId="407692898" sldId="663"/>
        </pc:sldMkLst>
        <pc:spChg chg="mod">
          <ac:chgData name="Anatoliy Kigel" userId="7432c6c4687b0a9c" providerId="LiveId" clId="{A9CF3CF8-2E97-4539-A604-48E17ABE91A5}" dt="2021-03-01T20:48:48.731" v="2" actId="20577"/>
          <ac:spMkLst>
            <pc:docMk/>
            <pc:sldMk cId="407692898" sldId="663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06.11.2022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54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8822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06.11.2022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06.11.2022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06.11.2022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06.11.2022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06.11.2022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06.11.2022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06.11.2022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06.11.2022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06.11.2022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06.11.2022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06.11.2022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06.11.2022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474059"/>
            <a:ext cx="1219200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+mj-lt"/>
              </a:rPr>
              <a:t>Bootstrap 5</a:t>
            </a:r>
            <a:endParaRPr lang="uk-UA" sz="66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25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636097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580" y="614991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31504" y="2276872"/>
            <a:ext cx="96850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Создайте</a:t>
            </a:r>
            <a:r>
              <a:rPr lang="en-US" sz="4000" dirty="0"/>
              <a:t> </a:t>
            </a:r>
            <a:r>
              <a:rPr lang="ru-RU" sz="4000" dirty="0"/>
              <a:t>компонент по макету, используя</a:t>
            </a:r>
            <a:r>
              <a:rPr lang="en-US" sz="4000" dirty="0"/>
              <a:t> </a:t>
            </a:r>
            <a:r>
              <a:rPr lang="en-US" sz="4000" b="1" dirty="0" err="1"/>
              <a:t>Bootstap</a:t>
            </a:r>
            <a:r>
              <a:rPr lang="en-US" sz="4000" dirty="0"/>
              <a:t> </a:t>
            </a:r>
            <a:r>
              <a:rPr lang="ru-RU" sz="4000" dirty="0"/>
              <a:t>и его компонент </a:t>
            </a:r>
            <a:r>
              <a:rPr lang="en-US" sz="4000" b="1" dirty="0"/>
              <a:t>Card</a:t>
            </a:r>
            <a:r>
              <a:rPr lang="ru-RU" sz="4000" b="1" dirty="0"/>
              <a:t>,</a:t>
            </a:r>
            <a:r>
              <a:rPr lang="uk-UA" sz="4000" b="1" dirty="0"/>
              <a:t> </a:t>
            </a:r>
            <a:r>
              <a:rPr lang="ru-RU" sz="4000" dirty="0"/>
              <a:t>чем</a:t>
            </a:r>
            <a:r>
              <a:rPr lang="uk-UA" sz="4000" dirty="0"/>
              <a:t> менше </a:t>
            </a:r>
            <a:r>
              <a:rPr lang="ru-RU" sz="4000" dirty="0"/>
              <a:t>будет</a:t>
            </a:r>
            <a:r>
              <a:rPr lang="uk-UA" sz="4000" dirty="0"/>
              <a:t> </a:t>
            </a:r>
            <a:r>
              <a:rPr lang="ru-RU" sz="4000" dirty="0"/>
              <a:t>своего</a:t>
            </a:r>
            <a:r>
              <a:rPr lang="uk-UA" sz="4000" dirty="0"/>
              <a:t> </a:t>
            </a:r>
            <a:r>
              <a:rPr lang="en-US" sz="4000" b="1" dirty="0"/>
              <a:t>CSS</a:t>
            </a:r>
            <a:r>
              <a:rPr lang="ru-RU" sz="4000" b="1" dirty="0"/>
              <a:t>-кода</a:t>
            </a:r>
            <a:r>
              <a:rPr lang="ru-RU" sz="4000" dirty="0"/>
              <a:t>, тем лучше.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1243008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5FA12D-58E4-4488-A1F1-652A6B6B0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4282"/>
            <a:ext cx="5413052" cy="6843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9EDB17-97C8-42D1-B33E-F5C34CAB7190}"/>
              </a:ext>
            </a:extLst>
          </p:cNvPr>
          <p:cNvSpPr txBox="1"/>
          <p:nvPr/>
        </p:nvSpPr>
        <p:spPr>
          <a:xfrm>
            <a:off x="5807968" y="3212976"/>
            <a:ext cx="4587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Bootstrap </a:t>
            </a:r>
            <a:r>
              <a:rPr lang="ru-RU" sz="3600"/>
              <a:t>и компонент </a:t>
            </a:r>
            <a:r>
              <a:rPr lang="en-US" sz="3600"/>
              <a:t>card </a:t>
            </a:r>
            <a:r>
              <a:rPr lang="ru-RU" sz="3600"/>
              <a:t>вам помогут ;)</a:t>
            </a:r>
            <a:endParaRPr lang="uk-UA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FBC8A-8374-4ECB-9C18-A8FE387CCF4E}"/>
              </a:ext>
            </a:extLst>
          </p:cNvPr>
          <p:cNvSpPr txBox="1"/>
          <p:nvPr/>
        </p:nvSpPr>
        <p:spPr>
          <a:xfrm>
            <a:off x="5375920" y="1844824"/>
            <a:ext cx="6309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/>
              <a:t>Реализуйте компонент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971587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580" y="614991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12024" y="1916832"/>
            <a:ext cx="45874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Создайте макет страницы, в составе которой задействуйте </a:t>
            </a:r>
            <a:r>
              <a:rPr lang="ru-RU" sz="3600" b="1" dirty="0"/>
              <a:t>созданный компонент</a:t>
            </a:r>
            <a:r>
              <a:rPr lang="ru-RU" sz="3600" dirty="0"/>
              <a:t>. И также чем меньше своего </a:t>
            </a:r>
            <a:r>
              <a:rPr lang="en-US" sz="3600" dirty="0"/>
              <a:t>CSS</a:t>
            </a:r>
            <a:r>
              <a:rPr lang="uk-UA" sz="3600" dirty="0"/>
              <a:t>-</a:t>
            </a:r>
            <a:r>
              <a:rPr lang="uk-UA" sz="3600" dirty="0" err="1"/>
              <a:t>кода</a:t>
            </a:r>
            <a:r>
              <a:rPr lang="ru-RU" sz="3600" dirty="0"/>
              <a:t>, тем лучше.</a:t>
            </a:r>
            <a:endParaRPr lang="uk-UA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2"/>
            <a:ext cx="5755363" cy="68467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312024" y="764704"/>
            <a:ext cx="5173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Дополнительная сложность</a:t>
            </a:r>
          </a:p>
        </p:txBody>
      </p:sp>
    </p:spTree>
    <p:extLst>
      <p:ext uri="{BB962C8B-B14F-4D97-AF65-F5344CB8AC3E}">
        <p14:creationId xmlns:p14="http://schemas.microsoft.com/office/powerpoint/2010/main" val="444304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</a:p>
          <a:p>
            <a:pPr algn="ctr"/>
            <a:r>
              <a:rPr lang="ru-RU" sz="6600" b="1" dirty="0">
                <a:solidFill>
                  <a:srgbClr val="FFC000"/>
                </a:solidFill>
              </a:rPr>
              <a:t>!ВАЖНО!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243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0466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1. </a:t>
            </a:r>
            <a:r>
              <a:rPr lang="ru-RU" sz="3600" b="1" dirty="0"/>
              <a:t>Зарегистрируйте аккаунт на сайте </a:t>
            </a:r>
            <a:r>
              <a:rPr lang="en-US" sz="3600" b="1" dirty="0">
                <a:solidFill>
                  <a:srgbClr val="7030A0"/>
                </a:solidFill>
              </a:rPr>
              <a:t>GitHub</a:t>
            </a:r>
            <a:endParaRPr lang="ru-RU" sz="3600" i="1" dirty="0">
              <a:solidFill>
                <a:srgbClr val="7030A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450912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hlinkClick r:id="rId2"/>
              </a:rPr>
              <a:t>https://github.com/</a:t>
            </a:r>
            <a:endParaRPr lang="uk-UA" sz="4400" b="1" dirty="0"/>
          </a:p>
        </p:txBody>
      </p:sp>
      <p:pic>
        <p:nvPicPr>
          <p:cNvPr id="2050" name="Picture 2" descr="http://pngimg.com/uploads/github/github_PNG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188921"/>
            <a:ext cx="8033159" cy="324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0C1019-8F97-4E1D-9490-AC7F465CAD92}"/>
              </a:ext>
            </a:extLst>
          </p:cNvPr>
          <p:cNvSpPr txBox="1"/>
          <p:nvPr/>
        </p:nvSpPr>
        <p:spPr>
          <a:xfrm>
            <a:off x="0" y="57140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И активируйте его через </a:t>
            </a:r>
            <a:r>
              <a:rPr lang="en-US" sz="3600" b="1" dirty="0"/>
              <a:t>email</a:t>
            </a:r>
            <a:endParaRPr lang="uk-UA" sz="3600" b="1" dirty="0"/>
          </a:p>
        </p:txBody>
      </p:sp>
    </p:spTree>
    <p:extLst>
      <p:ext uri="{BB962C8B-B14F-4D97-AF65-F5344CB8AC3E}">
        <p14:creationId xmlns:p14="http://schemas.microsoft.com/office/powerpoint/2010/main" val="1507598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0466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2</a:t>
            </a:r>
            <a:r>
              <a:rPr lang="en-US" sz="3600" b="1" dirty="0"/>
              <a:t>. </a:t>
            </a:r>
            <a:r>
              <a:rPr lang="ru-RU" sz="3600" b="1" dirty="0"/>
              <a:t>Скачайте и установите </a:t>
            </a:r>
            <a:r>
              <a:rPr lang="en-US" sz="3600" b="1" dirty="0">
                <a:solidFill>
                  <a:srgbClr val="7030A0"/>
                </a:solidFill>
              </a:rPr>
              <a:t>GitHub</a:t>
            </a:r>
            <a:r>
              <a:rPr lang="ru-RU" sz="3600" b="1" dirty="0">
                <a:solidFill>
                  <a:srgbClr val="7030A0"/>
                </a:solidFill>
              </a:rPr>
              <a:t> </a:t>
            </a:r>
            <a:r>
              <a:rPr lang="en-US" sz="3600" b="1">
                <a:solidFill>
                  <a:srgbClr val="7030A0"/>
                </a:solidFill>
              </a:rPr>
              <a:t>Desktop</a:t>
            </a:r>
            <a:endParaRPr lang="ru-RU" sz="3600" i="1" dirty="0">
              <a:solidFill>
                <a:srgbClr val="7030A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575590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hlinkClick r:id="rId2"/>
              </a:rPr>
              <a:t>https://desktop.github.com/</a:t>
            </a:r>
            <a:endParaRPr lang="uk-UA" sz="4400" b="1" dirty="0"/>
          </a:p>
        </p:txBody>
      </p:sp>
      <p:pic>
        <p:nvPicPr>
          <p:cNvPr id="1026" name="Picture 2" descr="Screenshot of GitHub Desktop running on Windows">
            <a:extLst>
              <a:ext uri="{FF2B5EF4-FFF2-40B4-BE49-F238E27FC236}">
                <a16:creationId xmlns:a16="http://schemas.microsoft.com/office/drawing/2014/main" id="{81B00ABC-4955-4C86-AE23-233A2DAA1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654" y="1329908"/>
            <a:ext cx="6228692" cy="42819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04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2813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5601434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hlinkClick r:id="rId2"/>
              </a:rPr>
              <a:t>https://getbootstrap.com/</a:t>
            </a:r>
            <a:endParaRPr lang="ru-RU" sz="4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63"/>
            <a:ext cx="12192000" cy="39753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58112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CSS-</a:t>
            </a:r>
            <a:r>
              <a:rPr lang="ru-RU" sz="4400" b="1" dirty="0"/>
              <a:t>библиотека </a:t>
            </a:r>
            <a:r>
              <a:rPr lang="en-US" sz="4400" b="1" dirty="0"/>
              <a:t>Bootstrap 5 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158070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accent6"/>
                </a:solidFill>
              </a:rPr>
              <a:t>1. </a:t>
            </a:r>
            <a:r>
              <a:rPr lang="ru-RU" sz="7200" b="1" dirty="0">
                <a:solidFill>
                  <a:schemeClr val="accent6"/>
                </a:solidFill>
              </a:rPr>
              <a:t>Компоненты</a:t>
            </a:r>
            <a:r>
              <a:rPr lang="ru-RU" sz="7200" b="1" dirty="0"/>
              <a:t> </a:t>
            </a:r>
          </a:p>
          <a:p>
            <a:pPr algn="ctr"/>
            <a:r>
              <a:rPr lang="ru-RU" sz="7200" b="1" dirty="0"/>
              <a:t>+</a:t>
            </a:r>
          </a:p>
          <a:p>
            <a:pPr algn="ctr"/>
            <a:r>
              <a:rPr lang="en-US" sz="7200" b="1" dirty="0">
                <a:solidFill>
                  <a:srgbClr val="92D050"/>
                </a:solidFill>
              </a:rPr>
              <a:t>2. </a:t>
            </a:r>
            <a:r>
              <a:rPr lang="ru-RU" sz="7200" b="1" dirty="0">
                <a:solidFill>
                  <a:srgbClr val="92D050"/>
                </a:solidFill>
              </a:rPr>
              <a:t>Вспомогательные классы</a:t>
            </a:r>
            <a:endParaRPr lang="uk-UA" sz="7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25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6560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3127" t="3088" r="2756"/>
          <a:stretch/>
        </p:blipFill>
        <p:spPr>
          <a:xfrm>
            <a:off x="0" y="0"/>
            <a:ext cx="6675612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92144" y="1196752"/>
            <a:ext cx="45347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Bootstrap</a:t>
            </a:r>
            <a:r>
              <a:rPr lang="en-US" sz="3000" dirty="0"/>
              <a:t> </a:t>
            </a:r>
            <a:r>
              <a:rPr lang="ru-RU" sz="3000" dirty="0"/>
              <a:t>это в первую очередь набор </a:t>
            </a:r>
            <a:r>
              <a:rPr lang="ru-RU" sz="3000" b="1" dirty="0"/>
              <a:t>компонентов</a:t>
            </a:r>
            <a:r>
              <a:rPr lang="ru-RU" sz="3000" dirty="0"/>
              <a:t> (свёрстанных элементов) которые мы можем использовать при создании своих веб-страниц. </a:t>
            </a:r>
            <a:endParaRPr lang="uk-UA" sz="3000" dirty="0"/>
          </a:p>
        </p:txBody>
      </p:sp>
    </p:spTree>
    <p:extLst>
      <p:ext uri="{BB962C8B-B14F-4D97-AF65-F5344CB8AC3E}">
        <p14:creationId xmlns:p14="http://schemas.microsoft.com/office/powerpoint/2010/main" val="75774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72564" y="609103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32104" y="1196752"/>
            <a:ext cx="47822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Bootstrap</a:t>
            </a:r>
            <a:r>
              <a:rPr lang="ru-RU" sz="2800" dirty="0"/>
              <a:t> также содержит большое количество </a:t>
            </a:r>
            <a:r>
              <a:rPr lang="ru-RU" sz="2800" b="1" dirty="0"/>
              <a:t>вспомогательных классов </a:t>
            </a:r>
            <a:r>
              <a:rPr lang="ru-RU" sz="2800" dirty="0"/>
              <a:t>(к которым привязаны правила задающие небольшие фрагменты оформления) позволяющих задать от </a:t>
            </a:r>
            <a:r>
              <a:rPr lang="en-US" sz="2800" b="1" dirty="0"/>
              <a:t>padding’</a:t>
            </a:r>
            <a:r>
              <a:rPr lang="ru-RU" sz="2800" dirty="0" err="1"/>
              <a:t>ов</a:t>
            </a:r>
            <a:r>
              <a:rPr lang="ru-RU" sz="2800" dirty="0"/>
              <a:t> до рамочек</a:t>
            </a:r>
            <a:r>
              <a:rPr lang="en-US" sz="2800" dirty="0"/>
              <a:t> (</a:t>
            </a:r>
            <a:r>
              <a:rPr lang="en-US" sz="2800" b="1" dirty="0"/>
              <a:t>border</a:t>
            </a:r>
            <a:r>
              <a:rPr lang="en-US" sz="2800" dirty="0"/>
              <a:t>)</a:t>
            </a:r>
            <a:r>
              <a:rPr lang="ru-RU" sz="2800" dirty="0"/>
              <a:t> и теней</a:t>
            </a:r>
            <a:r>
              <a:rPr lang="en-US" sz="2800" dirty="0"/>
              <a:t> (</a:t>
            </a:r>
            <a:r>
              <a:rPr lang="en-US" sz="2800" b="1" dirty="0"/>
              <a:t>box-shadow</a:t>
            </a:r>
            <a:r>
              <a:rPr lang="en-US" sz="2800" dirty="0"/>
              <a:t>).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r="35660"/>
          <a:stretch/>
        </p:blipFill>
        <p:spPr>
          <a:xfrm>
            <a:off x="0" y="4937"/>
            <a:ext cx="6384032" cy="6857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633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5. </a:t>
            </a:r>
            <a:r>
              <a:rPr lang="ru-RU" sz="6000" b="1" dirty="0"/>
              <a:t>Применение компонентов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897667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72564" y="609103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FC7851-2F92-4FED-B4BF-C4B9FDE917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33" t="2749" r="16543" b="11887"/>
          <a:stretch/>
        </p:blipFill>
        <p:spPr>
          <a:xfrm>
            <a:off x="623392" y="241404"/>
            <a:ext cx="4680520" cy="63751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AB1F59-BAA6-441B-B624-F84E2E0287DA}"/>
              </a:ext>
            </a:extLst>
          </p:cNvPr>
          <p:cNvSpPr txBox="1"/>
          <p:nvPr/>
        </p:nvSpPr>
        <p:spPr>
          <a:xfrm>
            <a:off x="6065050" y="620688"/>
            <a:ext cx="4831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Компонентный подход</a:t>
            </a:r>
            <a:endParaRPr lang="uk-UA" sz="3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3CDBF-EA3B-4967-9188-B7A07583B4B8}"/>
              </a:ext>
            </a:extLst>
          </p:cNvPr>
          <p:cNvSpPr txBox="1"/>
          <p:nvPr/>
        </p:nvSpPr>
        <p:spPr>
          <a:xfrm rot="1348071">
            <a:off x="5773494" y="3521514"/>
            <a:ext cx="4782256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+</a:t>
            </a:r>
            <a:r>
              <a:rPr lang="ru-RU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Bootstrap</a:t>
            </a:r>
            <a:endParaRPr lang="ru-RU" sz="4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9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999" b="1" dirty="0"/>
              <a:t>6</a:t>
            </a:r>
            <a:r>
              <a:rPr lang="en-US" sz="5999" b="1" dirty="0"/>
              <a:t>. </a:t>
            </a:r>
            <a:r>
              <a:rPr lang="ru-RU" sz="5999" b="1" dirty="0"/>
              <a:t>Построение</a:t>
            </a:r>
            <a:r>
              <a:rPr lang="uk-UA" sz="5999" b="1" dirty="0"/>
              <a:t> шаблона </a:t>
            </a:r>
            <a:br>
              <a:rPr lang="uk-UA" sz="5999" b="1" dirty="0"/>
            </a:br>
            <a:r>
              <a:rPr lang="ru-RU" sz="5999" b="1" dirty="0"/>
              <a:t>страницы</a:t>
            </a:r>
            <a:r>
              <a:rPr lang="uk-UA" sz="5999" b="1" dirty="0"/>
              <a:t> с </a:t>
            </a:r>
            <a:r>
              <a:rPr lang="en-US" sz="5999" b="1" dirty="0"/>
              <a:t>Bootstrap 5</a:t>
            </a:r>
            <a:endParaRPr lang="ru-RU" sz="5999" b="1" dirty="0"/>
          </a:p>
        </p:txBody>
      </p:sp>
    </p:spTree>
    <p:extLst>
      <p:ext uri="{BB962C8B-B14F-4D97-AF65-F5344CB8AC3E}">
        <p14:creationId xmlns:p14="http://schemas.microsoft.com/office/powerpoint/2010/main" val="241607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7968" y="1628800"/>
            <a:ext cx="5760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Bootstrap</a:t>
            </a:r>
            <a:r>
              <a:rPr lang="en-US" sz="3600" dirty="0"/>
              <a:t> </a:t>
            </a:r>
            <a:r>
              <a:rPr lang="ru-RU" sz="3600" dirty="0"/>
              <a:t>позволяет </a:t>
            </a:r>
            <a:r>
              <a:rPr lang="ru-RU" sz="3600" i="1" dirty="0"/>
              <a:t>ускорить</a:t>
            </a:r>
            <a:r>
              <a:rPr lang="ru-RU" sz="3600" dirty="0"/>
              <a:t>/</a:t>
            </a:r>
            <a:r>
              <a:rPr lang="ru-RU" sz="3600" i="1" dirty="0"/>
              <a:t>упростить</a:t>
            </a:r>
            <a:r>
              <a:rPr lang="ru-RU" sz="3600" dirty="0"/>
              <a:t> построение шаблона страницы при помощи компонентов и утилитарных классов. </a:t>
            </a:r>
            <a:endParaRPr lang="en-US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7998" r="6701" b="1701"/>
          <a:stretch/>
        </p:blipFill>
        <p:spPr>
          <a:xfrm>
            <a:off x="-1" y="0"/>
            <a:ext cx="52010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327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6436</TotalTime>
  <Words>216</Words>
  <Application>Microsoft Office PowerPoint</Application>
  <PresentationFormat>Широкий екран</PresentationFormat>
  <Paragraphs>38</Paragraphs>
  <Slides>16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19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883</cp:revision>
  <dcterms:created xsi:type="dcterms:W3CDTF">2014-11-20T09:08:59Z</dcterms:created>
  <dcterms:modified xsi:type="dcterms:W3CDTF">2022-11-06T16:06:18Z</dcterms:modified>
</cp:coreProperties>
</file>