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658" r:id="rId2"/>
    <p:sldId id="662" r:id="rId3"/>
    <p:sldId id="663" r:id="rId4"/>
    <p:sldId id="610" r:id="rId5"/>
    <p:sldId id="678" r:id="rId6"/>
    <p:sldId id="677" r:id="rId7"/>
    <p:sldId id="679" r:id="rId8"/>
    <p:sldId id="681" r:id="rId9"/>
    <p:sldId id="682" r:id="rId10"/>
    <p:sldId id="666" r:id="rId11"/>
    <p:sldId id="676" r:id="rId12"/>
    <p:sldId id="668" r:id="rId13"/>
    <p:sldId id="656" r:id="rId14"/>
    <p:sldId id="685" r:id="rId15"/>
    <p:sldId id="383" r:id="rId16"/>
    <p:sldId id="665" r:id="rId1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95" autoAdjust="0"/>
    <p:restoredTop sz="90000" autoAdjust="0"/>
  </p:normalViewPr>
  <p:slideViewPr>
    <p:cSldViewPr>
      <p:cViewPr varScale="1">
        <p:scale>
          <a:sx n="100" d="100"/>
          <a:sy n="100" d="100"/>
        </p:scale>
        <p:origin x="456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2DE39982-9194-470D-9C55-0A0C419149D0}"/>
    <pc:docChg chg="custSel addSld delSld modSld sldOrd">
      <pc:chgData name="Anatoliy Kigel" userId="7432c6c4687b0a9c" providerId="LiveId" clId="{2DE39982-9194-470D-9C55-0A0C419149D0}" dt="2021-06-15T06:17:52.858" v="156" actId="6549"/>
      <pc:docMkLst>
        <pc:docMk/>
      </pc:docMkLst>
      <pc:sldChg chg="addSp modSp mod">
        <pc:chgData name="Anatoliy Kigel" userId="7432c6c4687b0a9c" providerId="LiveId" clId="{2DE39982-9194-470D-9C55-0A0C419149D0}" dt="2021-06-15T06:17:35.461" v="155" actId="1076"/>
        <pc:sldMkLst>
          <pc:docMk/>
          <pc:sldMk cId="1243008143" sldId="653"/>
        </pc:sldMkLst>
        <pc:spChg chg="add mod">
          <ac:chgData name="Anatoliy Kigel" userId="7432c6c4687b0a9c" providerId="LiveId" clId="{2DE39982-9194-470D-9C55-0A0C419149D0}" dt="2021-06-15T06:17:35.461" v="155" actId="1076"/>
          <ac:spMkLst>
            <pc:docMk/>
            <pc:sldMk cId="1243008143" sldId="653"/>
            <ac:spMk id="4" creationId="{1086F909-5FFF-4C21-A332-AA5F99FF1D61}"/>
          </ac:spMkLst>
        </pc:spChg>
        <pc:spChg chg="mod">
          <ac:chgData name="Anatoliy Kigel" userId="7432c6c4687b0a9c" providerId="LiveId" clId="{2DE39982-9194-470D-9C55-0A0C419149D0}" dt="2021-06-15T06:17:14.972" v="105" actId="20577"/>
          <ac:spMkLst>
            <pc:docMk/>
            <pc:sldMk cId="1243008143" sldId="653"/>
            <ac:spMk id="10" creationId="{00000000-0000-0000-0000-000000000000}"/>
          </ac:spMkLst>
        </pc:spChg>
      </pc:sldChg>
      <pc:sldChg chg="modSp mod">
        <pc:chgData name="Anatoliy Kigel" userId="7432c6c4687b0a9c" providerId="LiveId" clId="{2DE39982-9194-470D-9C55-0A0C419149D0}" dt="2021-06-15T06:15:10.716" v="18" actId="20577"/>
        <pc:sldMkLst>
          <pc:docMk/>
          <pc:sldMk cId="1936025290" sldId="658"/>
        </pc:sldMkLst>
        <pc:spChg chg="mod">
          <ac:chgData name="Anatoliy Kigel" userId="7432c6c4687b0a9c" providerId="LiveId" clId="{2DE39982-9194-470D-9C55-0A0C419149D0}" dt="2021-06-15T06:15:10.716" v="18" actId="20577"/>
          <ac:spMkLst>
            <pc:docMk/>
            <pc:sldMk cId="1936025290" sldId="658"/>
            <ac:spMk id="9" creationId="{00000000-0000-0000-0000-000000000000}"/>
          </ac:spMkLst>
        </pc:spChg>
      </pc:sldChg>
      <pc:sldChg chg="addSp delSp modSp mod">
        <pc:chgData name="Anatoliy Kigel" userId="7432c6c4687b0a9c" providerId="LiveId" clId="{2DE39982-9194-470D-9C55-0A0C419149D0}" dt="2021-06-15T06:17:52.858" v="156" actId="6549"/>
        <pc:sldMkLst>
          <pc:docMk/>
          <pc:sldMk cId="2426390707" sldId="662"/>
        </pc:sldMkLst>
        <pc:spChg chg="mod">
          <ac:chgData name="Anatoliy Kigel" userId="7432c6c4687b0a9c" providerId="LiveId" clId="{2DE39982-9194-470D-9C55-0A0C419149D0}" dt="2021-06-15T06:16:29.819" v="41" actId="1035"/>
          <ac:spMkLst>
            <pc:docMk/>
            <pc:sldMk cId="2426390707" sldId="662"/>
            <ac:spMk id="2" creationId="{00000000-0000-0000-0000-000000000000}"/>
          </ac:spMkLst>
        </pc:spChg>
        <pc:spChg chg="mod">
          <ac:chgData name="Anatoliy Kigel" userId="7432c6c4687b0a9c" providerId="LiveId" clId="{2DE39982-9194-470D-9C55-0A0C419149D0}" dt="2021-06-15T06:17:52.858" v="156" actId="6549"/>
          <ac:spMkLst>
            <pc:docMk/>
            <pc:sldMk cId="2426390707" sldId="662"/>
            <ac:spMk id="9" creationId="{00000000-0000-0000-0000-000000000000}"/>
          </ac:spMkLst>
        </pc:spChg>
        <pc:picChg chg="add mod">
          <ac:chgData name="Anatoliy Kigel" userId="7432c6c4687b0a9c" providerId="LiveId" clId="{2DE39982-9194-470D-9C55-0A0C419149D0}" dt="2021-06-15T06:16:37.677" v="46" actId="1076"/>
          <ac:picMkLst>
            <pc:docMk/>
            <pc:sldMk cId="2426390707" sldId="662"/>
            <ac:picMk id="1026" creationId="{C0F0A467-9B72-4D7D-BDB8-B0BDA5A84741}"/>
          </ac:picMkLst>
        </pc:picChg>
        <pc:picChg chg="del mod">
          <ac:chgData name="Anatoliy Kigel" userId="7432c6c4687b0a9c" providerId="LiveId" clId="{2DE39982-9194-470D-9C55-0A0C419149D0}" dt="2021-06-15T06:16:05.804" v="22" actId="478"/>
          <ac:picMkLst>
            <pc:docMk/>
            <pc:sldMk cId="2426390707" sldId="662"/>
            <ac:picMk id="1028" creationId="{00000000-0000-0000-0000-000000000000}"/>
          </ac:picMkLst>
        </pc:picChg>
      </pc:sldChg>
      <pc:sldChg chg="delSp add del mod ord">
        <pc:chgData name="Anatoliy Kigel" userId="7432c6c4687b0a9c" providerId="LiveId" clId="{2DE39982-9194-470D-9C55-0A0C419149D0}" dt="2021-06-15T06:16:59.886" v="99" actId="47"/>
        <pc:sldMkLst>
          <pc:docMk/>
          <pc:sldMk cId="2169553806" sldId="687"/>
        </pc:sldMkLst>
        <pc:spChg chg="del">
          <ac:chgData name="Anatoliy Kigel" userId="7432c6c4687b0a9c" providerId="LiveId" clId="{2DE39982-9194-470D-9C55-0A0C419149D0}" dt="2021-06-15T06:16:23.478" v="34" actId="478"/>
          <ac:spMkLst>
            <pc:docMk/>
            <pc:sldMk cId="2169553806" sldId="687"/>
            <ac:spMk id="2" creationId="{00000000-0000-0000-0000-000000000000}"/>
          </ac:spMkLst>
        </pc:spChg>
        <pc:spChg chg="del">
          <ac:chgData name="Anatoliy Kigel" userId="7432c6c4687b0a9c" providerId="LiveId" clId="{2DE39982-9194-470D-9C55-0A0C419149D0}" dt="2021-06-15T06:16:25.059" v="36" actId="478"/>
          <ac:spMkLst>
            <pc:docMk/>
            <pc:sldMk cId="2169553806" sldId="687"/>
            <ac:spMk id="9" creationId="{00000000-0000-0000-0000-000000000000}"/>
          </ac:spMkLst>
        </pc:spChg>
        <pc:picChg chg="del">
          <ac:chgData name="Anatoliy Kigel" userId="7432c6c4687b0a9c" providerId="LiveId" clId="{2DE39982-9194-470D-9C55-0A0C419149D0}" dt="2021-06-15T06:16:23.867" v="35" actId="478"/>
          <ac:picMkLst>
            <pc:docMk/>
            <pc:sldMk cId="2169553806" sldId="687"/>
            <ac:picMk id="1028" creationId="{00000000-0000-0000-0000-000000000000}"/>
          </ac:picMkLst>
        </pc:picChg>
      </pc:sldChg>
    </pc:docChg>
  </pc:docChgLst>
  <pc:docChgLst>
    <pc:chgData name="Anatoliy Kigel" userId="7432c6c4687b0a9c" providerId="LiveId" clId="{C098D1AB-C497-4088-BE82-F9BC7EE55F84}"/>
    <pc:docChg chg="custSel addSld delSld modSld">
      <pc:chgData name="Anatoliy Kigel" userId="7432c6c4687b0a9c" providerId="LiveId" clId="{C098D1AB-C497-4088-BE82-F9BC7EE55F84}" dt="2021-03-04T21:19:16.222" v="266"/>
      <pc:docMkLst>
        <pc:docMk/>
      </pc:docMkLst>
      <pc:sldChg chg="add">
        <pc:chgData name="Anatoliy Kigel" userId="7432c6c4687b0a9c" providerId="LiveId" clId="{C098D1AB-C497-4088-BE82-F9BC7EE55F84}" dt="2021-03-04T21:19:16.222" v="266"/>
        <pc:sldMkLst>
          <pc:docMk/>
          <pc:sldMk cId="1827638012" sldId="683"/>
        </pc:sldMkLst>
      </pc:sldChg>
      <pc:sldChg chg="del">
        <pc:chgData name="Anatoliy Kigel" userId="7432c6c4687b0a9c" providerId="LiveId" clId="{C098D1AB-C497-4088-BE82-F9BC7EE55F84}" dt="2021-03-04T21:19:14.815" v="265" actId="2696"/>
        <pc:sldMkLst>
          <pc:docMk/>
          <pc:sldMk cId="3325899947" sldId="683"/>
        </pc:sldMkLst>
      </pc:sldChg>
      <pc:sldChg chg="del">
        <pc:chgData name="Anatoliy Kigel" userId="7432c6c4687b0a9c" providerId="LiveId" clId="{C098D1AB-C497-4088-BE82-F9BC7EE55F84}" dt="2021-03-04T21:19:14.815" v="265" actId="2696"/>
        <pc:sldMkLst>
          <pc:docMk/>
          <pc:sldMk cId="1243661690" sldId="684"/>
        </pc:sldMkLst>
      </pc:sldChg>
      <pc:sldChg chg="add">
        <pc:chgData name="Anatoliy Kigel" userId="7432c6c4687b0a9c" providerId="LiveId" clId="{C098D1AB-C497-4088-BE82-F9BC7EE55F84}" dt="2021-03-04T21:19:16.222" v="266"/>
        <pc:sldMkLst>
          <pc:docMk/>
          <pc:sldMk cId="4127892129" sldId="684"/>
        </pc:sldMkLst>
      </pc:sldChg>
      <pc:sldChg chg="addSp delSp modSp add del mod">
        <pc:chgData name="Anatoliy Kigel" userId="7432c6c4687b0a9c" providerId="LiveId" clId="{C098D1AB-C497-4088-BE82-F9BC7EE55F84}" dt="2021-03-04T21:19:14.815" v="265" actId="2696"/>
        <pc:sldMkLst>
          <pc:docMk/>
          <pc:sldMk cId="1123548274" sldId="686"/>
        </pc:sldMkLst>
        <pc:spChg chg="add mod">
          <ac:chgData name="Anatoliy Kigel" userId="7432c6c4687b0a9c" providerId="LiveId" clId="{C098D1AB-C497-4088-BE82-F9BC7EE55F84}" dt="2021-03-04T21:19:03.237" v="264" actId="12788"/>
          <ac:spMkLst>
            <pc:docMk/>
            <pc:sldMk cId="1123548274" sldId="686"/>
            <ac:spMk id="2" creationId="{D5148775-B726-430E-8BE4-BDFE4D557069}"/>
          </ac:spMkLst>
        </pc:spChg>
        <pc:spChg chg="add del mod">
          <ac:chgData name="Anatoliy Kigel" userId="7432c6c4687b0a9c" providerId="LiveId" clId="{C098D1AB-C497-4088-BE82-F9BC7EE55F84}" dt="2021-03-04T21:17:12.996" v="70"/>
          <ac:spMkLst>
            <pc:docMk/>
            <pc:sldMk cId="1123548274" sldId="686"/>
            <ac:spMk id="3" creationId="{18E85D4C-D66E-4F8A-B840-32C60B063690}"/>
          </ac:spMkLst>
        </pc:spChg>
        <pc:spChg chg="mod">
          <ac:chgData name="Anatoliy Kigel" userId="7432c6c4687b0a9c" providerId="LiveId" clId="{C098D1AB-C497-4088-BE82-F9BC7EE55F84}" dt="2021-03-04T21:19:03.237" v="264" actId="12788"/>
          <ac:spMkLst>
            <pc:docMk/>
            <pc:sldMk cId="1123548274" sldId="686"/>
            <ac:spMk id="7" creationId="{00000000-0000-0000-0000-000000000000}"/>
          </ac:spMkLst>
        </pc:spChg>
        <pc:spChg chg="add mod">
          <ac:chgData name="Anatoliy Kigel" userId="7432c6c4687b0a9c" providerId="LiveId" clId="{C098D1AB-C497-4088-BE82-F9BC7EE55F84}" dt="2021-03-04T21:19:03.237" v="264" actId="12788"/>
          <ac:spMkLst>
            <pc:docMk/>
            <pc:sldMk cId="1123548274" sldId="686"/>
            <ac:spMk id="8" creationId="{04B91D0D-B896-44F5-8FA1-31228FEBE90F}"/>
          </ac:spMkLst>
        </pc:spChg>
        <pc:spChg chg="mod">
          <ac:chgData name="Anatoliy Kigel" userId="7432c6c4687b0a9c" providerId="LiveId" clId="{C098D1AB-C497-4088-BE82-F9BC7EE55F84}" dt="2021-03-04T21:19:03.237" v="264" actId="12788"/>
          <ac:spMkLst>
            <pc:docMk/>
            <pc:sldMk cId="1123548274" sldId="686"/>
            <ac:spMk id="10" creationId="{00000000-0000-0000-0000-000000000000}"/>
          </ac:spMkLst>
        </pc:spChg>
        <pc:picChg chg="del">
          <ac:chgData name="Anatoliy Kigel" userId="7432c6c4687b0a9c" providerId="LiveId" clId="{C098D1AB-C497-4088-BE82-F9BC7EE55F84}" dt="2021-03-04T21:16:35.475" v="1" actId="478"/>
          <ac:picMkLst>
            <pc:docMk/>
            <pc:sldMk cId="1123548274" sldId="686"/>
            <ac:picMk id="4" creationId="{00000000-0000-0000-0000-000000000000}"/>
          </ac:picMkLst>
        </pc:picChg>
      </pc:sldChg>
      <pc:sldChg chg="add">
        <pc:chgData name="Anatoliy Kigel" userId="7432c6c4687b0a9c" providerId="LiveId" clId="{C098D1AB-C497-4088-BE82-F9BC7EE55F84}" dt="2021-03-04T21:19:16.222" v="266"/>
        <pc:sldMkLst>
          <pc:docMk/>
          <pc:sldMk cId="3340320161" sldId="686"/>
        </pc:sldMkLst>
      </pc:sldChg>
    </pc:docChg>
  </pc:docChgLst>
  <pc:docChgLst>
    <pc:chgData name="Anatoliy Kigel" userId="7432c6c4687b0a9c" providerId="LiveId" clId="{9BC155BD-A10E-47EF-928C-A3C64FC564AB}"/>
    <pc:docChg chg="custSel modSld">
      <pc:chgData name="Anatoliy Kigel" userId="7432c6c4687b0a9c" providerId="LiveId" clId="{9BC155BD-A10E-47EF-928C-A3C64FC564AB}" dt="2022-02-23T18:01:28.376" v="120" actId="1037"/>
      <pc:docMkLst>
        <pc:docMk/>
      </pc:docMkLst>
      <pc:sldChg chg="modSp mod">
        <pc:chgData name="Anatoliy Kigel" userId="7432c6c4687b0a9c" providerId="LiveId" clId="{9BC155BD-A10E-47EF-928C-A3C64FC564AB}" dt="2022-02-23T18:01:28.376" v="120" actId="1037"/>
        <pc:sldMkLst>
          <pc:docMk/>
          <pc:sldMk cId="3377329655" sldId="685"/>
        </pc:sldMkLst>
        <pc:spChg chg="mod">
          <ac:chgData name="Anatoliy Kigel" userId="7432c6c4687b0a9c" providerId="LiveId" clId="{9BC155BD-A10E-47EF-928C-A3C64FC564AB}" dt="2022-02-23T18:01:28.376" v="120" actId="1037"/>
          <ac:spMkLst>
            <pc:docMk/>
            <pc:sldMk cId="3377329655" sldId="685"/>
            <ac:spMk id="6" creationId="{1557122E-4F47-49F7-9B06-8C757124C19A}"/>
          </ac:spMkLst>
        </pc:spChg>
        <pc:picChg chg="mod">
          <ac:chgData name="Anatoliy Kigel" userId="7432c6c4687b0a9c" providerId="LiveId" clId="{9BC155BD-A10E-47EF-928C-A3C64FC564AB}" dt="2022-02-23T18:01:26.807" v="117" actId="1037"/>
          <ac:picMkLst>
            <pc:docMk/>
            <pc:sldMk cId="3377329655" sldId="685"/>
            <ac:picMk id="10242" creationId="{00000000-0000-0000-0000-000000000000}"/>
          </ac:picMkLst>
        </pc:picChg>
      </pc:sldChg>
    </pc:docChg>
  </pc:docChgLst>
  <pc:docChgLst>
    <pc:chgData name="Anatoliy Kigel" userId="7432c6c4687b0a9c" providerId="LiveId" clId="{991C33DB-12FA-4F95-8771-0CD4FC388D43}"/>
    <pc:docChg chg="delSld">
      <pc:chgData name="Anatoliy Kigel" userId="7432c6c4687b0a9c" providerId="LiveId" clId="{991C33DB-12FA-4F95-8771-0CD4FC388D43}" dt="2024-07-26T05:54:55.608" v="0" actId="47"/>
      <pc:docMkLst>
        <pc:docMk/>
      </pc:docMkLst>
      <pc:sldChg chg="del">
        <pc:chgData name="Anatoliy Kigel" userId="7432c6c4687b0a9c" providerId="LiveId" clId="{991C33DB-12FA-4F95-8771-0CD4FC388D43}" dt="2024-07-26T05:54:55.608" v="0" actId="47"/>
        <pc:sldMkLst>
          <pc:docMk/>
          <pc:sldMk cId="1827638012" sldId="683"/>
        </pc:sldMkLst>
      </pc:sldChg>
      <pc:sldChg chg="del">
        <pc:chgData name="Anatoliy Kigel" userId="7432c6c4687b0a9c" providerId="LiveId" clId="{991C33DB-12FA-4F95-8771-0CD4FC388D43}" dt="2024-07-26T05:54:55.608" v="0" actId="47"/>
        <pc:sldMkLst>
          <pc:docMk/>
          <pc:sldMk cId="4127892129" sldId="684"/>
        </pc:sldMkLst>
      </pc:sldChg>
      <pc:sldChg chg="del">
        <pc:chgData name="Anatoliy Kigel" userId="7432c6c4687b0a9c" providerId="LiveId" clId="{991C33DB-12FA-4F95-8771-0CD4FC388D43}" dt="2024-07-26T05:54:55.608" v="0" actId="47"/>
        <pc:sldMkLst>
          <pc:docMk/>
          <pc:sldMk cId="3340320161" sldId="686"/>
        </pc:sldMkLst>
      </pc:sldChg>
    </pc:docChg>
  </pc:docChgLst>
  <pc:docChgLst>
    <pc:chgData name="Anatoliy Kigel" userId="7432c6c4687b0a9c" providerId="LiveId" clId="{9308369A-3508-4792-9825-6F35DD5276AA}"/>
    <pc:docChg chg="custSel delSld modSld">
      <pc:chgData name="Anatoliy Kigel" userId="7432c6c4687b0a9c" providerId="LiveId" clId="{9308369A-3508-4792-9825-6F35DD5276AA}" dt="2021-01-24T19:34:40.713" v="222" actId="1036"/>
      <pc:docMkLst>
        <pc:docMk/>
      </pc:docMkLst>
      <pc:sldChg chg="del">
        <pc:chgData name="Anatoliy Kigel" userId="7432c6c4687b0a9c" providerId="LiveId" clId="{9308369A-3508-4792-9825-6F35DD5276AA}" dt="2021-01-24T19:34:01.504" v="186" actId="47"/>
        <pc:sldMkLst>
          <pc:docMk/>
          <pc:sldMk cId="444304670" sldId="661"/>
        </pc:sldMkLst>
      </pc:sldChg>
      <pc:sldChg chg="addSp modSp mod">
        <pc:chgData name="Anatoliy Kigel" userId="7432c6c4687b0a9c" providerId="LiveId" clId="{9308369A-3508-4792-9825-6F35DD5276AA}" dt="2021-01-24T19:34:40.713" v="222" actId="1036"/>
        <pc:sldMkLst>
          <pc:docMk/>
          <pc:sldMk cId="3377329655" sldId="685"/>
        </pc:sldMkLst>
        <pc:spChg chg="mod">
          <ac:chgData name="Anatoliy Kigel" userId="7432c6c4687b0a9c" providerId="LiveId" clId="{9308369A-3508-4792-9825-6F35DD5276AA}" dt="2021-01-24T19:34:40.713" v="222" actId="1036"/>
          <ac:spMkLst>
            <pc:docMk/>
            <pc:sldMk cId="3377329655" sldId="685"/>
            <ac:spMk id="2" creationId="{00000000-0000-0000-0000-000000000000}"/>
          </ac:spMkLst>
        </pc:spChg>
        <pc:spChg chg="add mod">
          <ac:chgData name="Anatoliy Kigel" userId="7432c6c4687b0a9c" providerId="LiveId" clId="{9308369A-3508-4792-9825-6F35DD5276AA}" dt="2021-01-24T19:34:37.524" v="220" actId="1076"/>
          <ac:spMkLst>
            <pc:docMk/>
            <pc:sldMk cId="3377329655" sldId="685"/>
            <ac:spMk id="6" creationId="{1557122E-4F47-49F7-9B06-8C757124C19A}"/>
          </ac:spMkLst>
        </pc:spChg>
        <pc:picChg chg="mod">
          <ac:chgData name="Anatoliy Kigel" userId="7432c6c4687b0a9c" providerId="LiveId" clId="{9308369A-3508-4792-9825-6F35DD5276AA}" dt="2021-01-24T19:34:05.246" v="188" actId="1076"/>
          <ac:picMkLst>
            <pc:docMk/>
            <pc:sldMk cId="3377329655" sldId="685"/>
            <ac:picMk id="10242" creationId="{00000000-0000-0000-0000-000000000000}"/>
          </ac:picMkLst>
        </pc:picChg>
      </pc:sldChg>
    </pc:docChg>
  </pc:docChgLst>
  <pc:docChgLst>
    <pc:chgData name="Anatoliy Kigel" userId="7432c6c4687b0a9c" providerId="LiveId" clId="{1DED7435-6C68-424B-BBE8-0C048AAFEEA0}"/>
    <pc:docChg chg="addSld modSld">
      <pc:chgData name="Anatoliy Kigel" userId="7432c6c4687b0a9c" providerId="LiveId" clId="{1DED7435-6C68-424B-BBE8-0C048AAFEEA0}" dt="2021-10-08T06:32:48.612" v="0"/>
      <pc:docMkLst>
        <pc:docMk/>
      </pc:docMkLst>
      <pc:sldChg chg="add">
        <pc:chgData name="Anatoliy Kigel" userId="7432c6c4687b0a9c" providerId="LiveId" clId="{1DED7435-6C68-424B-BBE8-0C048AAFEEA0}" dt="2021-10-08T06:32:48.612" v="0"/>
        <pc:sldMkLst>
          <pc:docMk/>
          <pc:sldMk cId="1827638012" sldId="683"/>
        </pc:sldMkLst>
      </pc:sldChg>
      <pc:sldChg chg="add">
        <pc:chgData name="Anatoliy Kigel" userId="7432c6c4687b0a9c" providerId="LiveId" clId="{1DED7435-6C68-424B-BBE8-0C048AAFEEA0}" dt="2021-10-08T06:32:48.612" v="0"/>
        <pc:sldMkLst>
          <pc:docMk/>
          <pc:sldMk cId="4127892129" sldId="684"/>
        </pc:sldMkLst>
      </pc:sldChg>
      <pc:sldChg chg="add">
        <pc:chgData name="Anatoliy Kigel" userId="7432c6c4687b0a9c" providerId="LiveId" clId="{1DED7435-6C68-424B-BBE8-0C048AAFEEA0}" dt="2021-10-08T06:32:48.612" v="0"/>
        <pc:sldMkLst>
          <pc:docMk/>
          <pc:sldMk cId="3340320161" sldId="686"/>
        </pc:sldMkLst>
      </pc:sldChg>
    </pc:docChg>
  </pc:docChgLst>
  <pc:docChgLst>
    <pc:chgData name="Anatoliy Kigel" userId="7432c6c4687b0a9c" providerId="LiveId" clId="{88811CD7-A61E-4F05-B00B-1BAD3E4094CA}"/>
    <pc:docChg chg="modSld sldOrd">
      <pc:chgData name="Anatoliy Kigel" userId="7432c6c4687b0a9c" providerId="LiveId" clId="{88811CD7-A61E-4F05-B00B-1BAD3E4094CA}" dt="2021-01-27T13:22:31.190" v="11" actId="20577"/>
      <pc:docMkLst>
        <pc:docMk/>
      </pc:docMkLst>
      <pc:sldChg chg="modSp mod">
        <pc:chgData name="Anatoliy Kigel" userId="7432c6c4687b0a9c" providerId="LiveId" clId="{88811CD7-A61E-4F05-B00B-1BAD3E4094CA}" dt="2021-01-27T13:22:31.190" v="11" actId="20577"/>
        <pc:sldMkLst>
          <pc:docMk/>
          <pc:sldMk cId="4208682541" sldId="677"/>
        </pc:sldMkLst>
        <pc:spChg chg="mod">
          <ac:chgData name="Anatoliy Kigel" userId="7432c6c4687b0a9c" providerId="LiveId" clId="{88811CD7-A61E-4F05-B00B-1BAD3E4094CA}" dt="2021-01-27T13:22:31.190" v="11" actId="20577"/>
          <ac:spMkLst>
            <pc:docMk/>
            <pc:sldMk cId="4208682541" sldId="677"/>
            <ac:spMk id="2" creationId="{00000000-0000-0000-0000-000000000000}"/>
          </ac:spMkLst>
        </pc:spChg>
      </pc:sldChg>
      <pc:sldChg chg="modSp mod ord">
        <pc:chgData name="Anatoliy Kigel" userId="7432c6c4687b0a9c" providerId="LiveId" clId="{88811CD7-A61E-4F05-B00B-1BAD3E4094CA}" dt="2021-01-27T13:22:15.424" v="2" actId="20577"/>
        <pc:sldMkLst>
          <pc:docMk/>
          <pc:sldMk cId="389282230" sldId="678"/>
        </pc:sldMkLst>
        <pc:spChg chg="mod">
          <ac:chgData name="Anatoliy Kigel" userId="7432c6c4687b0a9c" providerId="LiveId" clId="{88811CD7-A61E-4F05-B00B-1BAD3E4094CA}" dt="2021-01-27T13:22:15.424" v="2" actId="20577"/>
          <ac:spMkLst>
            <pc:docMk/>
            <pc:sldMk cId="389282230" sldId="678"/>
            <ac:spMk id="2" creationId="{00000000-0000-0000-0000-000000000000}"/>
          </ac:spMkLst>
        </pc:spChg>
      </pc:sldChg>
    </pc:docChg>
  </pc:docChgLst>
  <pc:docChgLst>
    <pc:chgData name="Anatoliy Kigel" userId="7432c6c4687b0a9c" providerId="LiveId" clId="{31FBE462-EADB-464C-8E13-0B847566421F}"/>
    <pc:docChg chg="modSld">
      <pc:chgData name="Anatoliy Kigel" userId="7432c6c4687b0a9c" providerId="LiveId" clId="{31FBE462-EADB-464C-8E13-0B847566421F}" dt="2021-04-28T04:55:07.206" v="14" actId="6549"/>
      <pc:docMkLst>
        <pc:docMk/>
      </pc:docMkLst>
      <pc:sldChg chg="modSp mod">
        <pc:chgData name="Anatoliy Kigel" userId="7432c6c4687b0a9c" providerId="LiveId" clId="{31FBE462-EADB-464C-8E13-0B847566421F}" dt="2021-04-28T04:52:31.856" v="11" actId="20577"/>
        <pc:sldMkLst>
          <pc:docMk/>
          <pc:sldMk cId="1243008143" sldId="653"/>
        </pc:sldMkLst>
        <pc:spChg chg="mod">
          <ac:chgData name="Anatoliy Kigel" userId="7432c6c4687b0a9c" providerId="LiveId" clId="{31FBE462-EADB-464C-8E13-0B847566421F}" dt="2021-04-28T04:52:31.856" v="11" actId="20577"/>
          <ac:spMkLst>
            <pc:docMk/>
            <pc:sldMk cId="1243008143" sldId="653"/>
            <ac:spMk id="10" creationId="{00000000-0000-0000-0000-000000000000}"/>
          </ac:spMkLst>
        </pc:spChg>
      </pc:sldChg>
      <pc:sldChg chg="modSp mod">
        <pc:chgData name="Anatoliy Kigel" userId="7432c6c4687b0a9c" providerId="LiveId" clId="{31FBE462-EADB-464C-8E13-0B847566421F}" dt="2021-04-28T04:55:07.206" v="14" actId="6549"/>
        <pc:sldMkLst>
          <pc:docMk/>
          <pc:sldMk cId="3707989975" sldId="665"/>
        </pc:sldMkLst>
        <pc:spChg chg="mod">
          <ac:chgData name="Anatoliy Kigel" userId="7432c6c4687b0a9c" providerId="LiveId" clId="{31FBE462-EADB-464C-8E13-0B847566421F}" dt="2021-04-28T04:55:07.206" v="14" actId="6549"/>
          <ac:spMkLst>
            <pc:docMk/>
            <pc:sldMk cId="3707989975" sldId="665"/>
            <ac:spMk id="11" creationId="{00000000-0000-0000-0000-000000000000}"/>
          </ac:spMkLst>
        </pc:spChg>
      </pc:sldChg>
    </pc:docChg>
  </pc:docChgLst>
  <pc:docChgLst>
    <pc:chgData name="Anatoliy Kigel" userId="7432c6c4687b0a9c" providerId="LiveId" clId="{05B35833-6182-4831-B93A-3BC7553690C0}"/>
    <pc:docChg chg="undo custSel delSld modSld">
      <pc:chgData name="Anatoliy Kigel" userId="7432c6c4687b0a9c" providerId="LiveId" clId="{05B35833-6182-4831-B93A-3BC7553690C0}" dt="2021-07-31T06:06:56.012" v="23" actId="207"/>
      <pc:docMkLst>
        <pc:docMk/>
      </pc:docMkLst>
      <pc:sldChg chg="del">
        <pc:chgData name="Anatoliy Kigel" userId="7432c6c4687b0a9c" providerId="LiveId" clId="{05B35833-6182-4831-B93A-3BC7553690C0}" dt="2021-07-31T06:04:45.407" v="2" actId="47"/>
        <pc:sldMkLst>
          <pc:docMk/>
          <pc:sldMk cId="1243008143" sldId="653"/>
        </pc:sldMkLst>
      </pc:sldChg>
      <pc:sldChg chg="modSp mod">
        <pc:chgData name="Anatoliy Kigel" userId="7432c6c4687b0a9c" providerId="LiveId" clId="{05B35833-6182-4831-B93A-3BC7553690C0}" dt="2021-07-31T06:04:27.968" v="0" actId="20577"/>
        <pc:sldMkLst>
          <pc:docMk/>
          <pc:sldMk cId="1936025290" sldId="658"/>
        </pc:sldMkLst>
        <pc:spChg chg="mod">
          <ac:chgData name="Anatoliy Kigel" userId="7432c6c4687b0a9c" providerId="LiveId" clId="{05B35833-6182-4831-B93A-3BC7553690C0}" dt="2021-07-31T06:04:27.968" v="0" actId="20577"/>
          <ac:spMkLst>
            <pc:docMk/>
            <pc:sldMk cId="1936025290" sldId="658"/>
            <ac:spMk id="9" creationId="{00000000-0000-0000-0000-000000000000}"/>
          </ac:spMkLst>
        </pc:spChg>
      </pc:sldChg>
      <pc:sldChg chg="modSp mod">
        <pc:chgData name="Anatoliy Kigel" userId="7432c6c4687b0a9c" providerId="LiveId" clId="{05B35833-6182-4831-B93A-3BC7553690C0}" dt="2021-07-31T06:06:56.012" v="23" actId="207"/>
        <pc:sldMkLst>
          <pc:docMk/>
          <pc:sldMk cId="3608918080" sldId="676"/>
        </pc:sldMkLst>
        <pc:spChg chg="mod">
          <ac:chgData name="Anatoliy Kigel" userId="7432c6c4687b0a9c" providerId="LiveId" clId="{05B35833-6182-4831-B93A-3BC7553690C0}" dt="2021-07-31T06:06:56.012" v="23" actId="207"/>
          <ac:spMkLst>
            <pc:docMk/>
            <pc:sldMk cId="3608918080" sldId="676"/>
            <ac:spMk id="5" creationId="{00000000-0000-0000-0000-000000000000}"/>
          </ac:spMkLst>
        </pc:spChg>
      </pc:sldChg>
      <pc:sldChg chg="del">
        <pc:chgData name="Anatoliy Kigel" userId="7432c6c4687b0a9c" providerId="LiveId" clId="{05B35833-6182-4831-B93A-3BC7553690C0}" dt="2021-07-31T06:04:41.029" v="1" actId="47"/>
        <pc:sldMkLst>
          <pc:docMk/>
          <pc:sldMk cId="1827638012" sldId="683"/>
        </pc:sldMkLst>
      </pc:sldChg>
      <pc:sldChg chg="del">
        <pc:chgData name="Anatoliy Kigel" userId="7432c6c4687b0a9c" providerId="LiveId" clId="{05B35833-6182-4831-B93A-3BC7553690C0}" dt="2021-07-31T06:04:41.029" v="1" actId="47"/>
        <pc:sldMkLst>
          <pc:docMk/>
          <pc:sldMk cId="4127892129" sldId="684"/>
        </pc:sldMkLst>
      </pc:sldChg>
      <pc:sldChg chg="modSp mod">
        <pc:chgData name="Anatoliy Kigel" userId="7432c6c4687b0a9c" providerId="LiveId" clId="{05B35833-6182-4831-B93A-3BC7553690C0}" dt="2021-07-31T06:05:11.423" v="8" actId="207"/>
        <pc:sldMkLst>
          <pc:docMk/>
          <pc:sldMk cId="3377329655" sldId="685"/>
        </pc:sldMkLst>
        <pc:spChg chg="mod">
          <ac:chgData name="Anatoliy Kigel" userId="7432c6c4687b0a9c" providerId="LiveId" clId="{05B35833-6182-4831-B93A-3BC7553690C0}" dt="2021-07-31T06:05:11.423" v="8" actId="207"/>
          <ac:spMkLst>
            <pc:docMk/>
            <pc:sldMk cId="3377329655" sldId="685"/>
            <ac:spMk id="6" creationId="{1557122E-4F47-49F7-9B06-8C757124C19A}"/>
          </ac:spMkLst>
        </pc:spChg>
      </pc:sldChg>
      <pc:sldChg chg="del">
        <pc:chgData name="Anatoliy Kigel" userId="7432c6c4687b0a9c" providerId="LiveId" clId="{05B35833-6182-4831-B93A-3BC7553690C0}" dt="2021-07-31T06:04:41.029" v="1" actId="47"/>
        <pc:sldMkLst>
          <pc:docMk/>
          <pc:sldMk cId="3340320161" sldId="686"/>
        </pc:sldMkLst>
      </pc:sldChg>
    </pc:docChg>
  </pc:docChgLst>
  <pc:docChgLst>
    <pc:chgData name="Anatoliy Kigel" userId="7432c6c4687b0a9c" providerId="LiveId" clId="{3A753C20-2238-4EB5-AE77-A828C45ED366}"/>
    <pc:docChg chg="custSel addSld delSld modSld">
      <pc:chgData name="Anatoliy Kigel" userId="7432c6c4687b0a9c" providerId="LiveId" clId="{3A753C20-2238-4EB5-AE77-A828C45ED366}" dt="2022-01-08T08:48:03.766" v="71" actId="20577"/>
      <pc:docMkLst>
        <pc:docMk/>
      </pc:docMkLst>
      <pc:sldChg chg="add">
        <pc:chgData name="Anatoliy Kigel" userId="7432c6c4687b0a9c" providerId="LiveId" clId="{3A753C20-2238-4EB5-AE77-A828C45ED366}" dt="2022-01-08T08:46:57.099" v="0"/>
        <pc:sldMkLst>
          <pc:docMk/>
          <pc:sldMk cId="2717058134" sldId="383"/>
        </pc:sldMkLst>
      </pc:sldChg>
      <pc:sldChg chg="del">
        <pc:chgData name="Anatoliy Kigel" userId="7432c6c4687b0a9c" providerId="LiveId" clId="{3A753C20-2238-4EB5-AE77-A828C45ED366}" dt="2022-01-08T08:46:58.778" v="1" actId="47"/>
        <pc:sldMkLst>
          <pc:docMk/>
          <pc:sldMk cId="1203243425" sldId="646"/>
        </pc:sldMkLst>
      </pc:sldChg>
      <pc:sldChg chg="addSp delSp modSp mod">
        <pc:chgData name="Anatoliy Kigel" userId="7432c6c4687b0a9c" providerId="LiveId" clId="{3A753C20-2238-4EB5-AE77-A828C45ED366}" dt="2022-01-08T08:47:46.126" v="41" actId="403"/>
        <pc:sldMkLst>
          <pc:docMk/>
          <pc:sldMk cId="3707989975" sldId="665"/>
        </pc:sldMkLst>
        <pc:spChg chg="mod">
          <ac:chgData name="Anatoliy Kigel" userId="7432c6c4687b0a9c" providerId="LiveId" clId="{3A753C20-2238-4EB5-AE77-A828C45ED366}" dt="2022-01-08T08:47:43.077" v="38" actId="1035"/>
          <ac:spMkLst>
            <pc:docMk/>
            <pc:sldMk cId="3707989975" sldId="665"/>
            <ac:spMk id="9" creationId="{00000000-0000-0000-0000-000000000000}"/>
          </ac:spMkLst>
        </pc:spChg>
        <pc:spChg chg="del">
          <ac:chgData name="Anatoliy Kigel" userId="7432c6c4687b0a9c" providerId="LiveId" clId="{3A753C20-2238-4EB5-AE77-A828C45ED366}" dt="2022-01-08T08:47:03.395" v="2" actId="478"/>
          <ac:spMkLst>
            <pc:docMk/>
            <pc:sldMk cId="3707989975" sldId="665"/>
            <ac:spMk id="10" creationId="{00000000-0000-0000-0000-000000000000}"/>
          </ac:spMkLst>
        </pc:spChg>
        <pc:spChg chg="del">
          <ac:chgData name="Anatoliy Kigel" userId="7432c6c4687b0a9c" providerId="LiveId" clId="{3A753C20-2238-4EB5-AE77-A828C45ED366}" dt="2022-01-08T08:47:05.819" v="4" actId="478"/>
          <ac:spMkLst>
            <pc:docMk/>
            <pc:sldMk cId="3707989975" sldId="665"/>
            <ac:spMk id="11" creationId="{00000000-0000-0000-0000-000000000000}"/>
          </ac:spMkLst>
        </pc:spChg>
        <pc:spChg chg="add mod">
          <ac:chgData name="Anatoliy Kigel" userId="7432c6c4687b0a9c" providerId="LiveId" clId="{3A753C20-2238-4EB5-AE77-A828C45ED366}" dt="2022-01-08T08:47:46.126" v="41" actId="403"/>
          <ac:spMkLst>
            <pc:docMk/>
            <pc:sldMk cId="3707989975" sldId="665"/>
            <ac:spMk id="12" creationId="{3587523C-F059-4A2D-A0D6-502E385CBD10}"/>
          </ac:spMkLst>
        </pc:spChg>
        <pc:picChg chg="mod">
          <ac:chgData name="Anatoliy Kigel" userId="7432c6c4687b0a9c" providerId="LiveId" clId="{3A753C20-2238-4EB5-AE77-A828C45ED366}" dt="2022-01-08T08:47:43.998" v="40" actId="1036"/>
          <ac:picMkLst>
            <pc:docMk/>
            <pc:sldMk cId="3707989975" sldId="665"/>
            <ac:picMk id="1026" creationId="{00000000-0000-0000-0000-000000000000}"/>
          </ac:picMkLst>
        </pc:picChg>
      </pc:sldChg>
      <pc:sldChg chg="modSp mod">
        <pc:chgData name="Anatoliy Kigel" userId="7432c6c4687b0a9c" providerId="LiveId" clId="{3A753C20-2238-4EB5-AE77-A828C45ED366}" dt="2022-01-08T08:48:03.766" v="71" actId="20577"/>
        <pc:sldMkLst>
          <pc:docMk/>
          <pc:sldMk cId="3377329655" sldId="685"/>
        </pc:sldMkLst>
        <pc:spChg chg="mod">
          <ac:chgData name="Anatoliy Kigel" userId="7432c6c4687b0a9c" providerId="LiveId" clId="{3A753C20-2238-4EB5-AE77-A828C45ED366}" dt="2022-01-08T08:48:03.766" v="71" actId="20577"/>
          <ac:spMkLst>
            <pc:docMk/>
            <pc:sldMk cId="3377329655" sldId="685"/>
            <ac:spMk id="6" creationId="{1557122E-4F47-49F7-9B06-8C757124C19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26.07.2024</a:t>
            </a:fld>
            <a:endParaRPr lang="uk-UA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5413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88226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26.07.2024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26.07.2024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26.07.2024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26.07.2024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26.07.2024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26.07.2024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26.07.2024</a:t>
            </a:fld>
            <a:endParaRPr lang="uk-UA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26.07.2024</a:t>
            </a:fld>
            <a:endParaRPr lang="uk-UA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26.07.2024</a:t>
            </a:fld>
            <a:endParaRPr lang="uk-UA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26.07.2024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26.07.2024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26.07.2024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ages.github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ages.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GitHub / GitHub Desktop / GitHub Pages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025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rgbClr val="FFFF00"/>
                </a:solidFill>
              </a:rPr>
              <a:t>GitHub Pages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19960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0706" y="62583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5805264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hlinkClick r:id="rId2"/>
              </a:rPr>
              <a:t>https://pages.github.com</a:t>
            </a:r>
            <a:endParaRPr lang="ru-RU" sz="40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3326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GitHub Pages</a:t>
            </a:r>
            <a:r>
              <a:rPr lang="en-US" sz="3600" b="1" dirty="0"/>
              <a:t> </a:t>
            </a:r>
            <a:r>
              <a:rPr lang="ru-RU" sz="3600" b="1" dirty="0"/>
              <a:t>– статический</a:t>
            </a:r>
            <a:r>
              <a:rPr lang="en-US" sz="3600" b="1" dirty="0"/>
              <a:t> </a:t>
            </a:r>
            <a:r>
              <a:rPr lang="ru-RU" sz="3600" b="1" dirty="0"/>
              <a:t>хостинг от </a:t>
            </a:r>
            <a:r>
              <a:rPr lang="en-US" sz="3600" b="1" dirty="0">
                <a:solidFill>
                  <a:srgbClr val="7030A0"/>
                </a:solidFill>
              </a:rPr>
              <a:t>GitHub</a:t>
            </a:r>
            <a:endParaRPr lang="ru-RU" sz="3600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1504" y="1249596"/>
            <a:ext cx="8928992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Хостинг доступен для каждого аккаунту на </a:t>
            </a:r>
            <a:r>
              <a:rPr lang="en-US" sz="2800" b="1" dirty="0"/>
              <a:t>GitHub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27448" y="2276872"/>
            <a:ext cx="101472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Если у вас аккаунт носит название, например </a:t>
            </a:r>
            <a:r>
              <a:rPr lang="en-US" sz="2400" b="1" dirty="0">
                <a:solidFill>
                  <a:srgbClr val="00B050"/>
                </a:solidFill>
              </a:rPr>
              <a:t>courses-demo-account </a:t>
            </a:r>
            <a:r>
              <a:rPr lang="ru-RU" sz="2400" dirty="0"/>
              <a:t>вам необходимо создать </a:t>
            </a:r>
            <a:r>
              <a:rPr lang="ru-RU" sz="2400" b="1" dirty="0"/>
              <a:t>публичный</a:t>
            </a:r>
            <a:r>
              <a:rPr lang="ru-RU" sz="2400" dirty="0"/>
              <a:t> </a:t>
            </a:r>
            <a:r>
              <a:rPr lang="ru-RU" sz="2400" dirty="0" err="1"/>
              <a:t>репозиторий</a:t>
            </a:r>
            <a:r>
              <a:rPr lang="ru-RU" sz="2400" dirty="0"/>
              <a:t> с названием (</a:t>
            </a:r>
            <a:r>
              <a:rPr lang="ru-RU" sz="2400" i="1" dirty="0"/>
              <a:t>строго</a:t>
            </a:r>
            <a:r>
              <a:rPr lang="ru-RU" sz="2400" dirty="0"/>
              <a:t>):</a:t>
            </a:r>
            <a:r>
              <a:rPr lang="ru-RU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courses-demo-account</a:t>
            </a:r>
            <a:r>
              <a:rPr lang="en-US" sz="2400" b="1" dirty="0"/>
              <a:t>.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github</a:t>
            </a:r>
            <a:r>
              <a:rPr lang="en-US" sz="2400" b="1" dirty="0"/>
              <a:t>.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io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ru-RU" sz="2400" b="1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(</a:t>
            </a:r>
            <a:r>
              <a:rPr lang="uk-UA" sz="2400" dirty="0" err="1"/>
              <a:t>т.е</a:t>
            </a:r>
            <a:r>
              <a:rPr lang="uk-UA" sz="2400" dirty="0"/>
              <a:t>. </a:t>
            </a:r>
            <a:r>
              <a:rPr lang="uk-UA" sz="2400" b="1" dirty="0" err="1">
                <a:solidFill>
                  <a:srgbClr val="FF0000"/>
                </a:solidFill>
              </a:rPr>
              <a:t>имя_вашего_аккаунт</a:t>
            </a:r>
            <a:r>
              <a:rPr lang="uk-UA" sz="2400" b="1" dirty="0"/>
              <a:t>.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github</a:t>
            </a:r>
            <a:r>
              <a:rPr lang="en-US" sz="2400" b="1" dirty="0"/>
              <a:t>.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io</a:t>
            </a:r>
            <a:r>
              <a:rPr lang="en-US" sz="2400" dirty="0"/>
              <a:t>) </a:t>
            </a:r>
            <a:r>
              <a:rPr lang="ru-RU" sz="2400" dirty="0"/>
              <a:t>и залить в этот репозиторий файлы вашего сайта. </a:t>
            </a:r>
          </a:p>
          <a:p>
            <a:endParaRPr lang="ru-RU" sz="2400" dirty="0"/>
          </a:p>
          <a:p>
            <a:r>
              <a:rPr lang="ru-RU" sz="2400" dirty="0"/>
              <a:t>Уже через пару минут ваш сайт будет доступен по адресу:</a:t>
            </a:r>
            <a:br>
              <a:rPr lang="ru-RU" sz="2400" dirty="0"/>
            </a:br>
            <a:r>
              <a:rPr lang="en-US" sz="2400" b="1" dirty="0">
                <a:solidFill>
                  <a:srgbClr val="00B0F0"/>
                </a:solidFill>
              </a:rPr>
              <a:t>https://</a:t>
            </a:r>
            <a:r>
              <a:rPr lang="en-US" sz="2400" b="1" dirty="0">
                <a:solidFill>
                  <a:srgbClr val="FF0000"/>
                </a:solidFill>
              </a:rPr>
              <a:t>courses-demo-account</a:t>
            </a:r>
            <a:r>
              <a:rPr lang="en-US" sz="2400" b="1" dirty="0"/>
              <a:t>.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github</a:t>
            </a:r>
            <a:r>
              <a:rPr lang="en-US" sz="2400" b="1" dirty="0"/>
              <a:t>.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io 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608918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0706" y="62583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5745450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hlinkClick r:id="rId2"/>
              </a:rPr>
              <a:t>https://pages.github.com</a:t>
            </a:r>
            <a:endParaRPr lang="ru-RU" sz="40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3326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GitHub Pages</a:t>
            </a:r>
            <a:r>
              <a:rPr lang="en-US" sz="3600" b="1" dirty="0"/>
              <a:t> </a:t>
            </a:r>
            <a:r>
              <a:rPr lang="ru-RU" sz="3600" b="1" dirty="0"/>
              <a:t>– статический</a:t>
            </a:r>
            <a:r>
              <a:rPr lang="en-US" sz="3600" b="1" dirty="0"/>
              <a:t> </a:t>
            </a:r>
            <a:r>
              <a:rPr lang="ru-RU" sz="3600" b="1" dirty="0"/>
              <a:t>хостинг от </a:t>
            </a:r>
            <a:r>
              <a:rPr lang="en-US" sz="3600" b="1" dirty="0">
                <a:solidFill>
                  <a:srgbClr val="7030A0"/>
                </a:solidFill>
              </a:rPr>
              <a:t>GitHub</a:t>
            </a:r>
            <a:endParaRPr lang="ru-RU" sz="3600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24959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Хостинг доступен для каждого аккаунту на </a:t>
            </a:r>
            <a:r>
              <a:rPr lang="en-US" sz="2800" b="1" dirty="0"/>
              <a:t>GitHub</a:t>
            </a:r>
            <a:endParaRPr lang="ru-RU" sz="28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2286356"/>
            <a:ext cx="3108816" cy="28872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36" y="2285752"/>
            <a:ext cx="8215565" cy="28878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6951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097574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07768" y="60932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uk-UA" dirty="0"/>
          </a:p>
        </p:txBody>
      </p:sp>
      <p:pic>
        <p:nvPicPr>
          <p:cNvPr id="10242" name="Picture 2" descr="https://raw.githubusercontent.com/lewagon/fullstack-images/master/frontend/profile-exampl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2" t="13290" r="3301" b="1939"/>
          <a:stretch/>
        </p:blipFill>
        <p:spPr bwMode="auto">
          <a:xfrm>
            <a:off x="407368" y="1635254"/>
            <a:ext cx="6802257" cy="35874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" y="52951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FlexBox</a:t>
            </a:r>
            <a:r>
              <a:rPr lang="en-US" sz="2800" b="1" dirty="0"/>
              <a:t> </a:t>
            </a:r>
            <a:r>
              <a:rPr lang="ru-RU" sz="2800" b="1" dirty="0"/>
              <a:t>вам в помощь…</a:t>
            </a:r>
            <a:r>
              <a:rPr lang="en-US" sz="2800" b="1" dirty="0"/>
              <a:t> </a:t>
            </a:r>
            <a:r>
              <a:rPr lang="ru-RU" sz="2800" b="1" dirty="0"/>
              <a:t>при создании этого компонента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57122E-4F47-49F7-9B06-8C757124C19A}"/>
              </a:ext>
            </a:extLst>
          </p:cNvPr>
          <p:cNvSpPr txBox="1"/>
          <p:nvPr/>
        </p:nvSpPr>
        <p:spPr>
          <a:xfrm>
            <a:off x="7824192" y="1556792"/>
            <a:ext cx="385196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Это «</a:t>
            </a:r>
            <a:r>
              <a:rPr lang="ru-RU" sz="2000" dirty="0" err="1"/>
              <a:t>отдельностоящий</a:t>
            </a:r>
            <a:r>
              <a:rPr lang="ru-RU" sz="2000" dirty="0"/>
              <a:t>» компонент, он не должен быть растянут на всю страницу (на весь контейнер).</a:t>
            </a:r>
            <a:endParaRPr lang="en-US" sz="2000" dirty="0"/>
          </a:p>
          <a:p>
            <a:endParaRPr lang="en-US" sz="2000" dirty="0"/>
          </a:p>
          <a:p>
            <a:r>
              <a:rPr lang="ru-RU" sz="2000" dirty="0"/>
              <a:t>Теперь 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домашние задания выкладываем </a:t>
            </a:r>
            <a:r>
              <a:rPr lang="ru-RU" sz="2000" dirty="0"/>
              <a:t>в виде 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отдельных репозиториев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2000" dirty="0"/>
              <a:t>на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GitHub</a:t>
            </a:r>
            <a:r>
              <a:rPr lang="ru-RU" sz="2000" dirty="0"/>
              <a:t>. </a:t>
            </a:r>
          </a:p>
          <a:p>
            <a:endParaRPr lang="ru-RU" sz="2000" dirty="0"/>
          </a:p>
          <a:p>
            <a:r>
              <a:rPr lang="ru-RU" sz="2000" dirty="0"/>
              <a:t>По желанию</a:t>
            </a:r>
            <a:r>
              <a:rPr lang="en-US" sz="2000" dirty="0"/>
              <a:t> (</a:t>
            </a:r>
            <a:r>
              <a:rPr lang="ru-RU" sz="2000" i="1" dirty="0"/>
              <a:t>но в этом нет необходимости</a:t>
            </a:r>
            <a:r>
              <a:rPr lang="en-US" sz="2000" dirty="0"/>
              <a:t>)</a:t>
            </a:r>
            <a:r>
              <a:rPr lang="ru-RU" sz="2000" dirty="0"/>
              <a:t>, вы можете дублировать домашние задания на </a:t>
            </a:r>
            <a:r>
              <a:rPr lang="ru-RU" sz="2000" b="1" dirty="0"/>
              <a:t>хостинг</a:t>
            </a:r>
            <a:r>
              <a:rPr lang="ru-RU" sz="2000" dirty="0"/>
              <a:t> </a:t>
            </a:r>
            <a:r>
              <a:rPr lang="en-US" sz="2000" b="1" dirty="0"/>
              <a:t>GitHub Pages</a:t>
            </a:r>
            <a:r>
              <a:rPr lang="en-US" sz="2000" dirty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77329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332656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B050"/>
                </a:solidFill>
              </a:rPr>
              <a:t>CSS Grid</a:t>
            </a:r>
            <a:endParaRPr lang="ru-RU" sz="4800" i="1" dirty="0"/>
          </a:p>
        </p:txBody>
      </p:sp>
      <p:pic>
        <p:nvPicPr>
          <p:cNvPr id="1026" name="Picture 2" descr="Ð ÐµÐ·ÑÐ»ÑÑÐ°Ñ Ð¿Ð¾ÑÑÐºÑ Ð·Ð¾Ð±ÑÐ°Ð¶ÐµÐ½Ñ Ð·Ð° Ð·Ð°Ð¿Ð¸ÑÐ¾Ð¼ &quot;css grid layou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4" y="1388774"/>
            <a:ext cx="5544616" cy="36964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87523C-F059-4A2D-A0D6-502E385CBD10}"/>
              </a:ext>
            </a:extLst>
          </p:cNvPr>
          <p:cNvSpPr txBox="1"/>
          <p:nvPr/>
        </p:nvSpPr>
        <p:spPr>
          <a:xfrm>
            <a:off x="0" y="558924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Создание сложных макетов страниц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370798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33265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Git / GitHub Desktop</a:t>
            </a:r>
            <a:endParaRPr lang="ru-RU" sz="48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5877272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hlinkClick r:id="rId2"/>
              </a:rPr>
              <a:t>https://desktop.github.com/</a:t>
            </a:r>
            <a:endParaRPr lang="ru-RU" sz="3600" b="1" dirty="0"/>
          </a:p>
        </p:txBody>
      </p:sp>
      <p:pic>
        <p:nvPicPr>
          <p:cNvPr id="1026" name="Picture 2" descr="Screenshot of GitHub Desktop running on Windows">
            <a:extLst>
              <a:ext uri="{FF2B5EF4-FFF2-40B4-BE49-F238E27FC236}">
                <a16:creationId xmlns:a16="http://schemas.microsoft.com/office/drawing/2014/main" id="{C0F0A467-9B72-4D7D-BDB8-B0BDA5A84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1247138"/>
            <a:ext cx="6356077" cy="4369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39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5589240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hlinkClick r:id="rId2"/>
              </a:rPr>
              <a:t>https://github.com/</a:t>
            </a:r>
            <a:endParaRPr lang="uk-UA" sz="4400" b="1" dirty="0"/>
          </a:p>
        </p:txBody>
      </p:sp>
      <p:pic>
        <p:nvPicPr>
          <p:cNvPr id="2050" name="Picture 2" descr="http://pngimg.com/uploads/github/github_PNG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69" y="1340768"/>
            <a:ext cx="10161662" cy="410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0" y="33265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Хранилище </a:t>
            </a:r>
            <a:r>
              <a:rPr lang="ru-RU" sz="4000" b="1" dirty="0" err="1"/>
              <a:t>репозиториев</a:t>
            </a:r>
            <a:r>
              <a:rPr lang="ru-RU" sz="4000" b="1" dirty="0"/>
              <a:t> управляемых </a:t>
            </a:r>
            <a:r>
              <a:rPr lang="en-US" sz="4000" b="1" dirty="0" err="1"/>
              <a:t>Git</a:t>
            </a:r>
            <a:r>
              <a:rPr lang="en-US" sz="4000" b="1" dirty="0"/>
              <a:t>’</a:t>
            </a:r>
            <a:r>
              <a:rPr lang="ru-RU" sz="4000" b="1" dirty="0"/>
              <a:t>ом</a:t>
            </a:r>
            <a:endParaRPr lang="ru-RU" sz="4800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932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Наш план действий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51625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0706" y="62583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2551837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1</a:t>
            </a:r>
            <a:r>
              <a:rPr lang="ru-RU" sz="5400" b="1" dirty="0"/>
              <a:t>. Выгрузка существующего </a:t>
            </a:r>
            <a:r>
              <a:rPr lang="ru-RU" sz="5400" b="1" dirty="0" err="1"/>
              <a:t>репозитория</a:t>
            </a:r>
            <a:r>
              <a:rPr lang="ru-RU" sz="5400" b="1" dirty="0"/>
              <a:t> на </a:t>
            </a:r>
            <a:r>
              <a:rPr lang="en-US" sz="5400" b="1" dirty="0"/>
              <a:t>GitHub</a:t>
            </a:r>
            <a:endParaRPr lang="uk-UA" sz="5400" b="1" dirty="0"/>
          </a:p>
        </p:txBody>
      </p:sp>
    </p:spTree>
    <p:extLst>
      <p:ext uri="{BB962C8B-B14F-4D97-AF65-F5344CB8AC3E}">
        <p14:creationId xmlns:p14="http://schemas.microsoft.com/office/powerpoint/2010/main" val="389282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0706" y="62583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2551837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2</a:t>
            </a:r>
            <a:r>
              <a:rPr lang="ru-RU" sz="5400" b="1" dirty="0"/>
              <a:t>. Управление репозиторием</a:t>
            </a:r>
            <a:endParaRPr lang="uk-UA" sz="5400" b="1" dirty="0"/>
          </a:p>
        </p:txBody>
      </p:sp>
    </p:spTree>
    <p:extLst>
      <p:ext uri="{BB962C8B-B14F-4D97-AF65-F5344CB8AC3E}">
        <p14:creationId xmlns:p14="http://schemas.microsoft.com/office/powerpoint/2010/main" val="420868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0706" y="62583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2551837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3</a:t>
            </a:r>
            <a:r>
              <a:rPr lang="ru-RU" sz="5400" b="1" dirty="0"/>
              <a:t>. Обновление </a:t>
            </a:r>
            <a:r>
              <a:rPr lang="ru-RU" sz="5400" b="1" dirty="0" err="1"/>
              <a:t>репозиториев</a:t>
            </a:r>
            <a:r>
              <a:rPr lang="ru-RU" sz="5400" b="1" dirty="0"/>
              <a:t> (локальное и на </a:t>
            </a:r>
            <a:r>
              <a:rPr lang="en-US" sz="5400" b="1" dirty="0"/>
              <a:t>GitHub</a:t>
            </a:r>
            <a:r>
              <a:rPr lang="ru-RU" sz="5400" b="1" dirty="0"/>
              <a:t>)</a:t>
            </a:r>
            <a:endParaRPr lang="uk-UA" sz="5400" b="1" dirty="0"/>
          </a:p>
        </p:txBody>
      </p:sp>
    </p:spTree>
    <p:extLst>
      <p:ext uri="{BB962C8B-B14F-4D97-AF65-F5344CB8AC3E}">
        <p14:creationId xmlns:p14="http://schemas.microsoft.com/office/powerpoint/2010/main" val="3536186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0706" y="62583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2136339"/>
            <a:ext cx="1219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b="1" dirty="0"/>
              <a:t>4. Клонирование </a:t>
            </a:r>
            <a:br>
              <a:rPr lang="ru-RU" sz="5400" b="1" dirty="0"/>
            </a:br>
            <a:r>
              <a:rPr lang="ru-RU" sz="5400" b="1" dirty="0"/>
              <a:t>существующего (своего)</a:t>
            </a:r>
            <a:br>
              <a:rPr lang="ru-RU" sz="5400" b="1" dirty="0"/>
            </a:br>
            <a:r>
              <a:rPr lang="ru-RU" sz="5400" b="1" dirty="0"/>
              <a:t> </a:t>
            </a:r>
            <a:r>
              <a:rPr lang="ru-RU" sz="5400" b="1" dirty="0" err="1"/>
              <a:t>репозитория</a:t>
            </a:r>
            <a:endParaRPr lang="uk-UA" sz="5400" b="1" dirty="0"/>
          </a:p>
        </p:txBody>
      </p:sp>
    </p:spTree>
    <p:extLst>
      <p:ext uri="{BB962C8B-B14F-4D97-AF65-F5344CB8AC3E}">
        <p14:creationId xmlns:p14="http://schemas.microsoft.com/office/powerpoint/2010/main" val="2510977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0706" y="62583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1556792"/>
            <a:ext cx="1219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b="1" dirty="0"/>
              <a:t>5. Клонирование </a:t>
            </a:r>
            <a:br>
              <a:rPr lang="ru-RU" sz="5400" b="1" dirty="0"/>
            </a:br>
            <a:r>
              <a:rPr lang="ru-RU" sz="5400" b="1" dirty="0"/>
              <a:t>стороннего (чужого) </a:t>
            </a:r>
            <a:br>
              <a:rPr lang="ru-RU" sz="5400" b="1" dirty="0"/>
            </a:br>
            <a:r>
              <a:rPr lang="ru-RU" sz="5400" b="1" dirty="0" err="1"/>
              <a:t>репозитория</a:t>
            </a:r>
            <a:endParaRPr lang="uk-UA" sz="5400" b="1" dirty="0"/>
          </a:p>
        </p:txBody>
      </p:sp>
    </p:spTree>
    <p:extLst>
      <p:ext uri="{BB962C8B-B14F-4D97-AF65-F5344CB8AC3E}">
        <p14:creationId xmlns:p14="http://schemas.microsoft.com/office/powerpoint/2010/main" val="35216459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6829</TotalTime>
  <Words>272</Words>
  <Application>Microsoft Office PowerPoint</Application>
  <PresentationFormat>Широкий екран</PresentationFormat>
  <Paragraphs>43</Paragraphs>
  <Slides>16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16</vt:i4>
      </vt:variant>
    </vt:vector>
  </HeadingPairs>
  <TitlesOfParts>
    <vt:vector size="20" baseType="lpstr">
      <vt:lpstr>Arial</vt:lpstr>
      <vt:lpstr>Calibri</vt:lpstr>
      <vt:lpstr>Segoe UI Semibold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920</cp:revision>
  <dcterms:created xsi:type="dcterms:W3CDTF">2014-11-20T09:08:59Z</dcterms:created>
  <dcterms:modified xsi:type="dcterms:W3CDTF">2024-07-26T05:55:04Z</dcterms:modified>
</cp:coreProperties>
</file>