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650" r:id="rId2"/>
    <p:sldId id="662" r:id="rId3"/>
    <p:sldId id="663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7" r:id="rId16"/>
    <p:sldId id="685" r:id="rId17"/>
    <p:sldId id="686" r:id="rId18"/>
    <p:sldId id="678" r:id="rId19"/>
    <p:sldId id="679" r:id="rId20"/>
    <p:sldId id="680" r:id="rId21"/>
    <p:sldId id="681" r:id="rId22"/>
    <p:sldId id="682" r:id="rId23"/>
    <p:sldId id="683" r:id="rId24"/>
    <p:sldId id="684" r:id="rId25"/>
    <p:sldId id="687" r:id="rId26"/>
    <p:sldId id="688" r:id="rId27"/>
    <p:sldId id="699" r:id="rId28"/>
    <p:sldId id="700" r:id="rId29"/>
    <p:sldId id="383" r:id="rId30"/>
    <p:sldId id="760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B8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7034B-AC42-404D-B248-8B35DC25A0A3}" v="4" dt="2023-06-26T18:42:35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8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8F720A0-17DF-4BEC-99F1-2114E0C4402D}"/>
    <pc:docChg chg="modSld">
      <pc:chgData name="Anatoliy Kigel" userId="7432c6c4687b0a9c" providerId="LiveId" clId="{68F720A0-17DF-4BEC-99F1-2114E0C4402D}" dt="2021-05-14T04:34:47.607" v="4" actId="20577"/>
      <pc:docMkLst>
        <pc:docMk/>
      </pc:docMkLst>
      <pc:sldChg chg="modSp mod">
        <pc:chgData name="Anatoliy Kigel" userId="7432c6c4687b0a9c" providerId="LiveId" clId="{68F720A0-17DF-4BEC-99F1-2114E0C4402D}" dt="2021-05-14T04:34:47.607" v="4" actId="20577"/>
        <pc:sldMkLst>
          <pc:docMk/>
          <pc:sldMk cId="1229351432" sldId="650"/>
        </pc:sldMkLst>
        <pc:spChg chg="mod">
          <ac:chgData name="Anatoliy Kigel" userId="7432c6c4687b0a9c" providerId="LiveId" clId="{68F720A0-17DF-4BEC-99F1-2114E0C4402D}" dt="2021-05-14T04:34:47.607" v="4" actId="20577"/>
          <ac:spMkLst>
            <pc:docMk/>
            <pc:sldMk cId="1229351432" sldId="650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CC3A0AC8-5560-4DD3-BAFD-76EED57160D8}"/>
    <pc:docChg chg="delSld modSld">
      <pc:chgData name="Anatoliy Kigel" userId="7432c6c4687b0a9c" providerId="LiveId" clId="{CC3A0AC8-5560-4DD3-BAFD-76EED57160D8}" dt="2021-07-01T20:37:33.096" v="2" actId="20577"/>
      <pc:docMkLst>
        <pc:docMk/>
      </pc:docMkLst>
      <pc:sldChg chg="modSp mod">
        <pc:chgData name="Anatoliy Kigel" userId="7432c6c4687b0a9c" providerId="LiveId" clId="{CC3A0AC8-5560-4DD3-BAFD-76EED57160D8}" dt="2021-07-01T20:37:28.682" v="1" actId="20577"/>
        <pc:sldMkLst>
          <pc:docMk/>
          <pc:sldMk cId="594424640" sldId="679"/>
        </pc:sldMkLst>
        <pc:spChg chg="mod">
          <ac:chgData name="Anatoliy Kigel" userId="7432c6c4687b0a9c" providerId="LiveId" clId="{CC3A0AC8-5560-4DD3-BAFD-76EED57160D8}" dt="2021-07-01T20:37:28.682" v="1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3A0AC8-5560-4DD3-BAFD-76EED57160D8}" dt="2021-07-01T20:37:33.096" v="2" actId="20577"/>
        <pc:sldMkLst>
          <pc:docMk/>
          <pc:sldMk cId="2111823226" sldId="687"/>
        </pc:sldMkLst>
        <pc:spChg chg="mod">
          <ac:chgData name="Anatoliy Kigel" userId="7432c6c4687b0a9c" providerId="LiveId" clId="{CC3A0AC8-5560-4DD3-BAFD-76EED57160D8}" dt="2021-07-01T20:37:33.096" v="2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178906607" sldId="693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449461107" sldId="694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405094624" sldId="695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2646235432" sldId="696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390838013" sldId="697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2009662148" sldId="698"/>
        </pc:sldMkLst>
      </pc:sldChg>
    </pc:docChg>
  </pc:docChgLst>
  <pc:docChgLst>
    <pc:chgData name="Anatoliy Kigel" userId="7432c6c4687b0a9c" providerId="LiveId" clId="{ADC160C4-4547-45D3-9EFA-D41C494DC8D0}"/>
    <pc:docChg chg="undo custSel addSld delSld modSld sldOrd">
      <pc:chgData name="Anatoliy Kigel" userId="7432c6c4687b0a9c" providerId="LiveId" clId="{ADC160C4-4547-45D3-9EFA-D41C494DC8D0}" dt="2021-05-14T04:31:37.971" v="166" actId="207"/>
      <pc:docMkLst>
        <pc:docMk/>
      </pc:docMkLst>
      <pc:sldChg chg="modSp mod">
        <pc:chgData name="Anatoliy Kigel" userId="7432c6c4687b0a9c" providerId="LiveId" clId="{ADC160C4-4547-45D3-9EFA-D41C494DC8D0}" dt="2021-05-14T04:30:26.774" v="117" actId="20577"/>
        <pc:sldMkLst>
          <pc:docMk/>
          <pc:sldMk cId="1229351432" sldId="650"/>
        </pc:sldMkLst>
        <pc:spChg chg="mod">
          <ac:chgData name="Anatoliy Kigel" userId="7432c6c4687b0a9c" providerId="LiveId" clId="{ADC160C4-4547-45D3-9EFA-D41C494DC8D0}" dt="2021-05-14T04:30:26.774" v="117" actId="20577"/>
          <ac:spMkLst>
            <pc:docMk/>
            <pc:sldMk cId="1229351432" sldId="650"/>
            <ac:spMk id="9" creationId="{00000000-0000-0000-0000-000000000000}"/>
          </ac:spMkLst>
        </pc:spChg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102171953" sldId="651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4261521450" sldId="652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27184541" sldId="653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91824538" sldId="654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95389910" sldId="655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838688359" sldId="656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388856890" sldId="657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87675208" sldId="658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087735270" sldId="659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738311051" sldId="660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ADC160C4-4547-45D3-9EFA-D41C494DC8D0}" dt="2021-05-14T04:27:54.104" v="53" actId="404"/>
        <pc:sldMkLst>
          <pc:docMk/>
          <pc:sldMk cId="3138019995" sldId="664"/>
        </pc:sldMkLst>
        <pc:spChg chg="mod">
          <ac:chgData name="Anatoliy Kigel" userId="7432c6c4687b0a9c" providerId="LiveId" clId="{ADC160C4-4547-45D3-9EFA-D41C494DC8D0}" dt="2021-05-14T04:27:54.104" v="53" actId="404"/>
          <ac:spMkLst>
            <pc:docMk/>
            <pc:sldMk cId="3138019995" sldId="664"/>
            <ac:spMk id="9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26.824" v="0" actId="20577"/>
        <pc:sldMkLst>
          <pc:docMk/>
          <pc:sldMk cId="2132679530" sldId="673"/>
        </pc:sldMkLst>
        <pc:spChg chg="mod">
          <ac:chgData name="Anatoliy Kigel" userId="7432c6c4687b0a9c" providerId="LiveId" clId="{ADC160C4-4547-45D3-9EFA-D41C494DC8D0}" dt="2021-05-14T04:22:26.824" v="0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33.077" v="1" actId="20577"/>
        <pc:sldMkLst>
          <pc:docMk/>
          <pc:sldMk cId="1478137353" sldId="675"/>
        </pc:sldMkLst>
        <pc:spChg chg="mod">
          <ac:chgData name="Anatoliy Kigel" userId="7432c6c4687b0a9c" providerId="LiveId" clId="{ADC160C4-4547-45D3-9EFA-D41C494DC8D0}" dt="2021-05-14T04:22:33.077" v="1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42.755" v="3" actId="20577"/>
        <pc:sldMkLst>
          <pc:docMk/>
          <pc:sldMk cId="1459731777" sldId="677"/>
        </pc:sldMkLst>
        <pc:spChg chg="mod">
          <ac:chgData name="Anatoliy Kigel" userId="7432c6c4687b0a9c" providerId="LiveId" clId="{ADC160C4-4547-45D3-9EFA-D41C494DC8D0}" dt="2021-05-14T04:22:42.755" v="3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38.082" v="14" actId="20577"/>
        <pc:sldMkLst>
          <pc:docMk/>
          <pc:sldMk cId="3926092290" sldId="678"/>
        </pc:sldMkLst>
        <pc:spChg chg="mod">
          <ac:chgData name="Anatoliy Kigel" userId="7432c6c4687b0a9c" providerId="LiveId" clId="{ADC160C4-4547-45D3-9EFA-D41C494DC8D0}" dt="2021-05-14T04:25:38.082" v="14" actId="20577"/>
          <ac:spMkLst>
            <pc:docMk/>
            <pc:sldMk cId="3926092290" sldId="67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31:37.971" v="166" actId="207"/>
        <pc:sldMkLst>
          <pc:docMk/>
          <pc:sldMk cId="594424640" sldId="679"/>
        </pc:sldMkLst>
        <pc:spChg chg="mod">
          <ac:chgData name="Anatoliy Kigel" userId="7432c6c4687b0a9c" providerId="LiveId" clId="{ADC160C4-4547-45D3-9EFA-D41C494DC8D0}" dt="2021-05-14T04:31:37.971" v="166" actId="20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58.068" v="19" actId="20577"/>
        <pc:sldMkLst>
          <pc:docMk/>
          <pc:sldMk cId="2111823226" sldId="687"/>
        </pc:sldMkLst>
        <pc:spChg chg="mod">
          <ac:chgData name="Anatoliy Kigel" userId="7432c6c4687b0a9c" providerId="LiveId" clId="{ADC160C4-4547-45D3-9EFA-D41C494DC8D0}" dt="2021-05-14T04:25:58.068" v="19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9:49.708" v="84" actId="1440"/>
        <pc:sldMkLst>
          <pc:docMk/>
          <pc:sldMk cId="2892354783" sldId="688"/>
        </pc:sldMkLst>
        <pc:picChg chg="mod">
          <ac:chgData name="Anatoliy Kigel" userId="7432c6c4687b0a9c" providerId="LiveId" clId="{ADC160C4-4547-45D3-9EFA-D41C494DC8D0}" dt="2021-05-14T04:29:49.708" v="84" actId="1440"/>
          <ac:picMkLst>
            <pc:docMk/>
            <pc:sldMk cId="2892354783" sldId="688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ADC160C4-4547-45D3-9EFA-D41C494DC8D0}" dt="2021-05-14T04:22:38.278" v="2" actId="20577"/>
        <pc:sldMkLst>
          <pc:docMk/>
          <pc:sldMk cId="815826169" sldId="692"/>
        </pc:sldMkLst>
        <pc:spChg chg="mod">
          <ac:chgData name="Anatoliy Kigel" userId="7432c6c4687b0a9c" providerId="LiveId" clId="{ADC160C4-4547-45D3-9EFA-D41C494DC8D0}" dt="2021-05-14T04:22:38.278" v="2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modSp add mod">
        <pc:chgData name="Anatoliy Kigel" userId="7432c6c4687b0a9c" providerId="LiveId" clId="{ADC160C4-4547-45D3-9EFA-D41C494DC8D0}" dt="2021-05-14T04:25:47.629" v="15" actId="20577"/>
        <pc:sldMkLst>
          <pc:docMk/>
          <pc:sldMk cId="1178906607" sldId="693"/>
        </pc:sldMkLst>
        <pc:spChg chg="mod">
          <ac:chgData name="Anatoliy Kigel" userId="7432c6c4687b0a9c" providerId="LiveId" clId="{ADC160C4-4547-45D3-9EFA-D41C494DC8D0}" dt="2021-05-14T04:25:47.629" v="15" actId="20577"/>
          <ac:spMkLst>
            <pc:docMk/>
            <pc:sldMk cId="1178906607" sldId="693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1449461107" sldId="694"/>
        </pc:sldMkLst>
      </pc:sldChg>
      <pc:sldChg chg="modSp add mod">
        <pc:chgData name="Anatoliy Kigel" userId="7432c6c4687b0a9c" providerId="LiveId" clId="{ADC160C4-4547-45D3-9EFA-D41C494DC8D0}" dt="2021-05-14T04:25:50.565" v="16" actId="20577"/>
        <pc:sldMkLst>
          <pc:docMk/>
          <pc:sldMk cId="1405094624" sldId="695"/>
        </pc:sldMkLst>
        <pc:spChg chg="mod">
          <ac:chgData name="Anatoliy Kigel" userId="7432c6c4687b0a9c" providerId="LiveId" clId="{ADC160C4-4547-45D3-9EFA-D41C494DC8D0}" dt="2021-05-14T04:25:50.565" v="16" actId="20577"/>
          <ac:spMkLst>
            <pc:docMk/>
            <pc:sldMk cId="1405094624" sldId="695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646235432" sldId="696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390838013" sldId="697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009662148" sldId="698"/>
        </pc:sldMkLst>
      </pc:sldChg>
      <pc:sldChg chg="modSp add mod ord">
        <pc:chgData name="Anatoliy Kigel" userId="7432c6c4687b0a9c" providerId="LiveId" clId="{ADC160C4-4547-45D3-9EFA-D41C494DC8D0}" dt="2021-05-14T04:30:13.686" v="86" actId="6549"/>
        <pc:sldMkLst>
          <pc:docMk/>
          <pc:sldMk cId="1690443108" sldId="699"/>
        </pc:sldMkLst>
        <pc:spChg chg="mod">
          <ac:chgData name="Anatoliy Kigel" userId="7432c6c4687b0a9c" providerId="LiveId" clId="{ADC160C4-4547-45D3-9EFA-D41C494DC8D0}" dt="2021-05-14T04:30:13.686" v="86" actId="6549"/>
          <ac:spMkLst>
            <pc:docMk/>
            <pc:sldMk cId="1690443108" sldId="699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ADC160C4-4547-45D3-9EFA-D41C494DC8D0}" dt="2021-05-14T04:29:44.656" v="83" actId="1076"/>
        <pc:sldMkLst>
          <pc:docMk/>
          <pc:sldMk cId="2804555006" sldId="700"/>
        </pc:sldMkLst>
        <pc:spChg chg="mod">
          <ac:chgData name="Anatoliy Kigel" userId="7432c6c4687b0a9c" providerId="LiveId" clId="{ADC160C4-4547-45D3-9EFA-D41C494DC8D0}" dt="2021-05-14T04:29:39.760" v="81" actId="1076"/>
          <ac:spMkLst>
            <pc:docMk/>
            <pc:sldMk cId="2804555006" sldId="700"/>
            <ac:spMk id="9" creationId="{00000000-0000-0000-0000-000000000000}"/>
          </ac:spMkLst>
        </pc:spChg>
        <pc:picChg chg="del mod">
          <ac:chgData name="Anatoliy Kigel" userId="7432c6c4687b0a9c" providerId="LiveId" clId="{ADC160C4-4547-45D3-9EFA-D41C494DC8D0}" dt="2021-05-14T04:27:10.016" v="40" actId="478"/>
          <ac:picMkLst>
            <pc:docMk/>
            <pc:sldMk cId="2804555006" sldId="700"/>
            <ac:picMk id="6" creationId="{00000000-0000-0000-0000-000000000000}"/>
          </ac:picMkLst>
        </pc:picChg>
        <pc:picChg chg="mod">
          <ac:chgData name="Anatoliy Kigel" userId="7432c6c4687b0a9c" providerId="LiveId" clId="{ADC160C4-4547-45D3-9EFA-D41C494DC8D0}" dt="2021-05-14T04:29:44.656" v="83" actId="1076"/>
          <ac:picMkLst>
            <pc:docMk/>
            <pc:sldMk cId="2804555006" sldId="700"/>
            <ac:picMk id="7" creationId="{00000000-0000-0000-0000-000000000000}"/>
          </ac:picMkLst>
        </pc:picChg>
      </pc:sldChg>
    </pc:docChg>
  </pc:docChgLst>
  <pc:docChgLst>
    <pc:chgData name="Anatoliy Kigel" userId="7432c6c4687b0a9c" providerId="LiveId" clId="{C3E19CA6-E734-47AB-AC99-715C4C0DD10B}"/>
    <pc:docChg chg="delSld modSld">
      <pc:chgData name="Anatoliy Kigel" userId="7432c6c4687b0a9c" providerId="LiveId" clId="{C3E19CA6-E734-47AB-AC99-715C4C0DD10B}" dt="2023-03-19T17:37:10.726" v="10" actId="20577"/>
      <pc:docMkLst>
        <pc:docMk/>
      </pc:docMkLst>
      <pc:sldChg chg="modSp mod">
        <pc:chgData name="Anatoliy Kigel" userId="7432c6c4687b0a9c" providerId="LiveId" clId="{C3E19CA6-E734-47AB-AC99-715C4C0DD10B}" dt="2023-03-19T17:36:24.395" v="2" actId="6549"/>
        <pc:sldMkLst>
          <pc:docMk/>
          <pc:sldMk cId="3138019995" sldId="664"/>
        </pc:sldMkLst>
        <pc:spChg chg="mod">
          <ac:chgData name="Anatoliy Kigel" userId="7432c6c4687b0a9c" providerId="LiveId" clId="{C3E19CA6-E734-47AB-AC99-715C4C0DD10B}" dt="2023-03-19T17:36:24.395" v="2" actId="6549"/>
          <ac:spMkLst>
            <pc:docMk/>
            <pc:sldMk cId="3138019995" sldId="664"/>
            <ac:spMk id="9" creationId="{00000000-0000-0000-0000-000000000000}"/>
          </ac:spMkLst>
        </pc:spChg>
      </pc:sldChg>
      <pc:sldChg chg="modSp mod">
        <pc:chgData name="Anatoliy Kigel" userId="7432c6c4687b0a9c" providerId="LiveId" clId="{C3E19CA6-E734-47AB-AC99-715C4C0DD10B}" dt="2023-03-19T17:37:01.655" v="5" actId="20577"/>
        <pc:sldMkLst>
          <pc:docMk/>
          <pc:sldMk cId="1459731777" sldId="677"/>
        </pc:sldMkLst>
        <pc:spChg chg="mod">
          <ac:chgData name="Anatoliy Kigel" userId="7432c6c4687b0a9c" providerId="LiveId" clId="{C3E19CA6-E734-47AB-AC99-715C4C0DD10B}" dt="2023-03-19T17:37:01.655" v="5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3E19CA6-E734-47AB-AC99-715C4C0DD10B}" dt="2023-03-19T17:37:05.890" v="7" actId="20577"/>
        <pc:sldMkLst>
          <pc:docMk/>
          <pc:sldMk cId="594424640" sldId="679"/>
        </pc:sldMkLst>
        <pc:spChg chg="mod">
          <ac:chgData name="Anatoliy Kigel" userId="7432c6c4687b0a9c" providerId="LiveId" clId="{C3E19CA6-E734-47AB-AC99-715C4C0DD10B}" dt="2023-03-19T17:37:05.890" v="7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3E19CA6-E734-47AB-AC99-715C4C0DD10B}" dt="2023-03-19T17:37:10.726" v="10" actId="20577"/>
        <pc:sldMkLst>
          <pc:docMk/>
          <pc:sldMk cId="2111823226" sldId="687"/>
        </pc:sldMkLst>
        <pc:spChg chg="mod">
          <ac:chgData name="Anatoliy Kigel" userId="7432c6c4687b0a9c" providerId="LiveId" clId="{C3E19CA6-E734-47AB-AC99-715C4C0DD10B}" dt="2023-03-19T17:37:10.726" v="10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del">
        <pc:chgData name="Anatoliy Kigel" userId="7432c6c4687b0a9c" providerId="LiveId" clId="{C3E19CA6-E734-47AB-AC99-715C4C0DD10B}" dt="2023-03-19T17:36:59.239" v="3" actId="47"/>
        <pc:sldMkLst>
          <pc:docMk/>
          <pc:sldMk cId="1355572594" sldId="691"/>
        </pc:sldMkLst>
      </pc:sldChg>
      <pc:sldChg chg="del">
        <pc:chgData name="Anatoliy Kigel" userId="7432c6c4687b0a9c" providerId="LiveId" clId="{C3E19CA6-E734-47AB-AC99-715C4C0DD10B}" dt="2023-03-19T17:36:59.239" v="3" actId="47"/>
        <pc:sldMkLst>
          <pc:docMk/>
          <pc:sldMk cId="815826169" sldId="692"/>
        </pc:sldMkLst>
      </pc:sldChg>
    </pc:docChg>
  </pc:docChgLst>
  <pc:docChgLst>
    <pc:chgData name="Anatoliy Kigel" userId="7432c6c4687b0a9c" providerId="LiveId" clId="{3907C65B-2FEE-4C01-8D6E-6BED2D9C4F46}"/>
    <pc:docChg chg="custSel modSld">
      <pc:chgData name="Anatoliy Kigel" userId="7432c6c4687b0a9c" providerId="LiveId" clId="{3907C65B-2FEE-4C01-8D6E-6BED2D9C4F46}" dt="2021-10-26T06:52:14.250" v="9" actId="20577"/>
      <pc:docMkLst>
        <pc:docMk/>
      </pc:docMkLst>
      <pc:sldChg chg="modSp mod">
        <pc:chgData name="Anatoliy Kigel" userId="7432c6c4687b0a9c" providerId="LiveId" clId="{3907C65B-2FEE-4C01-8D6E-6BED2D9C4F46}" dt="2021-10-26T06:52:00.197" v="0" actId="114"/>
        <pc:sldMkLst>
          <pc:docMk/>
          <pc:sldMk cId="2705911959" sldId="676"/>
        </pc:sldMkLst>
        <pc:spChg chg="mod">
          <ac:chgData name="Anatoliy Kigel" userId="7432c6c4687b0a9c" providerId="LiveId" clId="{3907C65B-2FEE-4C01-8D6E-6BED2D9C4F46}" dt="2021-10-26T06:52:00.197" v="0" actId="114"/>
          <ac:spMkLst>
            <pc:docMk/>
            <pc:sldMk cId="2705911959" sldId="6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3907C65B-2FEE-4C01-8D6E-6BED2D9C4F46}" dt="2021-10-26T06:52:14.250" v="9" actId="20577"/>
        <pc:sldMkLst>
          <pc:docMk/>
          <pc:sldMk cId="1355572594" sldId="691"/>
        </pc:sldMkLst>
        <pc:spChg chg="mod">
          <ac:chgData name="Anatoliy Kigel" userId="7432c6c4687b0a9c" providerId="LiveId" clId="{3907C65B-2FEE-4C01-8D6E-6BED2D9C4F46}" dt="2021-10-26T06:52:14.250" v="9" actId="20577"/>
          <ac:spMkLst>
            <pc:docMk/>
            <pc:sldMk cId="1355572594" sldId="691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CFB68AF6-7D5B-4DEA-9D63-8DF80E2014AB}"/>
    <pc:docChg chg="addSld modSld">
      <pc:chgData name="Anatoliy Kigel" userId="7432c6c4687b0a9c" providerId="LiveId" clId="{CFB68AF6-7D5B-4DEA-9D63-8DF80E2014AB}" dt="2022-01-24T08:09:05.428" v="30" actId="20577"/>
      <pc:docMkLst>
        <pc:docMk/>
      </pc:docMkLst>
      <pc:sldChg chg="add">
        <pc:chgData name="Anatoliy Kigel" userId="7432c6c4687b0a9c" providerId="LiveId" clId="{CFB68AF6-7D5B-4DEA-9D63-8DF80E2014AB}" dt="2022-01-24T08:05:50.757" v="0"/>
        <pc:sldMkLst>
          <pc:docMk/>
          <pc:sldMk cId="2717058134" sldId="383"/>
        </pc:sldMkLst>
      </pc:sldChg>
      <pc:sldChg chg="modSp mod">
        <pc:chgData name="Anatoliy Kigel" userId="7432c6c4687b0a9c" providerId="LiveId" clId="{CFB68AF6-7D5B-4DEA-9D63-8DF80E2014AB}" dt="2022-01-24T08:09:05.428" v="30" actId="20577"/>
        <pc:sldMkLst>
          <pc:docMk/>
          <pc:sldMk cId="2804555006" sldId="700"/>
        </pc:sldMkLst>
        <pc:spChg chg="mod">
          <ac:chgData name="Anatoliy Kigel" userId="7432c6c4687b0a9c" providerId="LiveId" clId="{CFB68AF6-7D5B-4DEA-9D63-8DF80E2014AB}" dt="2022-01-24T08:09:05.428" v="30" actId="20577"/>
          <ac:spMkLst>
            <pc:docMk/>
            <pc:sldMk cId="2804555006" sldId="700"/>
            <ac:spMk id="9" creationId="{00000000-0000-0000-0000-000000000000}"/>
          </ac:spMkLst>
        </pc:spChg>
      </pc:sldChg>
      <pc:sldChg chg="addSp delSp modSp add mod">
        <pc:chgData name="Anatoliy Kigel" userId="7432c6c4687b0a9c" providerId="LiveId" clId="{CFB68AF6-7D5B-4DEA-9D63-8DF80E2014AB}" dt="2022-01-24T08:08:32.139" v="25" actId="1076"/>
        <pc:sldMkLst>
          <pc:docMk/>
          <pc:sldMk cId="2573887449" sldId="760"/>
        </pc:sldMkLst>
        <pc:spChg chg="mod">
          <ac:chgData name="Anatoliy Kigel" userId="7432c6c4687b0a9c" providerId="LiveId" clId="{CFB68AF6-7D5B-4DEA-9D63-8DF80E2014AB}" dt="2022-01-24T08:06:21.861" v="7" actId="1035"/>
          <ac:spMkLst>
            <pc:docMk/>
            <pc:sldMk cId="2573887449" sldId="760"/>
            <ac:spMk id="9" creationId="{00000000-0000-0000-0000-000000000000}"/>
          </ac:spMkLst>
        </pc:spChg>
        <pc:picChg chg="add del mod">
          <ac:chgData name="Anatoliy Kigel" userId="7432c6c4687b0a9c" providerId="LiveId" clId="{CFB68AF6-7D5B-4DEA-9D63-8DF80E2014AB}" dt="2022-01-24T08:08:00.701" v="13" actId="478"/>
          <ac:picMkLst>
            <pc:docMk/>
            <pc:sldMk cId="2573887449" sldId="760"/>
            <ac:picMk id="1026" creationId="{484473A1-B8A4-4581-BE35-C6BB64048D19}"/>
          </ac:picMkLst>
        </pc:picChg>
        <pc:picChg chg="add mod">
          <ac:chgData name="Anatoliy Kigel" userId="7432c6c4687b0a9c" providerId="LiveId" clId="{CFB68AF6-7D5B-4DEA-9D63-8DF80E2014AB}" dt="2022-01-24T08:08:32.139" v="25" actId="1076"/>
          <ac:picMkLst>
            <pc:docMk/>
            <pc:sldMk cId="2573887449" sldId="760"/>
            <ac:picMk id="1028" creationId="{2DF13C23-12D2-4FF0-BF35-7E777DE5C59C}"/>
          </ac:picMkLst>
        </pc:picChg>
        <pc:picChg chg="del">
          <ac:chgData name="Anatoliy Kigel" userId="7432c6c4687b0a9c" providerId="LiveId" clId="{CFB68AF6-7D5B-4DEA-9D63-8DF80E2014AB}" dt="2022-01-24T08:06:23.816" v="8" actId="478"/>
          <ac:picMkLst>
            <pc:docMk/>
            <pc:sldMk cId="2573887449" sldId="760"/>
            <ac:picMk id="1032" creationId="{15128EEC-AEAB-46BD-9B2A-ACBC8A0DFE77}"/>
          </ac:picMkLst>
        </pc:picChg>
      </pc:sldChg>
    </pc:docChg>
  </pc:docChgLst>
  <pc:docChgLst>
    <pc:chgData name="Anatoliy Kigel" userId="7432c6c4687b0a9c" providerId="LiveId" clId="{6C87034B-AC42-404D-B248-8B35DC25A0A3}"/>
    <pc:docChg chg="undo custSel delSld modSld">
      <pc:chgData name="Anatoliy Kigel" userId="7432c6c4687b0a9c" providerId="LiveId" clId="{6C87034B-AC42-404D-B248-8B35DC25A0A3}" dt="2023-06-26T18:43:49.292" v="124" actId="20577"/>
      <pc:docMkLst>
        <pc:docMk/>
      </pc:docMkLst>
      <pc:sldChg chg="addSp delSp modSp mod">
        <pc:chgData name="Anatoliy Kigel" userId="7432c6c4687b0a9c" providerId="LiveId" clId="{6C87034B-AC42-404D-B248-8B35DC25A0A3}" dt="2023-06-26T18:43:24.366" v="117" actId="1076"/>
        <pc:sldMkLst>
          <pc:docMk/>
          <pc:sldMk cId="3126177414" sldId="674"/>
        </pc:sldMkLst>
        <pc:spChg chg="mod">
          <ac:chgData name="Anatoliy Kigel" userId="7432c6c4687b0a9c" providerId="LiveId" clId="{6C87034B-AC42-404D-B248-8B35DC25A0A3}" dt="2023-06-26T18:43:16.715" v="113" actId="1038"/>
          <ac:spMkLst>
            <pc:docMk/>
            <pc:sldMk cId="3126177414" sldId="674"/>
            <ac:spMk id="3" creationId="{00000000-0000-0000-0000-000000000000}"/>
          </ac:spMkLst>
        </pc:spChg>
        <pc:spChg chg="mod">
          <ac:chgData name="Anatoliy Kigel" userId="7432c6c4687b0a9c" providerId="LiveId" clId="{6C87034B-AC42-404D-B248-8B35DC25A0A3}" dt="2023-06-26T18:43:24.366" v="117" actId="1076"/>
          <ac:spMkLst>
            <pc:docMk/>
            <pc:sldMk cId="3126177414" sldId="674"/>
            <ac:spMk id="4" creationId="{00000000-0000-0000-0000-000000000000}"/>
          </ac:spMkLst>
        </pc:spChg>
        <pc:spChg chg="add mod">
          <ac:chgData name="Anatoliy Kigel" userId="7432c6c4687b0a9c" providerId="LiveId" clId="{6C87034B-AC42-404D-B248-8B35DC25A0A3}" dt="2023-06-26T18:42:52.643" v="106" actId="1036"/>
          <ac:spMkLst>
            <pc:docMk/>
            <pc:sldMk cId="3126177414" sldId="674"/>
            <ac:spMk id="6" creationId="{C30EB633-AEED-2458-D17B-3005D2D22C77}"/>
          </ac:spMkLst>
        </pc:spChg>
        <pc:spChg chg="del mod">
          <ac:chgData name="Anatoliy Kigel" userId="7432c6c4687b0a9c" providerId="LiveId" clId="{6C87034B-AC42-404D-B248-8B35DC25A0A3}" dt="2023-06-26T18:42:35.027" v="78" actId="21"/>
          <ac:spMkLst>
            <pc:docMk/>
            <pc:sldMk cId="3126177414" sldId="674"/>
            <ac:spMk id="7" creationId="{00000000-0000-0000-0000-000000000000}"/>
          </ac:spMkLst>
        </pc:spChg>
        <pc:picChg chg="mod modCrop">
          <ac:chgData name="Anatoliy Kigel" userId="7432c6c4687b0a9c" providerId="LiveId" clId="{6C87034B-AC42-404D-B248-8B35DC25A0A3}" dt="2023-06-26T18:43:22.004" v="116" actId="1076"/>
          <ac:picMkLst>
            <pc:docMk/>
            <pc:sldMk cId="3126177414" sldId="674"/>
            <ac:picMk id="2" creationId="{00000000-0000-0000-0000-000000000000}"/>
          </ac:picMkLst>
        </pc:picChg>
        <pc:picChg chg="add mod">
          <ac:chgData name="Anatoliy Kigel" userId="7432c6c4687b0a9c" providerId="LiveId" clId="{6C87034B-AC42-404D-B248-8B35DC25A0A3}" dt="2023-06-26T18:43:19.135" v="114" actId="1076"/>
          <ac:picMkLst>
            <pc:docMk/>
            <pc:sldMk cId="3126177414" sldId="674"/>
            <ac:picMk id="5" creationId="{FB50A4F4-CF9C-7913-0DC5-7C4EEFC7E5D8}"/>
          </ac:picMkLst>
        </pc:picChg>
      </pc:sldChg>
      <pc:sldChg chg="del">
        <pc:chgData name="Anatoliy Kigel" userId="7432c6c4687b0a9c" providerId="LiveId" clId="{6C87034B-AC42-404D-B248-8B35DC25A0A3}" dt="2023-06-26T18:43:38.145" v="118" actId="47"/>
        <pc:sldMkLst>
          <pc:docMk/>
          <pc:sldMk cId="1478137353" sldId="675"/>
        </pc:sldMkLst>
      </pc:sldChg>
      <pc:sldChg chg="del">
        <pc:chgData name="Anatoliy Kigel" userId="7432c6c4687b0a9c" providerId="LiveId" clId="{6C87034B-AC42-404D-B248-8B35DC25A0A3}" dt="2023-06-26T18:43:38.145" v="118" actId="47"/>
        <pc:sldMkLst>
          <pc:docMk/>
          <pc:sldMk cId="2705911959" sldId="676"/>
        </pc:sldMkLst>
      </pc:sldChg>
      <pc:sldChg chg="modSp mod">
        <pc:chgData name="Anatoliy Kigel" userId="7432c6c4687b0a9c" providerId="LiveId" clId="{6C87034B-AC42-404D-B248-8B35DC25A0A3}" dt="2023-06-26T18:43:40.618" v="120" actId="20577"/>
        <pc:sldMkLst>
          <pc:docMk/>
          <pc:sldMk cId="1459731777" sldId="677"/>
        </pc:sldMkLst>
        <pc:spChg chg="mod">
          <ac:chgData name="Anatoliy Kigel" userId="7432c6c4687b0a9c" providerId="LiveId" clId="{6C87034B-AC42-404D-B248-8B35DC25A0A3}" dt="2023-06-26T18:43:40.618" v="120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6C87034B-AC42-404D-B248-8B35DC25A0A3}" dt="2023-06-26T18:43:44.407" v="122" actId="20577"/>
        <pc:sldMkLst>
          <pc:docMk/>
          <pc:sldMk cId="594424640" sldId="679"/>
        </pc:sldMkLst>
        <pc:spChg chg="mod">
          <ac:chgData name="Anatoliy Kigel" userId="7432c6c4687b0a9c" providerId="LiveId" clId="{6C87034B-AC42-404D-B248-8B35DC25A0A3}" dt="2023-06-26T18:43:44.407" v="122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6C87034B-AC42-404D-B248-8B35DC25A0A3}" dt="2023-06-26T18:43:49.292" v="124" actId="20577"/>
        <pc:sldMkLst>
          <pc:docMk/>
          <pc:sldMk cId="2111823226" sldId="687"/>
        </pc:sldMkLst>
        <pc:spChg chg="mod">
          <ac:chgData name="Anatoliy Kigel" userId="7432c6c4687b0a9c" providerId="LiveId" clId="{6C87034B-AC42-404D-B248-8B35DC25A0A3}" dt="2023-06-26T18:43:49.292" v="124" actId="20577"/>
          <ac:spMkLst>
            <pc:docMk/>
            <pc:sldMk cId="2111823226" sldId="687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09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728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26.06.2023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guides/intro-structured-data?hl=r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insights/?hl=r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web/tools/lighthou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ua/trend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advanced/guidelines/get-started?hl=ru" TargetMode="External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xml-sitemap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SEO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SMO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для веб-разработчика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5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720317" y="2767280"/>
            <a:ext cx="47513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4</a:t>
            </a:r>
            <a:r>
              <a:rPr lang="uk-UA" sz="8000" b="1" dirty="0">
                <a:solidFill>
                  <a:schemeClr val="bg1"/>
                </a:solidFill>
              </a:rPr>
              <a:t>. Контент</a:t>
            </a:r>
          </a:p>
        </p:txBody>
      </p:sp>
    </p:spTree>
    <p:extLst>
      <p:ext uri="{BB962C8B-B14F-4D97-AF65-F5344CB8AC3E}">
        <p14:creationId xmlns:p14="http://schemas.microsoft.com/office/powerpoint/2010/main" val="149624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196752"/>
            <a:ext cx="8928993" cy="4269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224" t="3714" r="5113" b="6907"/>
          <a:stretch/>
        </p:blipFill>
        <p:spPr>
          <a:xfrm>
            <a:off x="5119286" y="4221088"/>
            <a:ext cx="6768752" cy="1659750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27448" y="1916832"/>
            <a:ext cx="99371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краткими и чёткими;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соответствовать содержанию страницы;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уникальными.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386556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602903" y="3013501"/>
            <a:ext cx="6986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5</a:t>
            </a:r>
            <a:r>
              <a:rPr lang="uk-UA" sz="6600" b="1" dirty="0">
                <a:solidFill>
                  <a:schemeClr val="bg1"/>
                </a:solidFill>
              </a:rPr>
              <a:t>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uk-UA" sz="6600" b="1" dirty="0" err="1">
                <a:solidFill>
                  <a:schemeClr val="bg1"/>
                </a:solidFill>
              </a:rPr>
              <a:t>Микроразметка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7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365"/>
          <a:stretch/>
        </p:blipFill>
        <p:spPr>
          <a:xfrm>
            <a:off x="-1" y="1124744"/>
            <a:ext cx="6509833" cy="5616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6120" y="1124744"/>
            <a:ext cx="4752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Метаданные дающие поисковой системе дополнительную информацию о содержимом страницы. В частности используется </a:t>
            </a:r>
            <a:r>
              <a:rPr lang="en-US" sz="2400" dirty="0"/>
              <a:t>Google </a:t>
            </a:r>
            <a:r>
              <a:rPr lang="ru-RU" sz="2400" dirty="0"/>
              <a:t>формирования</a:t>
            </a:r>
            <a:r>
              <a:rPr lang="uk-UA" sz="2400" dirty="0"/>
              <a:t> </a:t>
            </a:r>
            <a:r>
              <a:rPr lang="ru-RU" sz="2400" dirty="0" err="1"/>
              <a:t>снипетов</a:t>
            </a:r>
            <a:r>
              <a:rPr lang="uk-UA" sz="2400" dirty="0"/>
              <a:t> в </a:t>
            </a:r>
            <a:r>
              <a:rPr lang="ru-RU" sz="2400" dirty="0"/>
              <a:t>поисковой</a:t>
            </a:r>
            <a:r>
              <a:rPr lang="uk-UA" sz="2400" dirty="0"/>
              <a:t> в</a:t>
            </a:r>
            <a:r>
              <a:rPr lang="ru-RU" sz="2400" dirty="0"/>
              <a:t>ы</a:t>
            </a:r>
            <a:r>
              <a:rPr lang="uk-UA" sz="2400" dirty="0"/>
              <a:t>даче.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23792" y="5517232"/>
            <a:ext cx="6480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hlinkClick r:id="rId3"/>
              </a:rPr>
              <a:t>https://developers.google.com/search/docs/guides/intro-structured-data?hl=ru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50A4F4-CF9C-7913-0DC5-7C4EEFC7E5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4" t="3714" r="5113" b="6907"/>
          <a:stretch/>
        </p:blipFill>
        <p:spPr>
          <a:xfrm>
            <a:off x="6816080" y="4018424"/>
            <a:ext cx="4927942" cy="1208369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EB633-AEED-2458-D17B-3005D2D22C77}"/>
              </a:ext>
            </a:extLst>
          </p:cNvPr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Микроразметка</a:t>
            </a:r>
            <a:r>
              <a:rPr lang="en-US" sz="3600" b="1" dirty="0"/>
              <a:t> / </a:t>
            </a:r>
            <a:r>
              <a:rPr lang="ru-RU" sz="3600" b="1" dirty="0">
                <a:solidFill>
                  <a:srgbClr val="202124"/>
                </a:solidFill>
                <a:latin typeface="Google Sans"/>
              </a:rPr>
              <a:t>С</a:t>
            </a:r>
            <a:r>
              <a:rPr lang="ru-RU" sz="3600" b="1" i="0" dirty="0">
                <a:solidFill>
                  <a:srgbClr val="202124"/>
                </a:solidFill>
                <a:effectLst/>
                <a:latin typeface="Google Sans"/>
              </a:rPr>
              <a:t>труктурированные</a:t>
            </a:r>
            <a:r>
              <a:rPr lang="ru-RU" sz="3600" b="1" dirty="0"/>
              <a:t> данные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12617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026193" y="3013501"/>
            <a:ext cx="6139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6600" b="1" dirty="0">
                <a:solidFill>
                  <a:schemeClr val="bg1"/>
                </a:solidFill>
              </a:rPr>
              <a:t>6. Тест от </a:t>
            </a:r>
            <a:r>
              <a:rPr lang="en-US" sz="6600" b="1" dirty="0">
                <a:solidFill>
                  <a:schemeClr val="bg1"/>
                </a:solidFill>
              </a:rPr>
              <a:t>Google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Мобильная версия сайта</a:t>
            </a:r>
            <a:r>
              <a:rPr lang="en-US" sz="4000" b="1" dirty="0"/>
              <a:t>, </a:t>
            </a:r>
            <a:r>
              <a:rPr lang="ru-RU" sz="40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97487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0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Быстрее, легче, удобнее…</a:t>
            </a:r>
            <a:r>
              <a:rPr lang="en-US" sz="3200" b="1" dirty="0"/>
              <a:t>?</a:t>
            </a:r>
            <a:endParaRPr lang="uk-UA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9066" y="6002124"/>
            <a:ext cx="534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 все тесты одинаково полезны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48" y="1157306"/>
            <a:ext cx="5723703" cy="382330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0" y="53012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3"/>
              </a:rPr>
              <a:t>https://developers.google.com/speed/pagespeed/insights/?hl=ru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4034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Google Lighthouse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030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Теперь прямо в браузере…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5195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https://developers.google.com/web/tools/lighthouse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316"/>
          <a:stretch/>
        </p:blipFill>
        <p:spPr>
          <a:xfrm>
            <a:off x="-1" y="1412776"/>
            <a:ext cx="12192001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09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-99392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959568" y="2767280"/>
            <a:ext cx="102728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7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ocial </a:t>
            </a:r>
            <a:r>
              <a:rPr lang="en-US" sz="6600" b="1" dirty="0">
                <a:solidFill>
                  <a:srgbClr val="FFFF00"/>
                </a:solidFill>
              </a:rPr>
              <a:t>M</a:t>
            </a:r>
            <a:r>
              <a:rPr lang="en-US" sz="6600" b="1" dirty="0">
                <a:solidFill>
                  <a:schemeClr val="bg1"/>
                </a:solidFill>
              </a:rPr>
              <a:t>edia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2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87500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earch </a:t>
            </a:r>
            <a:r>
              <a:rPr lang="en-US" sz="6600" b="1" dirty="0">
                <a:solidFill>
                  <a:srgbClr val="FFFF00"/>
                </a:solidFill>
              </a:rPr>
              <a:t>E</a:t>
            </a:r>
            <a:r>
              <a:rPr lang="en-US" sz="6600" b="1" dirty="0">
                <a:solidFill>
                  <a:schemeClr val="bg1"/>
                </a:solidFill>
              </a:rPr>
              <a:t>ngine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52" y="198884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Оптимизация для социальных медиа </a:t>
            </a:r>
            <a:r>
              <a:rPr lang="ru-RU" sz="3200" dirty="0"/>
              <a:t>(</a:t>
            </a:r>
            <a:r>
              <a:rPr lang="ru-RU" sz="3200" b="1" dirty="0"/>
              <a:t>SMO</a:t>
            </a:r>
            <a:r>
              <a:rPr lang="ru-RU" sz="3200" dirty="0"/>
              <a:t>) предназначена не для поисковых машин, а для социальных сетей и блогов, чтобы привлечь оттуда трафик к себе на сайт или сформировать сообщество по интересам внутри социального ресурса.</a:t>
            </a:r>
            <a:r>
              <a:rPr lang="en-US" sz="3200" dirty="0"/>
              <a:t> </a:t>
            </a:r>
            <a:r>
              <a:rPr lang="en-US" sz="3200" b="1" dirty="0"/>
              <a:t>SMO</a:t>
            </a:r>
            <a:r>
              <a:rPr lang="en-US" sz="3200" dirty="0"/>
              <a:t> - </a:t>
            </a:r>
            <a:r>
              <a:rPr lang="ru-RU" sz="3200" dirty="0"/>
              <a:t>часть </a:t>
            </a:r>
            <a:r>
              <a:rPr lang="en-US" sz="3200" b="1" dirty="0"/>
              <a:t>SMM</a:t>
            </a:r>
            <a:r>
              <a:rPr lang="en-US" sz="3200" dirty="0"/>
              <a:t> (</a:t>
            </a:r>
            <a:r>
              <a:rPr lang="en-US" sz="3200" b="1" dirty="0"/>
              <a:t>Social Media Marketing</a:t>
            </a:r>
            <a:r>
              <a:rPr lang="en-US" sz="3200" dirty="0"/>
              <a:t>).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800" b="1" dirty="0"/>
              <a:t>ocial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4800" b="1" dirty="0"/>
              <a:t>edia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4800" b="1" dirty="0"/>
              <a:t>ptimization</a:t>
            </a:r>
            <a:endParaRPr lang="uk-UA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92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2104" y="3212976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Share</a:t>
            </a:r>
            <a:r>
              <a:rPr lang="en-US" sz="4000" dirty="0"/>
              <a:t> &amp; </a:t>
            </a:r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.stack.imgur.com/7QFS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400" r="6655" b="1722"/>
          <a:stretch/>
        </p:blipFill>
        <p:spPr bwMode="auto">
          <a:xfrm>
            <a:off x="0" y="-1"/>
            <a:ext cx="7032104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7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642" y="1110802"/>
            <a:ext cx="8578714" cy="453650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796254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hlinkClick r:id="rId3"/>
              </a:rPr>
              <a:t>http://ogp.me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2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418" t="-358" r="3221" b="358"/>
          <a:stretch/>
        </p:blipFill>
        <p:spPr>
          <a:xfrm>
            <a:off x="-1" y="1256351"/>
            <a:ext cx="12201305" cy="4332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464" y="573325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twitter:card</a:t>
            </a:r>
            <a:r>
              <a:rPr lang="en-US" dirty="0"/>
              <a:t> </a:t>
            </a:r>
            <a:r>
              <a:rPr lang="en-US" i="1" dirty="0"/>
              <a:t>* - </a:t>
            </a:r>
            <a:r>
              <a:rPr lang="ru-RU" i="1" dirty="0" err="1"/>
              <a:t>лайфках</a:t>
            </a:r>
            <a:r>
              <a:rPr lang="ru-RU" i="1" dirty="0"/>
              <a:t> для </a:t>
            </a:r>
            <a:r>
              <a:rPr lang="ru-RU" i="1" dirty="0" err="1"/>
              <a:t>телеграма</a:t>
            </a:r>
            <a:r>
              <a:rPr lang="ru-RU" i="1" dirty="0"/>
              <a:t>, заставляет его создавать большое превью изображения.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5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068" t="2079" r="11375" b="17142"/>
          <a:stretch/>
        </p:blipFill>
        <p:spPr>
          <a:xfrm>
            <a:off x="7464152" y="1478849"/>
            <a:ext cx="4104456" cy="427547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4878" t="3717" r="4878" b="3360"/>
          <a:stretch/>
        </p:blipFill>
        <p:spPr>
          <a:xfrm>
            <a:off x="623392" y="1478848"/>
            <a:ext cx="6336704" cy="4281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s://upload.wikimedia.org/wikipedia/commons/0/05/Facebook_Logo_%282019%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95859"/>
            <a:ext cx="1113931" cy="111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995859"/>
            <a:ext cx="1141256" cy="1141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45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821981" y="2708921"/>
            <a:ext cx="65790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8</a:t>
            </a:r>
            <a:r>
              <a:rPr lang="en-US" sz="7200" b="1" dirty="0">
                <a:solidFill>
                  <a:schemeClr val="bg1"/>
                </a:solidFill>
              </a:rPr>
              <a:t>. Google Trends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2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97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68" y="1340769"/>
            <a:ext cx="5688632" cy="4250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495600" y="314654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Инструмент показывающий популярность поисковых запросов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02680" y="5858108"/>
            <a:ext cx="5698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https://www.google.com.ua/trends/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9235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701384" y="2828835"/>
            <a:ext cx="6789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Будет полезным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3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75420" y="4365104"/>
            <a:ext cx="10729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Руководство по поисковой оптимизации для начинающих:</a:t>
            </a:r>
          </a:p>
          <a:p>
            <a:r>
              <a:rPr lang="ru-RU" sz="2000" b="1" dirty="0">
                <a:hlinkClick r:id="rId2"/>
              </a:rPr>
              <a:t>https://developers.google.com/search/docs/beginner/get-started?hl=ru</a:t>
            </a:r>
            <a:endParaRPr lang="en-US" sz="2000" b="1" dirty="0"/>
          </a:p>
          <a:p>
            <a:endParaRPr lang="ru-RU" sz="2000" b="1" dirty="0"/>
          </a:p>
          <a:p>
            <a:r>
              <a:rPr lang="ru-RU" sz="2000" b="1" dirty="0"/>
              <a:t>И для опытных пользователей:</a:t>
            </a:r>
          </a:p>
          <a:p>
            <a:r>
              <a:rPr lang="ru-RU" sz="2000" b="1" dirty="0">
                <a:hlinkClick r:id="rId3"/>
              </a:rPr>
              <a:t>https://developers.google.com/search/docs/advanced/guidelines/get-started?hl=ru</a:t>
            </a:r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59" y="633447"/>
            <a:ext cx="614468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5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42577" y="1690062"/>
            <a:ext cx="5184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SEO</a:t>
            </a:r>
            <a:r>
              <a:rPr lang="en-US" sz="4400" dirty="0"/>
              <a:t> </a:t>
            </a:r>
            <a:r>
              <a:rPr lang="ru-RU" sz="4400" dirty="0"/>
              <a:t>(поисковая оптимизация) – попытка «</a:t>
            </a:r>
            <a:r>
              <a:rPr lang="ru-RU" sz="4400" i="1" dirty="0"/>
              <a:t>понравиться</a:t>
            </a:r>
            <a:r>
              <a:rPr lang="ru-RU" sz="4400" dirty="0"/>
              <a:t>» поисковой системе</a:t>
            </a:r>
            <a:endParaRPr lang="uk-UA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" r="41608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02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76672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rgbClr val="0070C0"/>
                </a:solidFill>
                <a:latin typeface="+mj-lt"/>
              </a:rPr>
              <a:t>Элементы ввода </a:t>
            </a:r>
            <a:r>
              <a:rPr lang="ru-RU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 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валидация</a:t>
            </a:r>
            <a:r>
              <a:rPr lang="ru-RU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данных</a:t>
            </a:r>
            <a:endParaRPr lang="uk-UA" sz="5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1028" name="Picture 4" descr="Bootstrap 5.0 Form Field Cheat Sheet">
            <a:extLst>
              <a:ext uri="{FF2B5EF4-FFF2-40B4-BE49-F238E27FC236}">
                <a16:creationId xmlns:a16="http://schemas.microsoft.com/office/drawing/2014/main" id="{2DF13C23-12D2-4FF0-BF35-7E777DE5C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3" t="20078" r="15610" b="8631"/>
          <a:stretch/>
        </p:blipFill>
        <p:spPr bwMode="auto">
          <a:xfrm>
            <a:off x="3215680" y="2204864"/>
            <a:ext cx="5616624" cy="34563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074132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https://developers.google.com/search/docs/beginner/get-started?hl=ru</a:t>
            </a:r>
            <a:endParaRPr lang="ru-RU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28040" cy="5877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937470"/>
            <a:ext cx="4888665" cy="27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01350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2 .</a:t>
            </a:r>
            <a:r>
              <a:rPr lang="ru-RU" sz="6000" b="1" dirty="0">
                <a:solidFill>
                  <a:schemeClr val="bg1"/>
                </a:solidFill>
              </a:rPr>
              <a:t>Следуем</a:t>
            </a:r>
            <a:r>
              <a:rPr lang="uk-UA" sz="6000" b="1" dirty="0">
                <a:solidFill>
                  <a:schemeClr val="bg1"/>
                </a:solidFill>
              </a:rPr>
              <a:t> стандартам</a:t>
            </a:r>
            <a:endParaRPr lang="uk-UA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96200" y="1389894"/>
            <a:ext cx="37444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 на соответствие 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84232" y="4049777"/>
            <a:ext cx="3168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https://validator.w3.org/</a:t>
            </a: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>
                <a:hlinkClick r:id="rId3"/>
              </a:rPr>
              <a:t>https://jigsaw.w3.org/css-validator/</a:t>
            </a:r>
            <a:endParaRPr lang="en-US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" y="0"/>
            <a:ext cx="760379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79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628849" y="3013501"/>
            <a:ext cx="89343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6600" b="1" dirty="0">
                <a:solidFill>
                  <a:schemeClr val="bg1"/>
                </a:solidFill>
              </a:rPr>
              <a:t>3. </a:t>
            </a:r>
            <a:r>
              <a:rPr lang="en-US" sz="6600" b="1" dirty="0">
                <a:solidFill>
                  <a:schemeClr val="bg1"/>
                </a:solidFill>
              </a:rPr>
              <a:t>Sitemap / </a:t>
            </a:r>
            <a:r>
              <a:rPr lang="uk-UA" sz="6600" b="1" dirty="0">
                <a:solidFill>
                  <a:schemeClr val="bg1"/>
                </a:solidFill>
              </a:rPr>
              <a:t>Карта </a:t>
            </a:r>
            <a:r>
              <a:rPr lang="uk-UA" sz="6600" b="1" dirty="0" err="1">
                <a:solidFill>
                  <a:schemeClr val="bg1"/>
                </a:solidFill>
              </a:rPr>
              <a:t>сайта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Sitemap | </a:t>
            </a:r>
            <a:r>
              <a:rPr lang="uk-UA" sz="4800" b="1" dirty="0"/>
              <a:t>Карта </a:t>
            </a:r>
            <a:r>
              <a:rPr lang="uk-UA" sz="4800" b="1" dirty="0" err="1"/>
              <a:t>сайта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94056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hlinkClick r:id="rId2"/>
              </a:rPr>
              <a:t>https://www.xml-sitemaps.com/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12192000" cy="493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9956" y="2264597"/>
            <a:ext cx="5832648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600" dirty="0"/>
              <a:t>Файл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r>
              <a:rPr lang="en-US" sz="2600" dirty="0"/>
              <a:t> (</a:t>
            </a:r>
            <a:r>
              <a:rPr lang="ru-RU" sz="2600" dirty="0"/>
              <a:t>или </a:t>
            </a:r>
            <a:r>
              <a:rPr lang="en-US" sz="2600" b="1" dirty="0">
                <a:solidFill>
                  <a:schemeClr val="bg1">
                    <a:lumMod val="65000"/>
                  </a:schemeClr>
                </a:solidFill>
              </a:rPr>
              <a:t>sitemap.txt</a:t>
            </a:r>
            <a:r>
              <a:rPr lang="en-US" sz="2600" dirty="0"/>
              <a:t>) </a:t>
            </a:r>
            <a:r>
              <a:rPr lang="ru-RU" sz="2600" dirty="0"/>
              <a:t>по сути перечень </a:t>
            </a:r>
            <a:r>
              <a:rPr lang="en-US" sz="2600" b="1" dirty="0" err="1"/>
              <a:t>url</a:t>
            </a:r>
            <a:r>
              <a:rPr lang="en-US" sz="2600" b="1" dirty="0"/>
              <a:t>’</a:t>
            </a:r>
            <a:r>
              <a:rPr lang="ru-RU" sz="2600" dirty="0" err="1"/>
              <a:t>ов</a:t>
            </a:r>
            <a:r>
              <a:rPr lang="ru-RU" sz="2600" dirty="0"/>
              <a:t> тех страниц сайта которые мы бы хотели «показать» поисковой системе. Этот файл должен быть размещён в корневом каталоге сайта и быть доступен по адресу: </a:t>
            </a:r>
            <a:r>
              <a:rPr lang="en-US" sz="3200" b="1" dirty="0">
                <a:solidFill>
                  <a:srgbClr val="0070C0"/>
                </a:solidFill>
              </a:rPr>
              <a:t>https://site.com/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1704" y="332656"/>
            <a:ext cx="12213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robots.txt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136560" y="61246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" y="1412776"/>
            <a:ext cx="9988538" cy="5040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0640" y="1772816"/>
            <a:ext cx="5832648" cy="2739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/>
              <a:t>Файл </a:t>
            </a:r>
            <a:r>
              <a:rPr lang="en-US" sz="2800" b="1" dirty="0"/>
              <a:t>robots.txt</a:t>
            </a:r>
            <a:r>
              <a:rPr lang="en-US" sz="2800" dirty="0"/>
              <a:t> </a:t>
            </a:r>
            <a:r>
              <a:rPr lang="ru-RU" sz="2800" dirty="0"/>
              <a:t>позволяет указать поисковой системе какие </a:t>
            </a:r>
            <a:r>
              <a:rPr lang="en-US" sz="2800" dirty="0" err="1"/>
              <a:t>url</a:t>
            </a:r>
            <a:r>
              <a:rPr lang="en-US" sz="2800" dirty="0"/>
              <a:t>’</a:t>
            </a:r>
            <a:r>
              <a:rPr lang="ru-RU" sz="2800" dirty="0"/>
              <a:t>ы мы бы </a:t>
            </a:r>
            <a:r>
              <a:rPr lang="ru-RU" sz="2800" b="1" dirty="0"/>
              <a:t>не хотели </a:t>
            </a:r>
            <a:r>
              <a:rPr lang="ru-RU" sz="2800" dirty="0"/>
              <a:t>давать ей для </a:t>
            </a:r>
            <a:r>
              <a:rPr lang="ru-RU" sz="2800" b="1" dirty="0"/>
              <a:t>сканирования</a:t>
            </a:r>
            <a:r>
              <a:rPr lang="ru-RU" sz="2800" dirty="0"/>
              <a:t>, файл должен быть доступен по адресу: </a:t>
            </a:r>
            <a:r>
              <a:rPr lang="en-US" sz="2800" b="1" dirty="0">
                <a:solidFill>
                  <a:srgbClr val="0070C0"/>
                </a:solidFill>
              </a:rPr>
              <a:t>https://site.com/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robots.txt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33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532</Words>
  <Application>Microsoft Office PowerPoint</Application>
  <PresentationFormat>Широкий екран</PresentationFormat>
  <Paragraphs>75</Paragraphs>
  <Slides>30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734</cp:revision>
  <dcterms:created xsi:type="dcterms:W3CDTF">2014-11-20T09:08:59Z</dcterms:created>
  <dcterms:modified xsi:type="dcterms:W3CDTF">2023-06-26T18:43:54Z</dcterms:modified>
</cp:coreProperties>
</file>