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448" r:id="rId2"/>
    <p:sldId id="385" r:id="rId3"/>
    <p:sldId id="327" r:id="rId4"/>
    <p:sldId id="341" r:id="rId5"/>
    <p:sldId id="429" r:id="rId6"/>
    <p:sldId id="449" r:id="rId7"/>
    <p:sldId id="452" r:id="rId8"/>
    <p:sldId id="393" r:id="rId9"/>
    <p:sldId id="453" r:id="rId10"/>
    <p:sldId id="450" r:id="rId11"/>
    <p:sldId id="444" r:id="rId12"/>
    <p:sldId id="416" r:id="rId13"/>
    <p:sldId id="417" r:id="rId14"/>
    <p:sldId id="413" r:id="rId15"/>
    <p:sldId id="412" r:id="rId16"/>
    <p:sldId id="414" r:id="rId17"/>
    <p:sldId id="426" r:id="rId18"/>
    <p:sldId id="454" r:id="rId19"/>
    <p:sldId id="455" r:id="rId20"/>
    <p:sldId id="430" r:id="rId21"/>
    <p:sldId id="431" r:id="rId22"/>
    <p:sldId id="383" r:id="rId23"/>
    <p:sldId id="760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5381DCB-A94B-465D-A692-608F2399C9D2}"/>
    <pc:docChg chg="undo custSel delSld modSld sldOrd">
      <pc:chgData name="Anatoliy Kigel" userId="7432c6c4687b0a9c" providerId="LiveId" clId="{C5381DCB-A94B-465D-A692-608F2399C9D2}" dt="2023-03-23T07:36:52.520" v="120" actId="1035"/>
      <pc:docMkLst>
        <pc:docMk/>
      </pc:docMkLst>
      <pc:sldChg chg="modSp mod">
        <pc:chgData name="Anatoliy Kigel" userId="7432c6c4687b0a9c" providerId="LiveId" clId="{C5381DCB-A94B-465D-A692-608F2399C9D2}" dt="2023-03-23T07:36:47.660" v="117" actId="20577"/>
        <pc:sldMkLst>
          <pc:docMk/>
          <pc:sldMk cId="0" sldId="341"/>
        </pc:sldMkLst>
        <pc:spChg chg="mod">
          <ac:chgData name="Anatoliy Kigel" userId="7432c6c4687b0a9c" providerId="LiveId" clId="{C5381DCB-A94B-465D-A692-608F2399C9D2}" dt="2023-03-23T07:36:47.660" v="117" actId="20577"/>
          <ac:spMkLst>
            <pc:docMk/>
            <pc:sldMk cId="0" sldId="341"/>
            <ac:spMk id="6" creationId="{00000000-0000-0000-0000-000000000000}"/>
          </ac:spMkLst>
        </pc:spChg>
      </pc:sldChg>
      <pc:sldChg chg="modSp del mod">
        <pc:chgData name="Anatoliy Kigel" userId="7432c6c4687b0a9c" providerId="LiveId" clId="{C5381DCB-A94B-465D-A692-608F2399C9D2}" dt="2023-03-23T07:36:03.477" v="99" actId="47"/>
        <pc:sldMkLst>
          <pc:docMk/>
          <pc:sldMk cId="927763183" sldId="428"/>
        </pc:sldMkLst>
        <pc:spChg chg="mod">
          <ac:chgData name="Anatoliy Kigel" userId="7432c6c4687b0a9c" providerId="LiveId" clId="{C5381DCB-A94B-465D-A692-608F2399C9D2}" dt="2023-03-23T07:33:20.499" v="0" actId="21"/>
          <ac:spMkLst>
            <pc:docMk/>
            <pc:sldMk cId="927763183" sldId="428"/>
            <ac:spMk id="2" creationId="{00000000-0000-0000-0000-000000000000}"/>
          </ac:spMkLst>
        </pc:spChg>
      </pc:sldChg>
      <pc:sldChg chg="addSp delSp modSp mod ord">
        <pc:chgData name="Anatoliy Kigel" userId="7432c6c4687b0a9c" providerId="LiveId" clId="{C5381DCB-A94B-465D-A692-608F2399C9D2}" dt="2023-03-23T07:36:52.520" v="120" actId="1035"/>
        <pc:sldMkLst>
          <pc:docMk/>
          <pc:sldMk cId="1723845027" sldId="429"/>
        </pc:sldMkLst>
        <pc:spChg chg="mod">
          <ac:chgData name="Anatoliy Kigel" userId="7432c6c4687b0a9c" providerId="LiveId" clId="{C5381DCB-A94B-465D-A692-608F2399C9D2}" dt="2023-03-23T07:35:48.527" v="98" actId="1076"/>
          <ac:spMkLst>
            <pc:docMk/>
            <pc:sldMk cId="1723845027" sldId="429"/>
            <ac:spMk id="7" creationId="{00000000-0000-0000-0000-000000000000}"/>
          </ac:spMkLst>
        </pc:spChg>
        <pc:spChg chg="mod">
          <ac:chgData name="Anatoliy Kigel" userId="7432c6c4687b0a9c" providerId="LiveId" clId="{C5381DCB-A94B-465D-A692-608F2399C9D2}" dt="2023-03-23T07:36:52.520" v="120" actId="1035"/>
          <ac:spMkLst>
            <pc:docMk/>
            <pc:sldMk cId="1723845027" sldId="429"/>
            <ac:spMk id="9" creationId="{00000000-0000-0000-0000-000000000000}"/>
          </ac:spMkLst>
        </pc:spChg>
        <pc:picChg chg="add mod">
          <ac:chgData name="Anatoliy Kigel" userId="7432c6c4687b0a9c" providerId="LiveId" clId="{C5381DCB-A94B-465D-A692-608F2399C9D2}" dt="2023-03-23T07:35:04.465" v="85" actId="14100"/>
          <ac:picMkLst>
            <pc:docMk/>
            <pc:sldMk cId="1723845027" sldId="429"/>
            <ac:picMk id="3" creationId="{5E8970FB-83B4-60CB-54D3-684B8D061A47}"/>
          </ac:picMkLst>
        </pc:picChg>
        <pc:picChg chg="add mod">
          <ac:chgData name="Anatoliy Kigel" userId="7432c6c4687b0a9c" providerId="LiveId" clId="{C5381DCB-A94B-465D-A692-608F2399C9D2}" dt="2023-03-23T07:35:44.040" v="97" actId="1038"/>
          <ac:picMkLst>
            <pc:docMk/>
            <pc:sldMk cId="1723845027" sldId="429"/>
            <ac:picMk id="5" creationId="{3A64CBC1-F304-8A8F-D701-95C86C2216E1}"/>
          </ac:picMkLst>
        </pc:picChg>
        <pc:picChg chg="del">
          <ac:chgData name="Anatoliy Kigel" userId="7432c6c4687b0a9c" providerId="LiveId" clId="{C5381DCB-A94B-465D-A692-608F2399C9D2}" dt="2023-03-23T07:34:41.525" v="78" actId="478"/>
          <ac:picMkLst>
            <pc:docMk/>
            <pc:sldMk cId="1723845027" sldId="429"/>
            <ac:picMk id="7170" creationId="{00000000-0000-0000-0000-000000000000}"/>
          </ac:picMkLst>
        </pc:picChg>
      </pc:sldChg>
      <pc:sldChg chg="modSp mod">
        <pc:chgData name="Anatoliy Kigel" userId="7432c6c4687b0a9c" providerId="LiveId" clId="{C5381DCB-A94B-465D-A692-608F2399C9D2}" dt="2023-03-23T07:36:37.408" v="109" actId="20577"/>
        <pc:sldMkLst>
          <pc:docMk/>
          <pc:sldMk cId="1111200565" sldId="449"/>
        </pc:sldMkLst>
        <pc:spChg chg="mod">
          <ac:chgData name="Anatoliy Kigel" userId="7432c6c4687b0a9c" providerId="LiveId" clId="{C5381DCB-A94B-465D-A692-608F2399C9D2}" dt="2023-03-23T07:36:37.408" v="109" actId="20577"/>
          <ac:spMkLst>
            <pc:docMk/>
            <pc:sldMk cId="1111200565" sldId="449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9E20285F-44FA-430D-A078-132BF9E61E2F}"/>
    <pc:docChg chg="delSld modSld">
      <pc:chgData name="Anatoliy Kigel" userId="7432c6c4687b0a9c" providerId="LiveId" clId="{9E20285F-44FA-430D-A078-132BF9E61E2F}" dt="2021-05-19T19:07:15.986" v="46" actId="47"/>
      <pc:docMkLst>
        <pc:docMk/>
      </pc:docMkLst>
      <pc:sldChg chg="modSp mod">
        <pc:chgData name="Anatoliy Kigel" userId="7432c6c4687b0a9c" providerId="LiveId" clId="{9E20285F-44FA-430D-A078-132BF9E61E2F}" dt="2021-05-19T06:42:52.489" v="1" actId="207"/>
        <pc:sldMkLst>
          <pc:docMk/>
          <pc:sldMk cId="1852326527" sldId="431"/>
        </pc:sldMkLst>
        <pc:spChg chg="mod">
          <ac:chgData name="Anatoliy Kigel" userId="7432c6c4687b0a9c" providerId="LiveId" clId="{9E20285F-44FA-430D-A078-132BF9E61E2F}" dt="2021-05-19T06:42:52.489" v="1" actId="207"/>
          <ac:spMkLst>
            <pc:docMk/>
            <pc:sldMk cId="1852326527" sldId="431"/>
            <ac:spMk id="10" creationId="{00000000-0000-0000-0000-000000000000}"/>
          </ac:spMkLst>
        </pc:spChg>
      </pc:sldChg>
      <pc:sldChg chg="del">
        <pc:chgData name="Anatoliy Kigel" userId="7432c6c4687b0a9c" providerId="LiveId" clId="{9E20285F-44FA-430D-A078-132BF9E61E2F}" dt="2021-05-19T19:07:15.986" v="46" actId="47"/>
        <pc:sldMkLst>
          <pc:docMk/>
          <pc:sldMk cId="3778426884" sldId="768"/>
        </pc:sldMkLst>
      </pc:sldChg>
      <pc:sldChg chg="modSp del mod">
        <pc:chgData name="Anatoliy Kigel" userId="7432c6c4687b0a9c" providerId="LiveId" clId="{9E20285F-44FA-430D-A078-132BF9E61E2F}" dt="2021-05-19T19:07:15.986" v="46" actId="47"/>
        <pc:sldMkLst>
          <pc:docMk/>
          <pc:sldMk cId="2674160689" sldId="769"/>
        </pc:sldMkLst>
        <pc:spChg chg="mod">
          <ac:chgData name="Anatoliy Kigel" userId="7432c6c4687b0a9c" providerId="LiveId" clId="{9E20285F-44FA-430D-A078-132BF9E61E2F}" dt="2021-05-19T19:06:25.248" v="45" actId="20577"/>
          <ac:spMkLst>
            <pc:docMk/>
            <pc:sldMk cId="2674160689" sldId="769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F0BD5513-A984-4AAA-9C78-98EE86309D17}"/>
    <pc:docChg chg="addSld delSld modSld">
      <pc:chgData name="Anatoliy Kigel" userId="7432c6c4687b0a9c" providerId="LiveId" clId="{F0BD5513-A984-4AAA-9C78-98EE86309D17}" dt="2021-02-13T08:16:16.155" v="1"/>
      <pc:docMkLst>
        <pc:docMk/>
      </pc:docMkLst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63207978" sldId="456"/>
        </pc:sldMkLst>
      </pc:sldChg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2158574905" sldId="457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3778426884" sldId="768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2674160689" sldId="769"/>
        </pc:sldMkLst>
      </pc:sldChg>
    </pc:docChg>
  </pc:docChgLst>
  <pc:docChgLst>
    <pc:chgData name="Anatoliy Kigel" userId="7432c6c4687b0a9c" providerId="LiveId" clId="{4F67D0C9-B1B8-42EC-A2F3-2E4754BB9255}"/>
    <pc:docChg chg="custSel modSld">
      <pc:chgData name="Anatoliy Kigel" userId="7432c6c4687b0a9c" providerId="LiveId" clId="{4F67D0C9-B1B8-42EC-A2F3-2E4754BB9255}" dt="2021-07-01T20:41:28.666" v="13" actId="1036"/>
      <pc:docMkLst>
        <pc:docMk/>
      </pc:docMkLst>
      <pc:sldChg chg="delSp modSp mod">
        <pc:chgData name="Anatoliy Kigel" userId="7432c6c4687b0a9c" providerId="LiveId" clId="{4F67D0C9-B1B8-42EC-A2F3-2E4754BB9255}" dt="2021-07-01T20:41:28.666" v="13" actId="1036"/>
        <pc:sldMkLst>
          <pc:docMk/>
          <pc:sldMk cId="0" sldId="327"/>
        </pc:sldMkLst>
        <pc:spChg chg="mod">
          <ac:chgData name="Anatoliy Kigel" userId="7432c6c4687b0a9c" providerId="LiveId" clId="{4F67D0C9-B1B8-42EC-A2F3-2E4754BB9255}" dt="2021-07-01T20:41:28.666" v="13" actId="1036"/>
          <ac:spMkLst>
            <pc:docMk/>
            <pc:sldMk cId="0" sldId="327"/>
            <ac:spMk id="3" creationId="{00000000-0000-0000-0000-000000000000}"/>
          </ac:spMkLst>
        </pc:spChg>
        <pc:spChg chg="del">
          <ac:chgData name="Anatoliy Kigel" userId="7432c6c4687b0a9c" providerId="LiveId" clId="{4F67D0C9-B1B8-42EC-A2F3-2E4754BB9255}" dt="2021-07-01T20:41:12.752" v="0" actId="478"/>
          <ac:spMkLst>
            <pc:docMk/>
            <pc:sldMk cId="0" sldId="327"/>
            <ac:spMk id="8" creationId="{00000000-0000-0000-0000-000000000000}"/>
          </ac:spMkLst>
        </pc:spChg>
        <pc:picChg chg="mod">
          <ac:chgData name="Anatoliy Kigel" userId="7432c6c4687b0a9c" providerId="LiveId" clId="{4F67D0C9-B1B8-42EC-A2F3-2E4754BB9255}" dt="2021-07-01T20:41:27.407" v="11" actId="1036"/>
          <ac:picMkLst>
            <pc:docMk/>
            <pc:sldMk cId="0" sldId="327"/>
            <ac:picMk id="3074" creationId="{00000000-0000-0000-0000-000000000000}"/>
          </ac:picMkLst>
        </pc:picChg>
      </pc:sldChg>
      <pc:sldChg chg="modSp mod">
        <pc:chgData name="Anatoliy Kigel" userId="7432c6c4687b0a9c" providerId="LiveId" clId="{4F67D0C9-B1B8-42EC-A2F3-2E4754BB9255}" dt="2021-07-01T20:41:19.519" v="2" actId="20577"/>
        <pc:sldMkLst>
          <pc:docMk/>
          <pc:sldMk cId="2279360551" sldId="385"/>
        </pc:sldMkLst>
        <pc:spChg chg="mod">
          <ac:chgData name="Anatoliy Kigel" userId="7432c6c4687b0a9c" providerId="LiveId" clId="{4F67D0C9-B1B8-42EC-A2F3-2E4754BB9255}" dt="2021-07-01T20:41:19.519" v="2" actId="20577"/>
          <ac:spMkLst>
            <pc:docMk/>
            <pc:sldMk cId="2279360551" sldId="38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CF2A4435-5414-48AB-BDD2-4A407F045634}"/>
    <pc:docChg chg="custSel modSld">
      <pc:chgData name="Anatoliy Kigel" userId="7432c6c4687b0a9c" providerId="LiveId" clId="{CF2A4435-5414-48AB-BDD2-4A407F045634}" dt="2021-10-29T06:26:39.500" v="4" actId="1036"/>
      <pc:docMkLst>
        <pc:docMk/>
      </pc:docMkLst>
      <pc:sldChg chg="delSp modSp mod">
        <pc:chgData name="Anatoliy Kigel" userId="7432c6c4687b0a9c" providerId="LiveId" clId="{CF2A4435-5414-48AB-BDD2-4A407F045634}" dt="2021-10-29T06:26:39.500" v="4" actId="1036"/>
        <pc:sldMkLst>
          <pc:docMk/>
          <pc:sldMk cId="1206163210" sldId="450"/>
        </pc:sldMkLst>
        <pc:spChg chg="del">
          <ac:chgData name="Anatoliy Kigel" userId="7432c6c4687b0a9c" providerId="LiveId" clId="{CF2A4435-5414-48AB-BDD2-4A407F045634}" dt="2021-10-29T06:26:36.700" v="0" actId="478"/>
          <ac:spMkLst>
            <pc:docMk/>
            <pc:sldMk cId="1206163210" sldId="450"/>
            <ac:spMk id="3" creationId="{00000000-0000-0000-0000-000000000000}"/>
          </ac:spMkLst>
        </pc:spChg>
        <pc:spChg chg="mod">
          <ac:chgData name="Anatoliy Kigel" userId="7432c6c4687b0a9c" providerId="LiveId" clId="{CF2A4435-5414-48AB-BDD2-4A407F045634}" dt="2021-10-29T06:26:39.500" v="4" actId="1036"/>
          <ac:spMkLst>
            <pc:docMk/>
            <pc:sldMk cId="1206163210" sldId="45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1BF2198-14C7-4522-8EEB-1718D4A40AC9}"/>
    <pc:docChg chg="custSel addSld modSld">
      <pc:chgData name="Anatoliy Kigel" userId="7432c6c4687b0a9c" providerId="LiveId" clId="{B1BF2198-14C7-4522-8EEB-1718D4A40AC9}" dt="2022-01-26T11:17:29.532" v="82" actId="1036"/>
      <pc:docMkLst>
        <pc:docMk/>
      </pc:docMkLst>
      <pc:sldChg chg="add">
        <pc:chgData name="Anatoliy Kigel" userId="7432c6c4687b0a9c" providerId="LiveId" clId="{B1BF2198-14C7-4522-8EEB-1718D4A40AC9}" dt="2022-01-26T11:15:45.152" v="0"/>
        <pc:sldMkLst>
          <pc:docMk/>
          <pc:sldMk cId="2717058134" sldId="383"/>
        </pc:sldMkLst>
      </pc:sldChg>
      <pc:sldChg chg="addSp delSp modSp add mod">
        <pc:chgData name="Anatoliy Kigel" userId="7432c6c4687b0a9c" providerId="LiveId" clId="{B1BF2198-14C7-4522-8EEB-1718D4A40AC9}" dt="2022-01-26T11:17:29.532" v="82" actId="1036"/>
        <pc:sldMkLst>
          <pc:docMk/>
          <pc:sldMk cId="2573887449" sldId="760"/>
        </pc:sldMkLst>
        <pc:spChg chg="del mod">
          <ac:chgData name="Anatoliy Kigel" userId="7432c6c4687b0a9c" providerId="LiveId" clId="{B1BF2198-14C7-4522-8EEB-1718D4A40AC9}" dt="2022-01-26T11:17:22.942" v="74" actId="478"/>
          <ac:spMkLst>
            <pc:docMk/>
            <pc:sldMk cId="2573887449" sldId="760"/>
            <ac:spMk id="8" creationId="{00000000-0000-0000-0000-000000000000}"/>
          </ac:spMkLst>
        </pc:spChg>
        <pc:spChg chg="mod">
          <ac:chgData name="Anatoliy Kigel" userId="7432c6c4687b0a9c" providerId="LiveId" clId="{B1BF2198-14C7-4522-8EEB-1718D4A40AC9}" dt="2022-01-26T11:17:29.100" v="81" actId="1035"/>
          <ac:spMkLst>
            <pc:docMk/>
            <pc:sldMk cId="2573887449" sldId="760"/>
            <ac:spMk id="9" creationId="{00000000-0000-0000-0000-000000000000}"/>
          </ac:spMkLst>
        </pc:spChg>
        <pc:picChg chg="add del mod">
          <ac:chgData name="Anatoliy Kigel" userId="7432c6c4687b0a9c" providerId="LiveId" clId="{B1BF2198-14C7-4522-8EEB-1718D4A40AC9}" dt="2022-01-26T11:16:54.634" v="54"/>
          <ac:picMkLst>
            <pc:docMk/>
            <pc:sldMk cId="2573887449" sldId="760"/>
            <ac:picMk id="2" creationId="{BC1DD592-DAB9-48C8-B254-2345F5450D49}"/>
          </ac:picMkLst>
        </pc:picChg>
        <pc:picChg chg="add del">
          <ac:chgData name="Anatoliy Kigel" userId="7432c6c4687b0a9c" providerId="LiveId" clId="{B1BF2198-14C7-4522-8EEB-1718D4A40AC9}" dt="2022-01-26T11:16:49.152" v="50"/>
          <ac:picMkLst>
            <pc:docMk/>
            <pc:sldMk cId="2573887449" sldId="760"/>
            <ac:picMk id="1026" creationId="{1538613E-67B6-4BAE-9707-82DBC84FD87E}"/>
          </ac:picMkLst>
        </pc:picChg>
        <pc:picChg chg="del">
          <ac:chgData name="Anatoliy Kigel" userId="7432c6c4687b0a9c" providerId="LiveId" clId="{B1BF2198-14C7-4522-8EEB-1718D4A40AC9}" dt="2022-01-26T11:16:12.509" v="48" actId="478"/>
          <ac:picMkLst>
            <pc:docMk/>
            <pc:sldMk cId="2573887449" sldId="760"/>
            <ac:picMk id="1028" creationId="{2DF13C23-12D2-4FF0-BF35-7E777DE5C59C}"/>
          </ac:picMkLst>
        </pc:picChg>
        <pc:picChg chg="add mod">
          <ac:chgData name="Anatoliy Kigel" userId="7432c6c4687b0a9c" providerId="LiveId" clId="{B1BF2198-14C7-4522-8EEB-1718D4A40AC9}" dt="2022-01-26T11:17:29.532" v="82" actId="1036"/>
          <ac:picMkLst>
            <pc:docMk/>
            <pc:sldMk cId="2573887449" sldId="760"/>
            <ac:picMk id="1030" creationId="{ADBBFBE4-326F-4FF2-8D9C-EFD4F6FCC16D}"/>
          </ac:picMkLst>
        </pc:picChg>
      </pc:sldChg>
    </pc:docChg>
  </pc:docChgLst>
  <pc:docChgLst>
    <pc:chgData name="Anatoliy Kigel" userId="7432c6c4687b0a9c" providerId="LiveId" clId="{312CC20A-9FC1-4AEC-8AA7-FFA4CD6357A2}"/>
    <pc:docChg chg="custSel modSld">
      <pc:chgData name="Anatoliy Kigel" userId="7432c6c4687b0a9c" providerId="LiveId" clId="{312CC20A-9FC1-4AEC-8AA7-FFA4CD6357A2}" dt="2022-07-20T06:25:50.610" v="4" actId="478"/>
      <pc:docMkLst>
        <pc:docMk/>
      </pc:docMkLst>
      <pc:sldChg chg="delSp modSp mod">
        <pc:chgData name="Anatoliy Kigel" userId="7432c6c4687b0a9c" providerId="LiveId" clId="{312CC20A-9FC1-4AEC-8AA7-FFA4CD6357A2}" dt="2022-07-20T06:25:33.386" v="3" actId="1036"/>
        <pc:sldMkLst>
          <pc:docMk/>
          <pc:sldMk cId="1862135190" sldId="393"/>
        </pc:sldMkLst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2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4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12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13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14" creationId="{00000000-0000-0000-0000-000000000000}"/>
          </ac:spMkLst>
        </pc:spChg>
        <pc:spChg chg="mod">
          <ac:chgData name="Anatoliy Kigel" userId="7432c6c4687b0a9c" providerId="LiveId" clId="{312CC20A-9FC1-4AEC-8AA7-FFA4CD6357A2}" dt="2022-07-20T06:25:33.386" v="3" actId="1036"/>
          <ac:spMkLst>
            <pc:docMk/>
            <pc:sldMk cId="1862135190" sldId="393"/>
            <ac:spMk id="15" creationId="{00000000-0000-0000-0000-000000000000}"/>
          </ac:spMkLst>
        </pc:spChg>
        <pc:spChg chg="del">
          <ac:chgData name="Anatoliy Kigel" userId="7432c6c4687b0a9c" providerId="LiveId" clId="{312CC20A-9FC1-4AEC-8AA7-FFA4CD6357A2}" dt="2022-07-20T06:25:31.159" v="0" actId="478"/>
          <ac:spMkLst>
            <pc:docMk/>
            <pc:sldMk cId="1862135190" sldId="393"/>
            <ac:spMk id="16" creationId="{00000000-0000-0000-0000-000000000000}"/>
          </ac:spMkLst>
        </pc:spChg>
      </pc:sldChg>
      <pc:sldChg chg="delSp mod">
        <pc:chgData name="Anatoliy Kigel" userId="7432c6c4687b0a9c" providerId="LiveId" clId="{312CC20A-9FC1-4AEC-8AA7-FFA4CD6357A2}" dt="2022-07-20T06:25:50.610" v="4" actId="478"/>
        <pc:sldMkLst>
          <pc:docMk/>
          <pc:sldMk cId="4013128563" sldId="413"/>
        </pc:sldMkLst>
        <pc:spChg chg="del">
          <ac:chgData name="Anatoliy Kigel" userId="7432c6c4687b0a9c" providerId="LiveId" clId="{312CC20A-9FC1-4AEC-8AA7-FFA4CD6357A2}" dt="2022-07-20T06:25:50.610" v="4" actId="478"/>
          <ac:spMkLst>
            <pc:docMk/>
            <pc:sldMk cId="4013128563" sldId="41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23.03.2023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23.03.2023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9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2111365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:valid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:invalid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:required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:placeholder-shown</a:t>
            </a:r>
          </a:p>
          <a:p>
            <a:r>
              <a:rPr lang="en-US" sz="4400" b="1" dirty="0">
                <a:solidFill>
                  <a:srgbClr val="7030A0"/>
                </a:solidFill>
              </a:rPr>
              <a:t>:focus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r>
              <a:rPr lang="ru-RU" sz="4400" b="1" dirty="0"/>
              <a:t> состояний элемента ввода</a:t>
            </a:r>
          </a:p>
        </p:txBody>
      </p:sp>
    </p:spTree>
    <p:extLst>
      <p:ext uri="{BB962C8B-B14F-4D97-AF65-F5344CB8AC3E}">
        <p14:creationId xmlns:p14="http://schemas.microsoft.com/office/powerpoint/2010/main" val="120616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55843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/>
              <a:t>Валидация</a:t>
            </a:r>
            <a:r>
              <a:rPr lang="ru-RU" sz="3600" dirty="0"/>
              <a:t> данных сводиться к проверке соответствуют ли введённые данные подготовленному шаблону (т.е. корректны или нет). Что считать корректным, а что нет - определяет разработчик.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5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Проверка вводимых данных (</a:t>
            </a:r>
            <a:r>
              <a:rPr lang="ru-RU" sz="3600" b="1" dirty="0" err="1"/>
              <a:t>валидация</a:t>
            </a:r>
            <a:r>
              <a:rPr lang="ru-RU" sz="36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636912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1. Заполнено ли поле (выбран ли вариант, для полей выбора)?</a:t>
            </a:r>
            <a:br>
              <a:rPr lang="ru-RU" sz="3200" dirty="0"/>
            </a:br>
            <a:endParaRPr lang="ru-RU" sz="3200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07568" y="202077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28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данных</a:t>
            </a:r>
            <a:r>
              <a:rPr lang="en-US" sz="2800" b="1" dirty="0"/>
              <a:t> </a:t>
            </a:r>
            <a:r>
              <a:rPr lang="ru-RU" sz="2800" b="1" dirty="0"/>
              <a:t>средствами </a:t>
            </a:r>
            <a:r>
              <a:rPr lang="en-US" sz="2800" b="1" dirty="0"/>
              <a:t>HTML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560" y="40509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3600" b="1" dirty="0"/>
              <a:t> </a:t>
            </a:r>
            <a:r>
              <a:rPr lang="ru-RU" sz="3600" dirty="0"/>
              <a:t>задаёт </a:t>
            </a:r>
            <a:r>
              <a:rPr lang="ru-RU" sz="3600" b="1" dirty="0">
                <a:solidFill>
                  <a:srgbClr val="00B050"/>
                </a:solidFill>
              </a:rPr>
              <a:t>регулярное выражение</a:t>
            </a:r>
            <a:r>
              <a:rPr lang="ru-RU" sz="3600" dirty="0"/>
              <a:t> (шаблон) которым будет проверены введённые данные.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2780928"/>
            <a:ext cx="12144671" cy="862959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35560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rgbClr val="0070C0"/>
                </a:solidFill>
              </a:rPr>
              <a:t>required</a:t>
            </a:r>
            <a:r>
              <a:rPr lang="en-US" sz="3600" dirty="0"/>
              <a:t> </a:t>
            </a:r>
            <a:r>
              <a:rPr lang="ru-RU" sz="3600" dirty="0"/>
              <a:t>говорит о том, что поле должно быть заполнено, хоть чем-то. </a:t>
            </a:r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49335"/>
            <a:ext cx="72008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42393"/>
            <a:ext cx="5706448" cy="414684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900739" y="2068203"/>
            <a:ext cx="45958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Регулярное выражение </a:t>
            </a:r>
            <a:r>
              <a:rPr lang="ru-RU" sz="2800" dirty="0"/>
              <a:t>– шаблон которым проверяется строка, строка может соответствовать шаблону, а может не соответствовать.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https://ru.wikibooks.org/wiki/</a:t>
            </a:r>
            <a:r>
              <a:rPr lang="ru-RU" sz="2800" b="1" dirty="0" err="1">
                <a:hlinkClick r:id="rId3"/>
              </a:rPr>
              <a:t>Регулярные_выражения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7564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055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r>
              <a:rPr lang="en-US" sz="4000" b="1" dirty="0"/>
              <a:t> </a:t>
            </a:r>
            <a:r>
              <a:rPr lang="ru-RU" sz="4000" b="1" dirty="0"/>
              <a:t>на практике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9655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12191999" cy="4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Ввод данных на странице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22956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47667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Валидация</a:t>
            </a:r>
            <a:r>
              <a:rPr lang="ru-RU" sz="4400" b="1" dirty="0"/>
              <a:t>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6" y="191683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Сверстайте страницу с формой, обеспечьте </a:t>
            </a:r>
            <a:r>
              <a:rPr lang="ru-RU" sz="2800" dirty="0" err="1"/>
              <a:t>валидацию</a:t>
            </a:r>
            <a:r>
              <a:rPr lang="ru-RU" sz="2800" dirty="0"/>
              <a:t> вводимого номера телефона</a:t>
            </a:r>
            <a:r>
              <a:rPr lang="it-IT" sz="2800" dirty="0"/>
              <a:t>,</a:t>
            </a:r>
            <a:r>
              <a:rPr lang="ru-RU" sz="2800" dirty="0"/>
              <a:t> пользователь может вводить следующие </a:t>
            </a:r>
            <a:r>
              <a:rPr lang="ru-RU" sz="2800" b="1" dirty="0">
                <a:solidFill>
                  <a:schemeClr val="accent6"/>
                </a:solidFill>
              </a:rPr>
              <a:t>форматы</a:t>
            </a:r>
            <a:r>
              <a:rPr lang="ru-RU" sz="2800" dirty="0"/>
              <a:t>: </a:t>
            </a:r>
            <a:r>
              <a:rPr lang="ru-RU" sz="2800" b="1" dirty="0">
                <a:solidFill>
                  <a:srgbClr val="00B050"/>
                </a:solidFill>
              </a:rPr>
              <a:t>+380675555555,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+38(067)5557788</a:t>
            </a:r>
            <a:r>
              <a:rPr lang="ru-RU" sz="2800" dirty="0"/>
              <a:t>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br>
              <a:rPr lang="it-IT" sz="2800" dirty="0">
                <a:solidFill>
                  <a:srgbClr val="00B050"/>
                </a:solidFill>
              </a:rPr>
            </a:br>
            <a:r>
              <a:rPr lang="ru-RU" sz="2800" b="1" dirty="0">
                <a:solidFill>
                  <a:srgbClr val="00B050"/>
                </a:solidFill>
              </a:rPr>
              <a:t>+38(067)456-67-88</a:t>
            </a:r>
            <a:r>
              <a:rPr lang="ru-RU" sz="28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844824"/>
            <a:ext cx="5637636" cy="36004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6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836712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+mj-lt"/>
              </a:rPr>
              <a:t>Bootstrap Grid </a:t>
            </a:r>
            <a:r>
              <a:rPr lang="en-US" sz="5400" b="1" dirty="0">
                <a:latin typeface="+mj-lt"/>
              </a:rPr>
              <a:t>/</a:t>
            </a:r>
            <a:r>
              <a:rPr lang="en-US" sz="54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Проектирование</a:t>
            </a:r>
            <a:endParaRPr lang="uk-UA" sz="5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BBFBE4-326F-4FF2-8D9C-EFD4F6FC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7374"/>
            <a:ext cx="12192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Элементы ввода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173" y="2204864"/>
            <a:ext cx="7853653" cy="25202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998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&lt;input </a:t>
            </a:r>
            <a:r>
              <a:rPr lang="en-US" sz="6600" b="1" dirty="0">
                <a:solidFill>
                  <a:srgbClr val="FF0000"/>
                </a:solidFill>
              </a:rPr>
              <a:t>type</a:t>
            </a:r>
            <a:r>
              <a:rPr lang="en-US" sz="6600" b="1" dirty="0">
                <a:solidFill>
                  <a:srgbClr val="0070C0"/>
                </a:solidFill>
              </a:rPr>
              <a:t>=</a:t>
            </a:r>
            <a:r>
              <a:rPr lang="ru-RU" sz="6600" b="1" dirty="0">
                <a:solidFill>
                  <a:srgbClr val="0070C0"/>
                </a:solidFill>
              </a:rPr>
              <a:t> "</a:t>
            </a:r>
            <a:r>
              <a:rPr lang="ru-RU" sz="6600" b="1" dirty="0">
                <a:solidFill>
                  <a:srgbClr val="00B050"/>
                </a:solidFill>
              </a:rPr>
              <a:t>...</a:t>
            </a:r>
            <a:r>
              <a:rPr lang="ru-RU" sz="6600" b="1" dirty="0">
                <a:solidFill>
                  <a:srgbClr val="0070C0"/>
                </a:solidFill>
              </a:rPr>
              <a:t>" </a:t>
            </a:r>
            <a:r>
              <a:rPr lang="en-US" sz="6600" b="1" dirty="0">
                <a:solidFill>
                  <a:srgbClr val="0070C0"/>
                </a:solidFill>
              </a:rPr>
              <a:t>…  /&gt;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72" y="4437112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размещение элементов ввода на форме применяется тег </a:t>
            </a:r>
            <a:r>
              <a:rPr lang="en-US" sz="3200" b="1" dirty="0">
                <a:solidFill>
                  <a:srgbClr val="0070C0"/>
                </a:solidFill>
              </a:rPr>
              <a:t>input</a:t>
            </a:r>
            <a:r>
              <a:rPr lang="en-US" sz="3200" dirty="0"/>
              <a:t> </a:t>
            </a:r>
            <a:r>
              <a:rPr lang="ru-RU" sz="3200" dirty="0"/>
              <a:t>с различными значениями атрибута </a:t>
            </a:r>
            <a:r>
              <a:rPr lang="en-US" sz="3200" b="1" dirty="0">
                <a:solidFill>
                  <a:srgbClr val="FF0000"/>
                </a:solidFill>
              </a:rPr>
              <a:t>type</a:t>
            </a:r>
            <a:r>
              <a:rPr lang="ru-RU" sz="3200" b="1" dirty="0"/>
              <a:t> </a:t>
            </a:r>
            <a:r>
              <a:rPr lang="ru-RU" sz="3200" dirty="0"/>
              <a:t>(который и определяет тип используемого элемента ввода)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17577" y="2270193"/>
            <a:ext cx="3112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Изначальный набор элементов ввода поддерживаемых браузерами </a:t>
            </a:r>
            <a:r>
              <a:rPr lang="uk-UA" sz="2400" dirty="0" err="1"/>
              <a:t>был</a:t>
            </a:r>
            <a:r>
              <a:rPr lang="ru-RU" sz="2400" dirty="0"/>
              <a:t> не большим. Но </a:t>
            </a:r>
            <a:r>
              <a:rPr lang="en-US" sz="2400" b="1" dirty="0"/>
              <a:t>HTML5</a:t>
            </a:r>
            <a:r>
              <a:rPr lang="en-US" sz="2400" dirty="0"/>
              <a:t> </a:t>
            </a:r>
            <a:r>
              <a:rPr lang="ru-RU" sz="2400" dirty="0"/>
              <a:t>существенно расширил его.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21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8970FB-83B4-60CB-54D3-684B8D061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556793"/>
            <a:ext cx="3990641" cy="41044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4CBC1-F304-8A8F-D701-95C86C22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12" y="1866987"/>
            <a:ext cx="3555019" cy="35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17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Подсказка к элементам ввода</a:t>
            </a:r>
            <a:endParaRPr lang="en-US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36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&lt;input </a:t>
            </a:r>
            <a:r>
              <a:rPr lang="en-US" sz="5400" b="1" dirty="0">
                <a:solidFill>
                  <a:srgbClr val="FF0000"/>
                </a:solidFill>
              </a:rPr>
              <a:t>id</a:t>
            </a:r>
            <a:r>
              <a:rPr lang="en-US" sz="5400" b="1" dirty="0">
                <a:solidFill>
                  <a:srgbClr val="0070C0"/>
                </a:solidFill>
              </a:rPr>
              <a:t>=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rgbClr val="0070C0"/>
                </a:solidFill>
              </a:rPr>
              <a:t> …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417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&lt;label </a:t>
            </a:r>
            <a:r>
              <a:rPr lang="en-US" sz="5400" b="1" dirty="0">
                <a:solidFill>
                  <a:srgbClr val="FF0000"/>
                </a:solidFill>
              </a:rPr>
              <a:t>for</a:t>
            </a:r>
            <a:r>
              <a:rPr lang="en-US" sz="5400" b="1" dirty="0">
                <a:solidFill>
                  <a:srgbClr val="00B050"/>
                </a:solidFill>
              </a:rPr>
              <a:t>=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rgbClr val="00B050"/>
                </a:solidFill>
              </a:rPr>
              <a:t>&gt;</a:t>
            </a:r>
            <a:r>
              <a:rPr lang="ru-RU" sz="5400" b="1" dirty="0">
                <a:solidFill>
                  <a:srgbClr val="00B050"/>
                </a:solidFill>
              </a:rPr>
              <a:t>…</a:t>
            </a:r>
            <a:r>
              <a:rPr lang="en-US" sz="5400" b="1" dirty="0">
                <a:solidFill>
                  <a:srgbClr val="00B050"/>
                </a:solidFill>
              </a:rPr>
              <a:t>&lt;/label&gt;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861" y="5229200"/>
            <a:ext cx="9022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Тег </a:t>
            </a:r>
            <a:r>
              <a:rPr lang="en-US" sz="2800" b="1" dirty="0">
                <a:solidFill>
                  <a:srgbClr val="00B050"/>
                </a:solidFill>
              </a:rPr>
              <a:t>label</a:t>
            </a:r>
            <a:r>
              <a:rPr lang="en-US" sz="2800" dirty="0"/>
              <a:t> </a:t>
            </a:r>
            <a:r>
              <a:rPr lang="ru-RU" sz="2800" dirty="0"/>
              <a:t>применяется для оформления подписей к элементам ввода, связывается с элементом ввода по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120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Атрибуты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27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1735062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placeholder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916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838" y="1803588"/>
            <a:ext cx="5221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Атрибут </a:t>
            </a:r>
            <a:r>
              <a:rPr lang="en-US" sz="2000" dirty="0"/>
              <a:t> </a:t>
            </a:r>
            <a:r>
              <a:rPr lang="en-US" sz="2000" b="1" dirty="0"/>
              <a:t>placeholder</a:t>
            </a:r>
            <a:r>
              <a:rPr lang="en-US" sz="2000" dirty="0"/>
              <a:t> </a:t>
            </a:r>
            <a:r>
              <a:rPr lang="ru-RU" sz="2000" dirty="0"/>
              <a:t>позволяет задать замещающий текст, который даст подсказку о назначении поля ввода.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– </a:t>
            </a:r>
            <a:r>
              <a:rPr lang="ru-RU" sz="2000" dirty="0"/>
              <a:t>задаёт начальное значение установленное в элемент ввода.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задаёт, соответственно, </a:t>
            </a:r>
            <a:r>
              <a:rPr lang="ru-RU" sz="2000" b="1" dirty="0"/>
              <a:t>минимальное</a:t>
            </a:r>
            <a:r>
              <a:rPr lang="ru-RU" sz="2000" dirty="0"/>
              <a:t> и </a:t>
            </a:r>
            <a:r>
              <a:rPr lang="ru-RU" sz="2000" b="1" dirty="0"/>
              <a:t>максимальное</a:t>
            </a:r>
            <a:r>
              <a:rPr lang="ru-RU" sz="2000" dirty="0"/>
              <a:t> значение допустимое в элементе ввода, и </a:t>
            </a:r>
            <a:r>
              <a:rPr lang="ru-RU" sz="2000" b="1" dirty="0"/>
              <a:t>шаг</a:t>
            </a:r>
            <a:r>
              <a:rPr lang="ru-RU" sz="2000" dirty="0"/>
              <a:t>, при использовании, вспомогательных кнопок инкремента/декремента.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применяются только в числовых элементах ввода: </a:t>
            </a:r>
            <a:r>
              <a:rPr lang="en-US" sz="2000" b="1" dirty="0"/>
              <a:t>range</a:t>
            </a:r>
            <a:r>
              <a:rPr lang="en-US" sz="2000" dirty="0"/>
              <a:t>, </a:t>
            </a:r>
            <a:r>
              <a:rPr lang="en-US" sz="2000" b="1" dirty="0"/>
              <a:t>number</a:t>
            </a:r>
            <a:r>
              <a:rPr lang="ru-RU" sz="2000" dirty="0"/>
              <a:t>...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396" y="2383134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value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396" y="3533521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min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396" y="4181593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max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4829665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step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Полезные атрибуты тега </a:t>
            </a:r>
            <a:r>
              <a:rPr lang="en-US" sz="3600" b="1" dirty="0">
                <a:solidFill>
                  <a:srgbClr val="0070C0"/>
                </a:solidFill>
              </a:rPr>
              <a:t>input</a:t>
            </a:r>
            <a:endParaRPr lang="uk-U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Состояния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044892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Words>492</Words>
  <Application>Microsoft Office PowerPoint</Application>
  <PresentationFormat>Широкий екран</PresentationFormat>
  <Paragraphs>68</Paragraphs>
  <Slides>23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26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694</cp:revision>
  <dcterms:created xsi:type="dcterms:W3CDTF">2014-11-20T09:08:59Z</dcterms:created>
  <dcterms:modified xsi:type="dcterms:W3CDTF">2023-03-23T07:36:57Z</dcterms:modified>
</cp:coreProperties>
</file>