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97" r:id="rId2"/>
    <p:sldId id="384" r:id="rId3"/>
    <p:sldId id="385" r:id="rId4"/>
    <p:sldId id="387" r:id="rId5"/>
    <p:sldId id="401" r:id="rId6"/>
    <p:sldId id="388" r:id="rId7"/>
    <p:sldId id="386" r:id="rId8"/>
    <p:sldId id="389" r:id="rId9"/>
    <p:sldId id="390" r:id="rId10"/>
    <p:sldId id="391" r:id="rId11"/>
    <p:sldId id="392" r:id="rId12"/>
    <p:sldId id="394" r:id="rId13"/>
    <p:sldId id="395" r:id="rId14"/>
    <p:sldId id="381" r:id="rId15"/>
    <p:sldId id="399" r:id="rId16"/>
    <p:sldId id="398" r:id="rId17"/>
    <p:sldId id="342" r:id="rId18"/>
    <p:sldId id="400" r:id="rId19"/>
    <p:sldId id="371" r:id="rId20"/>
    <p:sldId id="372" r:id="rId21"/>
    <p:sldId id="373" r:id="rId22"/>
    <p:sldId id="370" r:id="rId23"/>
    <p:sldId id="396" r:id="rId24"/>
    <p:sldId id="383" r:id="rId25"/>
    <p:sldId id="76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C6E27A0-86C3-4C8D-9105-B59755407205}"/>
    <pc:docChg chg="modSld">
      <pc:chgData name="Anatoliy Kigel" userId="7432c6c4687b0a9c" providerId="LiveId" clId="{2C6E27A0-86C3-4C8D-9105-B59755407205}" dt="2021-12-01T17:35:18.552" v="1" actId="20577"/>
      <pc:docMkLst>
        <pc:docMk/>
      </pc:docMkLst>
      <pc:sldChg chg="modSp mod">
        <pc:chgData name="Anatoliy Kigel" userId="7432c6c4687b0a9c" providerId="LiveId" clId="{2C6E27A0-86C3-4C8D-9105-B59755407205}" dt="2021-12-01T17:35:18.552" v="1" actId="20577"/>
        <pc:sldMkLst>
          <pc:docMk/>
          <pc:sldMk cId="1065157717" sldId="396"/>
        </pc:sldMkLst>
        <pc:spChg chg="mod">
          <ac:chgData name="Anatoliy Kigel" userId="7432c6c4687b0a9c" providerId="LiveId" clId="{2C6E27A0-86C3-4C8D-9105-B59755407205}" dt="2021-12-01T17:35:18.552" v="1" actId="20577"/>
          <ac:spMkLst>
            <pc:docMk/>
            <pc:sldMk cId="1065157717" sldId="39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FD594C3-BABF-492D-A49B-5730EF14617F}"/>
    <pc:docChg chg="modSld">
      <pc:chgData name="Anatoliy Kigel" userId="7432c6c4687b0a9c" providerId="LiveId" clId="{CFD594C3-BABF-492D-A49B-5730EF14617F}" dt="2023-11-05T06:40:02.920" v="1" actId="20577"/>
      <pc:docMkLst>
        <pc:docMk/>
      </pc:docMkLst>
      <pc:sldChg chg="modSp mod">
        <pc:chgData name="Anatoliy Kigel" userId="7432c6c4687b0a9c" providerId="LiveId" clId="{CFD594C3-BABF-492D-A49B-5730EF14617F}" dt="2023-11-05T06:40:02.920" v="1" actId="20577"/>
        <pc:sldMkLst>
          <pc:docMk/>
          <pc:sldMk cId="1152934612" sldId="399"/>
        </pc:sldMkLst>
        <pc:spChg chg="mod">
          <ac:chgData name="Anatoliy Kigel" userId="7432c6c4687b0a9c" providerId="LiveId" clId="{CFD594C3-BABF-492D-A49B-5730EF14617F}" dt="2023-11-05T06:40:02.920" v="1" actId="20577"/>
          <ac:spMkLst>
            <pc:docMk/>
            <pc:sldMk cId="1152934612" sldId="399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303B9787-588C-473F-9638-69627F27A097}"/>
    <pc:docChg chg="custSel addSld modSld sldOrd">
      <pc:chgData name="Anatoliy Kigel" userId="7432c6c4687b0a9c" providerId="LiveId" clId="{303B9787-588C-473F-9638-69627F27A097}" dt="2022-02-02T12:19:37.162" v="341" actId="20577"/>
      <pc:docMkLst>
        <pc:docMk/>
      </pc:docMkLst>
      <pc:sldChg chg="modSp mod">
        <pc:chgData name="Anatoliy Kigel" userId="7432c6c4687b0a9c" providerId="LiveId" clId="{303B9787-588C-473F-9638-69627F27A097}" dt="2022-02-02T12:14:31.079" v="148" actId="20577"/>
        <pc:sldMkLst>
          <pc:docMk/>
          <pc:sldMk cId="1950245408" sldId="370"/>
        </pc:sldMkLst>
        <pc:spChg chg="mod">
          <ac:chgData name="Anatoliy Kigel" userId="7432c6c4687b0a9c" providerId="LiveId" clId="{303B9787-588C-473F-9638-69627F27A097}" dt="2022-02-02T12:14:31.079" v="148" actId="20577"/>
          <ac:spMkLst>
            <pc:docMk/>
            <pc:sldMk cId="1950245408" sldId="370"/>
            <ac:spMk id="5" creationId="{00000000-0000-0000-0000-000000000000}"/>
          </ac:spMkLst>
        </pc:spChg>
      </pc:sldChg>
      <pc:sldChg chg="modSp mod">
        <pc:chgData name="Anatoliy Kigel" userId="7432c6c4687b0a9c" providerId="LiveId" clId="{303B9787-588C-473F-9638-69627F27A097}" dt="2022-02-02T12:14:20.955" v="132" actId="20577"/>
        <pc:sldMkLst>
          <pc:docMk/>
          <pc:sldMk cId="3399214902" sldId="371"/>
        </pc:sldMkLst>
        <pc:spChg chg="mod">
          <ac:chgData name="Anatoliy Kigel" userId="7432c6c4687b0a9c" providerId="LiveId" clId="{303B9787-588C-473F-9638-69627F27A097}" dt="2022-02-02T12:14:20.955" v="132" actId="20577"/>
          <ac:spMkLst>
            <pc:docMk/>
            <pc:sldMk cId="3399214902" sldId="371"/>
            <ac:spMk id="5" creationId="{00000000-0000-0000-0000-000000000000}"/>
          </ac:spMkLst>
        </pc:spChg>
      </pc:sldChg>
      <pc:sldChg chg="modSp mod">
        <pc:chgData name="Anatoliy Kigel" userId="7432c6c4687b0a9c" providerId="LiveId" clId="{303B9787-588C-473F-9638-69627F27A097}" dt="2022-02-02T12:14:13.133" v="130" actId="20577"/>
        <pc:sldMkLst>
          <pc:docMk/>
          <pc:sldMk cId="1320457158" sldId="381"/>
        </pc:sldMkLst>
        <pc:spChg chg="mod">
          <ac:chgData name="Anatoliy Kigel" userId="7432c6c4687b0a9c" providerId="LiveId" clId="{303B9787-588C-473F-9638-69627F27A097}" dt="2022-02-02T12:14:13.133" v="130" actId="20577"/>
          <ac:spMkLst>
            <pc:docMk/>
            <pc:sldMk cId="1320457158" sldId="381"/>
            <ac:spMk id="5" creationId="{00000000-0000-0000-0000-000000000000}"/>
          </ac:spMkLst>
        </pc:spChg>
      </pc:sldChg>
      <pc:sldChg chg="add">
        <pc:chgData name="Anatoliy Kigel" userId="7432c6c4687b0a9c" providerId="LiveId" clId="{303B9787-588C-473F-9638-69627F27A097}" dt="2022-02-02T12:14:55.679" v="149"/>
        <pc:sldMkLst>
          <pc:docMk/>
          <pc:sldMk cId="2717058134" sldId="383"/>
        </pc:sldMkLst>
      </pc:sldChg>
      <pc:sldChg chg="delSp modSp mod">
        <pc:chgData name="Anatoliy Kigel" userId="7432c6c4687b0a9c" providerId="LiveId" clId="{303B9787-588C-473F-9638-69627F27A097}" dt="2022-02-02T12:14:01.231" v="128" actId="1036"/>
        <pc:sldMkLst>
          <pc:docMk/>
          <pc:sldMk cId="4028321761" sldId="386"/>
        </pc:sldMkLst>
        <pc:spChg chg="del">
          <ac:chgData name="Anatoliy Kigel" userId="7432c6c4687b0a9c" providerId="LiveId" clId="{303B9787-588C-473F-9638-69627F27A097}" dt="2022-02-02T12:13:22.632" v="70" actId="478"/>
          <ac:spMkLst>
            <pc:docMk/>
            <pc:sldMk cId="4028321761" sldId="386"/>
            <ac:spMk id="4" creationId="{00000000-0000-0000-0000-000000000000}"/>
          </ac:spMkLst>
        </pc:spChg>
        <pc:spChg chg="mod">
          <ac:chgData name="Anatoliy Kigel" userId="7432c6c4687b0a9c" providerId="LiveId" clId="{303B9787-588C-473F-9638-69627F27A097}" dt="2022-02-02T12:14:01.231" v="128" actId="1036"/>
          <ac:spMkLst>
            <pc:docMk/>
            <pc:sldMk cId="4028321761" sldId="386"/>
            <ac:spMk id="5" creationId="{00000000-0000-0000-0000-000000000000}"/>
          </ac:spMkLst>
        </pc:spChg>
        <pc:picChg chg="mod">
          <ac:chgData name="Anatoliy Kigel" userId="7432c6c4687b0a9c" providerId="LiveId" clId="{303B9787-588C-473F-9638-69627F27A097}" dt="2022-02-02T12:13:57.839" v="126" actId="1036"/>
          <ac:picMkLst>
            <pc:docMk/>
            <pc:sldMk cId="4028321761" sldId="386"/>
            <ac:picMk id="2" creationId="{00000000-0000-0000-0000-000000000000}"/>
          </ac:picMkLst>
        </pc:picChg>
        <pc:picChg chg="mod">
          <ac:chgData name="Anatoliy Kigel" userId="7432c6c4687b0a9c" providerId="LiveId" clId="{303B9787-588C-473F-9638-69627F27A097}" dt="2022-02-02T12:13:57.839" v="126" actId="1036"/>
          <ac:picMkLst>
            <pc:docMk/>
            <pc:sldMk cId="4028321761" sldId="386"/>
            <ac:picMk id="1026" creationId="{00000000-0000-0000-0000-000000000000}"/>
          </ac:picMkLst>
        </pc:picChg>
        <pc:picChg chg="mod">
          <ac:chgData name="Anatoliy Kigel" userId="7432c6c4687b0a9c" providerId="LiveId" clId="{303B9787-588C-473F-9638-69627F27A097}" dt="2022-02-02T12:13:57.839" v="126" actId="1036"/>
          <ac:picMkLst>
            <pc:docMk/>
            <pc:sldMk cId="4028321761" sldId="386"/>
            <ac:picMk id="1028" creationId="{00000000-0000-0000-0000-000000000000}"/>
          </ac:picMkLst>
        </pc:picChg>
      </pc:sldChg>
      <pc:sldChg chg="delSp modSp mod">
        <pc:chgData name="Anatoliy Kigel" userId="7432c6c4687b0a9c" providerId="LiveId" clId="{303B9787-588C-473F-9638-69627F27A097}" dt="2022-02-02T12:13:12.167" v="69" actId="207"/>
        <pc:sldMkLst>
          <pc:docMk/>
          <pc:sldMk cId="3643050325" sldId="388"/>
        </pc:sldMkLst>
        <pc:spChg chg="del">
          <ac:chgData name="Anatoliy Kigel" userId="7432c6c4687b0a9c" providerId="LiveId" clId="{303B9787-588C-473F-9638-69627F27A097}" dt="2022-02-02T12:12:42.224" v="50" actId="478"/>
          <ac:spMkLst>
            <pc:docMk/>
            <pc:sldMk cId="3643050325" sldId="388"/>
            <ac:spMk id="3" creationId="{00000000-0000-0000-0000-000000000000}"/>
          </ac:spMkLst>
        </pc:spChg>
        <pc:spChg chg="mod">
          <ac:chgData name="Anatoliy Kigel" userId="7432c6c4687b0a9c" providerId="LiveId" clId="{303B9787-588C-473F-9638-69627F27A097}" dt="2022-02-02T12:12:57.739" v="67" actId="207"/>
          <ac:spMkLst>
            <pc:docMk/>
            <pc:sldMk cId="3643050325" sldId="388"/>
            <ac:spMk id="10" creationId="{00000000-0000-0000-0000-000000000000}"/>
          </ac:spMkLst>
        </pc:spChg>
        <pc:spChg chg="mod">
          <ac:chgData name="Anatoliy Kigel" userId="7432c6c4687b0a9c" providerId="LiveId" clId="{303B9787-588C-473F-9638-69627F27A097}" dt="2022-02-02T12:13:12.167" v="69" actId="207"/>
          <ac:spMkLst>
            <pc:docMk/>
            <pc:sldMk cId="3643050325" sldId="388"/>
            <ac:spMk id="13" creationId="{00000000-0000-0000-0000-000000000000}"/>
          </ac:spMkLst>
        </pc:spChg>
        <pc:picChg chg="mod">
          <ac:chgData name="Anatoliy Kigel" userId="7432c6c4687b0a9c" providerId="LiveId" clId="{303B9787-588C-473F-9638-69627F27A097}" dt="2022-02-02T12:12:45.481" v="64" actId="1036"/>
          <ac:picMkLst>
            <pc:docMk/>
            <pc:sldMk cId="3643050325" sldId="388"/>
            <ac:picMk id="1026" creationId="{00000000-0000-0000-0000-000000000000}"/>
          </ac:picMkLst>
        </pc:picChg>
        <pc:picChg chg="mod">
          <ac:chgData name="Anatoliy Kigel" userId="7432c6c4687b0a9c" providerId="LiveId" clId="{303B9787-588C-473F-9638-69627F27A097}" dt="2022-02-02T12:12:45.481" v="64" actId="1036"/>
          <ac:picMkLst>
            <pc:docMk/>
            <pc:sldMk cId="3643050325" sldId="388"/>
            <ac:picMk id="2054" creationId="{00000000-0000-0000-0000-000000000000}"/>
          </ac:picMkLst>
        </pc:picChg>
        <pc:picChg chg="mod">
          <ac:chgData name="Anatoliy Kigel" userId="7432c6c4687b0a9c" providerId="LiveId" clId="{303B9787-588C-473F-9638-69627F27A097}" dt="2022-02-02T12:12:45.481" v="64" actId="1036"/>
          <ac:picMkLst>
            <pc:docMk/>
            <pc:sldMk cId="3643050325" sldId="388"/>
            <ac:picMk id="2056" creationId="{00000000-0000-0000-0000-000000000000}"/>
          </ac:picMkLst>
        </pc:picChg>
      </pc:sldChg>
      <pc:sldChg chg="modSp mod">
        <pc:chgData name="Anatoliy Kigel" userId="7432c6c4687b0a9c" providerId="LiveId" clId="{303B9787-588C-473F-9638-69627F27A097}" dt="2022-02-02T12:14:05.143" v="129" actId="20577"/>
        <pc:sldMkLst>
          <pc:docMk/>
          <pc:sldMk cId="3060641662" sldId="389"/>
        </pc:sldMkLst>
        <pc:spChg chg="mod">
          <ac:chgData name="Anatoliy Kigel" userId="7432c6c4687b0a9c" providerId="LiveId" clId="{303B9787-588C-473F-9638-69627F27A097}" dt="2022-02-02T12:14:05.143" v="129" actId="20577"/>
          <ac:spMkLst>
            <pc:docMk/>
            <pc:sldMk cId="3060641662" sldId="389"/>
            <ac:spMk id="5" creationId="{00000000-0000-0000-0000-000000000000}"/>
          </ac:spMkLst>
        </pc:spChg>
      </pc:sldChg>
      <pc:sldChg chg="modSp mod">
        <pc:chgData name="Anatoliy Kigel" userId="7432c6c4687b0a9c" providerId="LiveId" clId="{303B9787-588C-473F-9638-69627F27A097}" dt="2022-02-02T12:14:15.830" v="131" actId="20577"/>
        <pc:sldMkLst>
          <pc:docMk/>
          <pc:sldMk cId="1743578738" sldId="398"/>
        </pc:sldMkLst>
        <pc:spChg chg="mod">
          <ac:chgData name="Anatoliy Kigel" userId="7432c6c4687b0a9c" providerId="LiveId" clId="{303B9787-588C-473F-9638-69627F27A097}" dt="2022-02-02T12:14:15.830" v="131" actId="20577"/>
          <ac:spMkLst>
            <pc:docMk/>
            <pc:sldMk cId="1743578738" sldId="398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303B9787-588C-473F-9638-69627F27A097}" dt="2022-02-02T12:12:24.780" v="42" actId="20577"/>
        <pc:sldMkLst>
          <pc:docMk/>
          <pc:sldMk cId="2263939116" sldId="401"/>
        </pc:sldMkLst>
        <pc:spChg chg="mod">
          <ac:chgData name="Anatoliy Kigel" userId="7432c6c4687b0a9c" providerId="LiveId" clId="{303B9787-588C-473F-9638-69627F27A097}" dt="2022-02-02T12:12:24.780" v="42" actId="20577"/>
          <ac:spMkLst>
            <pc:docMk/>
            <pc:sldMk cId="2263939116" sldId="401"/>
            <ac:spMk id="5" creationId="{00000000-0000-0000-0000-000000000000}"/>
          </ac:spMkLst>
        </pc:spChg>
      </pc:sldChg>
      <pc:sldChg chg="addSp delSp modSp add mod">
        <pc:chgData name="Anatoliy Kigel" userId="7432c6c4687b0a9c" providerId="LiveId" clId="{303B9787-588C-473F-9638-69627F27A097}" dt="2022-02-02T12:19:37.162" v="341" actId="20577"/>
        <pc:sldMkLst>
          <pc:docMk/>
          <pc:sldMk cId="2573887449" sldId="760"/>
        </pc:sldMkLst>
        <pc:spChg chg="add mod">
          <ac:chgData name="Anatoliy Kigel" userId="7432c6c4687b0a9c" providerId="LiveId" clId="{303B9787-588C-473F-9638-69627F27A097}" dt="2022-02-02T12:19:37.162" v="341" actId="20577"/>
          <ac:spMkLst>
            <pc:docMk/>
            <pc:sldMk cId="2573887449" sldId="760"/>
            <ac:spMk id="8" creationId="{DB521FEB-BBDE-481B-A324-D65713C1ADDF}"/>
          </ac:spMkLst>
        </pc:spChg>
        <pc:spChg chg="del mod">
          <ac:chgData name="Anatoliy Kigel" userId="7432c6c4687b0a9c" providerId="LiveId" clId="{303B9787-588C-473F-9638-69627F27A097}" dt="2022-02-02T12:18:23.508" v="293" actId="478"/>
          <ac:spMkLst>
            <pc:docMk/>
            <pc:sldMk cId="2573887449" sldId="760"/>
            <ac:spMk id="9" creationId="{00000000-0000-0000-0000-000000000000}"/>
          </ac:spMkLst>
        </pc:spChg>
        <pc:picChg chg="add del mod">
          <ac:chgData name="Anatoliy Kigel" userId="7432c6c4687b0a9c" providerId="LiveId" clId="{303B9787-588C-473F-9638-69627F27A097}" dt="2022-02-02T12:17:20.554" v="285"/>
          <ac:picMkLst>
            <pc:docMk/>
            <pc:sldMk cId="2573887449" sldId="760"/>
            <ac:picMk id="5" creationId="{2C60A456-0BA0-472E-B7F8-79F7973F81D5}"/>
          </ac:picMkLst>
        </pc:picChg>
        <pc:picChg chg="add del mod">
          <ac:chgData name="Anatoliy Kigel" userId="7432c6c4687b0a9c" providerId="LiveId" clId="{303B9787-588C-473F-9638-69627F27A097}" dt="2022-02-02T12:18:14.054" v="289" actId="478"/>
          <ac:picMkLst>
            <pc:docMk/>
            <pc:sldMk cId="2573887449" sldId="760"/>
            <ac:picMk id="1026" creationId="{F1606130-2898-4D3A-B00F-C9CCBC00C71C}"/>
          </ac:picMkLst>
        </pc:picChg>
        <pc:picChg chg="add mod">
          <ac:chgData name="Anatoliy Kigel" userId="7432c6c4687b0a9c" providerId="LiveId" clId="{303B9787-588C-473F-9638-69627F27A097}" dt="2022-02-02T12:18:25.480" v="294" actId="1076"/>
          <ac:picMkLst>
            <pc:docMk/>
            <pc:sldMk cId="2573887449" sldId="760"/>
            <ac:picMk id="1028" creationId="{F84242D6-DBB0-41F1-A57C-5888358FC3DA}"/>
          </ac:picMkLst>
        </pc:picChg>
        <pc:picChg chg="del">
          <ac:chgData name="Anatoliy Kigel" userId="7432c6c4687b0a9c" providerId="LiveId" clId="{303B9787-588C-473F-9638-69627F27A097}" dt="2022-02-02T12:16:03.974" v="201" actId="478"/>
          <ac:picMkLst>
            <pc:docMk/>
            <pc:sldMk cId="2573887449" sldId="760"/>
            <ac:picMk id="1030" creationId="{ADBBFBE4-326F-4FF2-8D9C-EFD4F6FCC1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34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00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rometheus.org.ua/courses/course-v1:Prometheus+CS50+2019_T1/abou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4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148478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HTML/CSS –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декларативные языки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5480" y="2622391"/>
            <a:ext cx="936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Декларативные</a:t>
            </a:r>
            <a:r>
              <a:rPr lang="ru-RU" sz="2800" dirty="0"/>
              <a:t> языки при помощи директив позволяют указать какой результат мы хотим получить, но не путь его достижения (путь его достижения определяет компьютер). Побочный эффект: всё что не предусмотрено имеющимися директивами – реализовать не получится.</a:t>
            </a:r>
            <a:endParaRPr lang="uk-UA" sz="28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20536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0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76470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JavaScript – </a:t>
            </a:r>
            <a:r>
              <a:rPr lang="ru-RU" sz="5400" b="1" dirty="0">
                <a:latin typeface="+mj-lt"/>
                <a:ea typeface="+mj-ea"/>
                <a:cs typeface="+mj-cs"/>
              </a:rPr>
              <a:t>императивный язык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3532" y="2017589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Императивные</a:t>
            </a:r>
            <a:r>
              <a:rPr lang="ru-RU" sz="2400" dirty="0"/>
              <a:t> языки (как правило языки программирования относятся к этой категории) – языки состоящие из инструкций (малых действий, «шагов») выполняемых в определённой последовательности. Тем самым код на императивном языке описывает путь достижения желаемого результата. 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92544" y="59492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532" y="4581128"/>
            <a:ext cx="831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Отличительная черта императивных языков</a:t>
            </a:r>
            <a:r>
              <a:rPr lang="ru-RU" sz="2400" dirty="0"/>
              <a:t>: работа (обработка) данных, описание логики (ветвления) работы программы.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4254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11869"/>
            <a:ext cx="1219199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JavaScript?</a:t>
            </a:r>
            <a:endParaRPr lang="uk-UA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213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128301" y="1340768"/>
            <a:ext cx="3751675" cy="2232248"/>
            <a:chOff x="1949262" y="1340768"/>
            <a:chExt cx="3751675" cy="2232248"/>
          </a:xfrm>
        </p:grpSpPr>
        <p:pic>
          <p:nvPicPr>
            <p:cNvPr id="1026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2" y="1340768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2130837" y="1979838"/>
              <a:ext cx="86409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76510" y="1979839"/>
              <a:ext cx="21566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Nam </a:t>
              </a:r>
              <a:r>
                <a:rPr lang="en-US" sz="800" dirty="0" err="1"/>
                <a:t>rutrum</a:t>
              </a:r>
              <a:r>
                <a:rPr lang="en-US" sz="800" dirty="0"/>
                <a:t> vitae </a:t>
              </a:r>
              <a:r>
                <a:rPr lang="en-US" sz="800" dirty="0" err="1"/>
                <a:t>orci</a:t>
              </a:r>
              <a:r>
                <a:rPr lang="en-US" sz="800" dirty="0"/>
                <a:t> </a:t>
              </a:r>
              <a:r>
                <a:rPr lang="en-US" sz="800" dirty="0" err="1"/>
                <a:t>eget</a:t>
              </a:r>
              <a:r>
                <a:rPr lang="en-US" sz="800" dirty="0"/>
                <a:t> </a:t>
              </a:r>
              <a:r>
                <a:rPr lang="en-US" sz="800" dirty="0" err="1"/>
                <a:t>iaculis</a:t>
              </a:r>
              <a:r>
                <a:rPr lang="en-US" sz="800" dirty="0"/>
                <a:t>. </a:t>
              </a:r>
              <a:r>
                <a:rPr lang="en-US" sz="800" dirty="0" err="1"/>
                <a:t>Praesent</a:t>
              </a:r>
              <a:r>
                <a:rPr lang="en-US" sz="800" dirty="0"/>
                <a:t> quam </a:t>
              </a:r>
              <a:r>
                <a:rPr lang="en-US" sz="800" dirty="0" err="1"/>
                <a:t>massa</a:t>
              </a:r>
              <a:r>
                <a:rPr lang="en-US" sz="800" dirty="0"/>
                <a:t>, </a:t>
              </a:r>
              <a:r>
                <a:rPr lang="en-US" sz="800" dirty="0" err="1"/>
                <a:t>volutpat</a:t>
              </a:r>
              <a:r>
                <a:rPr lang="en-US" sz="800" dirty="0"/>
                <a:t> in ante id,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tincidunt</a:t>
              </a:r>
              <a:r>
                <a:rPr lang="en-US" sz="800" dirty="0"/>
                <a:t> </a:t>
              </a:r>
              <a:r>
                <a:rPr lang="en-US" sz="800" dirty="0" err="1"/>
                <a:t>neque</a:t>
              </a:r>
              <a:r>
                <a:rPr lang="en-US" sz="800" dirty="0"/>
                <a:t>. </a:t>
              </a:r>
              <a:r>
                <a:rPr lang="en-US" sz="800" dirty="0" err="1"/>
                <a:t>Morbi</a:t>
              </a:r>
              <a:r>
                <a:rPr lang="en-US" sz="800" dirty="0"/>
                <a:t> in </a:t>
              </a:r>
              <a:r>
                <a:rPr lang="en-US" sz="800" dirty="0" err="1"/>
                <a:t>arcu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, </a:t>
              </a:r>
              <a:r>
                <a:rPr lang="en-US" sz="800" dirty="0" err="1"/>
                <a:t>eleifend</a:t>
              </a:r>
              <a:r>
                <a:rPr lang="en-US" sz="800" dirty="0"/>
                <a:t> libero </a:t>
              </a:r>
              <a:r>
                <a:rPr lang="en-US" sz="800" dirty="0" err="1"/>
                <a:t>eu</a:t>
              </a:r>
              <a:r>
                <a:rPr lang="en-US" sz="800" dirty="0"/>
                <a:t>, </a:t>
              </a:r>
              <a:r>
                <a:rPr lang="en-US" sz="800" dirty="0" err="1"/>
                <a:t>sollicitudin</a:t>
              </a:r>
              <a:r>
                <a:rPr lang="en-US" sz="800" dirty="0"/>
                <a:t> </a:t>
              </a:r>
              <a:r>
                <a:rPr lang="en-US" sz="800" dirty="0" err="1"/>
                <a:t>urna</a:t>
              </a:r>
              <a:r>
                <a:rPr lang="en-US" sz="800" dirty="0"/>
                <a:t>. </a:t>
              </a:r>
              <a:r>
                <a:rPr lang="en-US" sz="800" dirty="0" err="1"/>
                <a:t>Vestibulum</a:t>
              </a:r>
              <a:r>
                <a:rPr lang="en-US" sz="800" dirty="0"/>
                <a:t> non </a:t>
              </a:r>
              <a:r>
                <a:rPr lang="en-US" sz="800" dirty="0" err="1"/>
                <a:t>erat</a:t>
              </a:r>
              <a:r>
                <a:rPr lang="en-US" sz="800" dirty="0"/>
                <a:t> </a:t>
              </a:r>
              <a:r>
                <a:rPr lang="en-US" sz="800" dirty="0" err="1"/>
                <a:t>erat</a:t>
              </a:r>
              <a:r>
                <a:rPr lang="en-US" sz="800" dirty="0"/>
                <a:t>. </a:t>
              </a:r>
              <a:endParaRPr lang="ru-RU" sz="800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2128300" y="4077072"/>
            <a:ext cx="3751675" cy="2232248"/>
            <a:chOff x="6517441" y="3763357"/>
            <a:chExt cx="3751675" cy="2232248"/>
          </a:xfrm>
        </p:grpSpPr>
        <p:pic>
          <p:nvPicPr>
            <p:cNvPr id="12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441" y="3763357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Прямоугольник 12"/>
            <p:cNvSpPr/>
            <p:nvPr/>
          </p:nvSpPr>
          <p:spPr>
            <a:xfrm>
              <a:off x="6699016" y="4402428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689" y="4402428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699016" y="4879481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699016" y="5364215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4689" y="4879481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44689" y="5341146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72064" y="2084653"/>
            <a:ext cx="34969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Изменение содержимого страницы (</a:t>
            </a:r>
            <a:r>
              <a:rPr lang="ru-RU" sz="2800" i="1" dirty="0"/>
              <a:t>в первую очередь </a:t>
            </a:r>
            <a:r>
              <a:rPr lang="ru-RU" sz="2800" b="1" i="1" dirty="0"/>
              <a:t>данных</a:t>
            </a:r>
            <a:r>
              <a:rPr lang="ru-RU" sz="2800" dirty="0"/>
              <a:t>)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ru-RU" sz="2800" dirty="0"/>
              <a:t>А за содержимое страницы отвечает </a:t>
            </a:r>
            <a:r>
              <a:rPr lang="ru-RU" sz="2800" b="1" dirty="0"/>
              <a:t>разметка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115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476672"/>
            <a:ext cx="121920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</a:t>
            </a:r>
            <a:endParaRPr lang="uk-UA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847146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1. </a:t>
            </a:r>
            <a:r>
              <a:rPr lang="ru-RU" sz="2600" dirty="0"/>
              <a:t>Манипуляция элементами (тегами) </a:t>
            </a:r>
            <a:r>
              <a:rPr lang="en-US" sz="2600" dirty="0"/>
              <a:t>HTML</a:t>
            </a:r>
            <a:r>
              <a:rPr lang="ru-RU" sz="2600" dirty="0"/>
              <a:t>-страницы </a:t>
            </a:r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(когда страница уже в браузере посетителя); </a:t>
            </a:r>
            <a:endParaRPr lang="uk-UA" sz="3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97820" y="2854678"/>
            <a:ext cx="790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/>
              <a:t>А если конкретнее, то: </a:t>
            </a:r>
            <a:r>
              <a:rPr lang="ru-RU" b="1" i="1" dirty="0"/>
              <a:t>изменять разметку документа</a:t>
            </a:r>
            <a:r>
              <a:rPr lang="ru-RU" i="1" dirty="0"/>
              <a:t>. Ведь браузер «нарисует» только то что описано в разметке. </a:t>
            </a:r>
            <a:endParaRPr lang="uk-UA" i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437112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2. </a:t>
            </a:r>
            <a:r>
              <a:rPr lang="ru-RU" sz="2600" dirty="0"/>
              <a:t>Делать что-то в ответ на действия пользователя</a:t>
            </a:r>
            <a:endParaRPr lang="ru-RU" sz="2400" i="1" dirty="0"/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(реагировать на действия пользователя). 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2211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 На практике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32045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0020" r="21830" b="7051"/>
          <a:stretch/>
        </p:blipFill>
        <p:spPr>
          <a:xfrm>
            <a:off x="1487488" y="987028"/>
            <a:ext cx="4320480" cy="474622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86612" y="768911"/>
            <a:ext cx="523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3200" b="1" dirty="0"/>
              <a:t>«</a:t>
            </a:r>
            <a:r>
              <a:rPr lang="ru-RU" sz="3200" b="1" dirty="0" err="1"/>
              <a:t>Листалка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фотографий</a:t>
            </a:r>
            <a:endParaRPr lang="uk-UA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67464" y="1844824"/>
            <a:ext cx="4174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 </a:t>
            </a:r>
            <a:r>
              <a:rPr lang="en-US" sz="2400" b="1" dirty="0">
                <a:solidFill>
                  <a:srgbClr val="00B050"/>
                </a:solidFill>
              </a:rPr>
              <a:t>JavaScript</a:t>
            </a:r>
            <a:r>
              <a:rPr lang="en-US" sz="2400" dirty="0"/>
              <a:t> – </a:t>
            </a:r>
            <a:r>
              <a:rPr lang="ru-RU" sz="2400" dirty="0"/>
              <a:t>изменять разметку страницы, ссылка на изображение в теге </a:t>
            </a:r>
            <a:br>
              <a:rPr lang="en-US" sz="2400" dirty="0"/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img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en-US" sz="2400" b="1" dirty="0">
                <a:solidFill>
                  <a:srgbClr val="00B050"/>
                </a:solidFill>
              </a:rPr>
              <a:t>=‘…’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ru-RU" sz="2400" dirty="0"/>
              <a:t>тоже относиться к разметке страницы…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7464" y="4413011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репозитории занятия </a:t>
            </a:r>
            <a:br>
              <a:rPr lang="en-US" sz="2400" dirty="0"/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-demo-example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3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</a:t>
            </a:r>
            <a:r>
              <a:rPr lang="en-US" sz="6000" b="1" dirty="0"/>
              <a:t>JavaScript</a:t>
            </a:r>
            <a:r>
              <a:rPr lang="ru-RU" sz="6000" b="1" dirty="0"/>
              <a:t> – язык </a:t>
            </a:r>
            <a:br>
              <a:rPr lang="ru-RU" sz="6000" b="1" dirty="0"/>
            </a:br>
            <a:r>
              <a:rPr lang="ru-RU" sz="6000" b="1" dirty="0"/>
              <a:t>программирования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357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445224"/>
            <a:ext cx="12192000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Три базовые технологии </a:t>
            </a:r>
            <a:r>
              <a:rPr lang="en-US" sz="3600" b="1" dirty="0"/>
              <a:t>Front End </a:t>
            </a:r>
            <a:r>
              <a:rPr lang="ru-RU" sz="3600" b="1" dirty="0"/>
              <a:t>разработки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958" y="1196752"/>
            <a:ext cx="10122083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564904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79" y="3212976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679" y="3841884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15679" y="4437112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679" y="4994012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413792"/>
            <a:ext cx="12192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</a:t>
            </a:r>
            <a:r>
              <a:rPr lang="ru-RU" sz="3600" b="1" dirty="0"/>
              <a:t> </a:t>
            </a:r>
            <a:r>
              <a:rPr lang="en-US" sz="3600" b="1" dirty="0"/>
              <a:t>–</a:t>
            </a:r>
            <a:r>
              <a:rPr lang="ru-RU" sz="3600" b="1" dirty="0"/>
              <a:t>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288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его «составные части»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8585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Алгоритм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39921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Интерактивное </a:t>
            </a:r>
            <a:br>
              <a:rPr lang="en-US" sz="6000" b="1" dirty="0"/>
            </a:br>
            <a:r>
              <a:rPr lang="ru-RU" sz="6000" b="1" dirty="0"/>
              <a:t>Программное </a:t>
            </a:r>
          </a:p>
          <a:p>
            <a:pPr algn="ctr"/>
            <a:r>
              <a:rPr lang="ru-RU" sz="6000" b="1" dirty="0"/>
              <a:t>Обеспечение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588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63894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Алгоритм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27448" y="1196752"/>
            <a:ext cx="10153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Задача: </a:t>
            </a:r>
            <a:r>
              <a:rPr lang="ru-RU" sz="3200" dirty="0"/>
              <a:t>Скрипт должен рассчитывать сколько гривен </a:t>
            </a:r>
            <a:r>
              <a:rPr lang="ru-RU" sz="3200" b="1" dirty="0"/>
              <a:t>в день</a:t>
            </a:r>
            <a:r>
              <a:rPr lang="ru-RU" sz="3200" dirty="0"/>
              <a:t> приносит вкладчику депозит размещенный на </a:t>
            </a:r>
            <a:r>
              <a:rPr lang="ru-RU" sz="3200" b="1" dirty="0"/>
              <a:t>полтора года</a:t>
            </a:r>
            <a:r>
              <a:rPr lang="ru-RU" sz="3200" dirty="0"/>
              <a:t> по</a:t>
            </a:r>
            <a:r>
              <a:rPr lang="en-US" sz="3200" dirty="0"/>
              <a:t> </a:t>
            </a:r>
            <a:r>
              <a:rPr lang="ru-RU" sz="3200" dirty="0"/>
              <a:t>ставке в </a:t>
            </a:r>
            <a:r>
              <a:rPr lang="ru-RU" sz="3200" b="1" dirty="0"/>
              <a:t>20%</a:t>
            </a:r>
            <a:r>
              <a:rPr lang="ru-RU" sz="3200" dirty="0"/>
              <a:t> годовых?</a:t>
            </a:r>
            <a:endParaRPr lang="uk-UA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7448" y="28529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Проблемы: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095654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7448" y="3478356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400" i="1" dirty="0"/>
              <a:t>Дан недостаточный объём данных или часть данных задана неявно, нужно уточнять;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Часть данных избыточна;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Есть сторонние факторы, не известные заранее, но влияющие на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31638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063552" y="2411595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B050"/>
                </a:solidFill>
              </a:rPr>
              <a:t>Алгоритм: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063553" y="2915651"/>
            <a:ext cx="3035959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/>
              <a:t>1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Уточняем сумму депозита.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63552" y="342144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2.</a:t>
            </a:r>
            <a:r>
              <a:rPr lang="en-US" dirty="0"/>
              <a:t> </a:t>
            </a:r>
            <a:r>
              <a:rPr lang="ru-RU" dirty="0"/>
              <a:t>Рассчитываем сколько будет дохода за целый год</a:t>
            </a:r>
            <a:r>
              <a:rPr lang="en-US" dirty="0"/>
              <a:t>: </a:t>
            </a:r>
          </a:p>
          <a:p>
            <a:pPr marL="342900" indent="-342900" algn="ctr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Доход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умма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*(20%/100)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063552" y="406952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3. Считаем доход за 1 день</a:t>
            </a:r>
            <a:r>
              <a:rPr lang="en-US" dirty="0"/>
              <a:t>: </a:t>
            </a:r>
          </a:p>
          <a:p>
            <a:pPr marL="342900" indent="-342900" algn="ctr"/>
            <a:r>
              <a:rPr lang="ru-RU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= Доход /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Количество_дней_в_году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63552" y="5507939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5. Учитываем налог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Доход_день_после_налога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Сумма налога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063553" y="6156011"/>
            <a:ext cx="2585195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ru-RU" dirty="0"/>
              <a:t>6.</a:t>
            </a:r>
            <a:r>
              <a:rPr lang="en-US" dirty="0"/>
              <a:t> </a:t>
            </a:r>
            <a:r>
              <a:rPr lang="ru-RU" dirty="0"/>
              <a:t>Выводим результаты.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063552" y="4820376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4. </a:t>
            </a:r>
            <a:r>
              <a:rPr lang="ru-RU" dirty="0" err="1"/>
              <a:t>Расчитываем</a:t>
            </a:r>
            <a:r>
              <a:rPr lang="ru-RU" dirty="0"/>
              <a:t> налоги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Сумма_налога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(18% + 1,5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/100);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116632"/>
            <a:ext cx="1219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Алгоритмы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063552" y="105273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Задача: </a:t>
            </a:r>
            <a:r>
              <a:rPr lang="ru-RU" sz="2400" dirty="0"/>
              <a:t>Скрипт должен рассчитывать сколько гривен </a:t>
            </a:r>
            <a:r>
              <a:rPr lang="ru-RU" sz="2400" b="1" dirty="0"/>
              <a:t>в день</a:t>
            </a:r>
            <a:r>
              <a:rPr lang="ru-RU" sz="2400" dirty="0"/>
              <a:t> приносит вкладчику депозит размещенный на </a:t>
            </a:r>
            <a:r>
              <a:rPr lang="ru-RU" sz="2400" b="1" dirty="0"/>
              <a:t>полтора года</a:t>
            </a:r>
            <a:r>
              <a:rPr lang="ru-RU" sz="2400" dirty="0"/>
              <a:t> по</a:t>
            </a:r>
            <a:r>
              <a:rPr lang="en-US" sz="2400" dirty="0"/>
              <a:t> </a:t>
            </a:r>
            <a:r>
              <a:rPr lang="ru-RU" sz="2400" dirty="0"/>
              <a:t>ставке в </a:t>
            </a:r>
            <a:r>
              <a:rPr lang="ru-RU" sz="2400" b="1" dirty="0"/>
              <a:t>20%</a:t>
            </a:r>
            <a:r>
              <a:rPr lang="ru-RU" sz="2400" dirty="0"/>
              <a:t> годовых?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49696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5024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0992544" y="61786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39272"/>
            <a:ext cx="12192000" cy="792088"/>
          </a:xfrm>
        </p:spPr>
        <p:txBody>
          <a:bodyPr>
            <a:noAutofit/>
          </a:bodyPr>
          <a:lstStyle/>
          <a:p>
            <a:r>
              <a:rPr lang="en-US" sz="3200" b="1" dirty="0"/>
              <a:t>Prometheus</a:t>
            </a:r>
            <a:r>
              <a:rPr lang="ru-RU" sz="3200" b="1" dirty="0"/>
              <a:t> </a:t>
            </a:r>
            <a:r>
              <a:rPr lang="en-US" sz="3200" b="1" dirty="0"/>
              <a:t>| Harvard CS50 |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v. 2019</a:t>
            </a:r>
            <a:endParaRPr lang="uk-U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 descr="https://media.licdn.com/mpr/mpr/AAEAAQAAAAAAAAOWAAAAJDQyMDlhMGE0LWQzNDctNDM4OC1hNjMxLTg3YmJhNGVlYzkyO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378" y="1628800"/>
            <a:ext cx="7056784" cy="404916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908720"/>
            <a:ext cx="1648120" cy="206280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816568" y="5903464"/>
            <a:ext cx="9001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4"/>
              </a:rPr>
              <a:t>https://</a:t>
            </a:r>
            <a:r>
              <a:rPr lang="en-US" b="1" dirty="0">
                <a:hlinkClick r:id="rId4"/>
              </a:rPr>
              <a:t>courses.prometheus.org.ua/courses/course-v1:Prometheus+CS50+2019_T1</a:t>
            </a:r>
            <a:r>
              <a:rPr lang="en-US" b="1">
                <a:hlinkClick r:id="rId4"/>
              </a:rPr>
              <a:t>/about</a:t>
            </a:r>
            <a:endParaRPr lang="en-US" b="1"/>
          </a:p>
          <a:p>
            <a:endParaRPr lang="ru-RU" sz="2400" b="1" dirty="0"/>
          </a:p>
        </p:txBody>
      </p:sp>
      <p:sp>
        <p:nvSpPr>
          <p:cNvPr id="9" name="TextBox 11"/>
          <p:cNvSpPr txBox="1"/>
          <p:nvPr/>
        </p:nvSpPr>
        <p:spPr>
          <a:xfrm>
            <a:off x="8472264" y="2314555"/>
            <a:ext cx="3045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Вводный курс по компьютерным наукам (</a:t>
            </a:r>
            <a:r>
              <a:rPr lang="en-US" sz="2400" i="1" dirty="0"/>
              <a:t>Computer Science</a:t>
            </a:r>
            <a:r>
              <a:rPr lang="ru-RU" sz="2400" dirty="0"/>
              <a:t>) и основам программирования от </a:t>
            </a:r>
            <a:r>
              <a:rPr lang="ru-RU" sz="2400" b="1" dirty="0"/>
              <a:t>Гарвардского</a:t>
            </a:r>
            <a:r>
              <a:rPr lang="ru-RU" sz="2400" dirty="0"/>
              <a:t> </a:t>
            </a:r>
            <a:r>
              <a:rPr lang="ru-RU" sz="2400" b="1" dirty="0"/>
              <a:t>университета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15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84242D6-DBB0-41F1-A57C-5888358F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521FEB-BBDE-481B-A324-D65713C1ADDF}"/>
              </a:ext>
            </a:extLst>
          </p:cNvPr>
          <p:cNvSpPr txBox="1"/>
          <p:nvPr/>
        </p:nvSpPr>
        <p:spPr>
          <a:xfrm>
            <a:off x="0" y="47667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/>
              <a:t>JS: </a:t>
            </a:r>
            <a:r>
              <a:rPr lang="ru-RU" sz="5400" b="1"/>
              <a:t>Переменные </a:t>
            </a:r>
            <a:r>
              <a:rPr lang="ru-RU" sz="5400" b="1" dirty="0"/>
              <a:t>и операции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.pinimg.com/originals/4a/e6/ce/4ae6ce356cdd6505e55261fde9f2a51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3404" r="2500" b="3538"/>
          <a:stretch/>
        </p:blipFill>
        <p:spPr bwMode="auto">
          <a:xfrm>
            <a:off x="-96687" y="10515"/>
            <a:ext cx="9001000" cy="6847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264352" y="2156984"/>
            <a:ext cx="2711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000" dirty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000" b="1" dirty="0">
                <a:solidFill>
                  <a:srgbClr val="0070C0"/>
                </a:solidFill>
              </a:rPr>
              <a:t>/Википедия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43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572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img00.deviantart.net/0339/i/2012/182/c/c/ios_smooth_gui_psd__inspired_by_ios_6__by_theintenseplayer-d55mu7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417" r="58856" b="3704"/>
          <a:stretch/>
        </p:blipFill>
        <p:spPr bwMode="auto">
          <a:xfrm>
            <a:off x="0" y="0"/>
            <a:ext cx="617280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48128" y="620688"/>
            <a:ext cx="41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Элементы интерфейса первых версий </a:t>
            </a:r>
            <a:r>
              <a:rPr lang="en-US" sz="2400" b="1" dirty="0"/>
              <a:t>iOS.</a:t>
            </a:r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48128" y="2060848"/>
            <a:ext cx="3071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400" dirty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400" b="1" dirty="0">
                <a:solidFill>
                  <a:srgbClr val="0070C0"/>
                </a:solidFill>
              </a:rPr>
              <a:t>/Википедия</a:t>
            </a:r>
            <a:r>
              <a:rPr lang="ru-RU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3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Событийная модель </a:t>
            </a:r>
            <a:br>
              <a:rPr lang="ru-RU" sz="6000" b="1" dirty="0"/>
            </a:br>
            <a:r>
              <a:rPr lang="ru-RU" sz="6000" b="1" dirty="0"/>
              <a:t>управления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39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786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http://idesignstudio.net/wp-content/uploads/2015/04/07_Car_Branding_Mockup_02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710" y="2157304"/>
            <a:ext cx="3429393" cy="227898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https://privatbank.ua/img/bankomat.jpg"/>
          <p:cNvPicPr>
            <a:picLocks noChangeAspect="1" noChangeArrowheads="1"/>
          </p:cNvPicPr>
          <p:nvPr/>
        </p:nvPicPr>
        <p:blipFill>
          <a:blip r:embed="rId3" cstate="print"/>
          <a:srcRect b="5249"/>
          <a:stretch>
            <a:fillRect/>
          </a:stretch>
        </p:blipFill>
        <p:spPr bwMode="auto">
          <a:xfrm>
            <a:off x="8470570" y="2169371"/>
            <a:ext cx="1827804" cy="226774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" y="51693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00B050"/>
                </a:solidFill>
              </a:rPr>
              <a:t>Событийная модель управления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-1" y="476672"/>
            <a:ext cx="12192001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Интерактивное программное обеспечение </a:t>
            </a:r>
            <a:r>
              <a:rPr lang="ru-RU" sz="40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и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Mythos Duo Bean To Cup Fully Automatic Coffee Mach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92" y="2158081"/>
            <a:ext cx="2278209" cy="227820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5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377788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Интерактивное программное обеспечение + </a:t>
            </a:r>
            <a:r>
              <a:rPr lang="ru-RU" sz="26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событийная модель управления</a:t>
            </a:r>
            <a:endParaRPr lang="uk-UA" sz="26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817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alculator app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3" y="1405362"/>
            <a:ext cx="2554677" cy="454391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04" y="1467388"/>
            <a:ext cx="2751096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Ð ÐµÐ·ÑÐ»ÑÑÐ°Ñ Ð¿Ð¾ÑÑÐºÑ Ð·Ð¾Ð±ÑÐ°Ð¶ÐµÐ½Ñ Ð·Ð° Ð·Ð°Ð¿Ð¸ÑÐ¾Ð¼ &quot;telegram app io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03" y="1467388"/>
            <a:ext cx="2565225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2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Интерактивное программное </a:t>
            </a:r>
          </a:p>
          <a:p>
            <a:pPr algn="ctr"/>
            <a:r>
              <a:rPr lang="ru-RU" sz="6000" b="1" dirty="0"/>
              <a:t>обеспечение </a:t>
            </a:r>
          </a:p>
          <a:p>
            <a:pPr algn="ctr"/>
            <a:r>
              <a:rPr lang="ru-RU" sz="6000" b="1" dirty="0">
                <a:solidFill>
                  <a:srgbClr val="FFFF00"/>
                </a:solidFill>
              </a:rPr>
              <a:t>…в браузере…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HTML</a:t>
            </a:r>
            <a:r>
              <a:rPr lang="ru-RU" sz="5400" b="1" dirty="0">
                <a:latin typeface="+mj-lt"/>
                <a:ea typeface="+mj-ea"/>
                <a:cs typeface="+mj-cs"/>
              </a:rPr>
              <a:t> статичен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886" y="4293096"/>
            <a:ext cx="1021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 того как страница загрузиться в браузер она остаётся неизменной, информация на ней не изменяется. Чтобы получить другую информацию, нужно загрузить другую страницу. Однако пользователи (поработав с </a:t>
            </a:r>
            <a:r>
              <a:rPr lang="ru-RU" sz="2400" i="1" dirty="0"/>
              <a:t>настольным программным обеспечением</a:t>
            </a:r>
            <a:r>
              <a:rPr lang="ru-RU" sz="2400" dirty="0"/>
              <a:t>) привыкли к какой-никакой но </a:t>
            </a:r>
            <a:r>
              <a:rPr lang="ru-RU" sz="2400" b="1" dirty="0"/>
              <a:t>интерактивности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886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7261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3636" y="1767592"/>
            <a:ext cx="252075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Стрелка вправо 19"/>
          <p:cNvSpPr/>
          <p:nvPr/>
        </p:nvSpPr>
        <p:spPr>
          <a:xfrm>
            <a:off x="3820414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право 20"/>
          <p:cNvSpPr/>
          <p:nvPr/>
        </p:nvSpPr>
        <p:spPr>
          <a:xfrm>
            <a:off x="7666789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0" y="10231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Что неудивительно, ведь </a:t>
            </a:r>
            <a:r>
              <a:rPr lang="en-US" sz="2400" b="1" dirty="0"/>
              <a:t>HTML</a:t>
            </a:r>
            <a:r>
              <a:rPr lang="en-US" sz="2400" dirty="0"/>
              <a:t> (</a:t>
            </a:r>
            <a:r>
              <a:rPr lang="ru-RU" sz="2400" dirty="0"/>
              <a:t>и </a:t>
            </a:r>
            <a:r>
              <a:rPr lang="en-US" sz="2400" b="1" dirty="0"/>
              <a:t>CSS</a:t>
            </a:r>
            <a:r>
              <a:rPr lang="en-US" sz="2400" dirty="0"/>
              <a:t>) </a:t>
            </a:r>
            <a:r>
              <a:rPr lang="ru-RU" sz="2400" dirty="0"/>
              <a:t>не является языком программирования.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9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809</Words>
  <Application>Microsoft Office PowerPoint</Application>
  <PresentationFormat>Широкий екран</PresentationFormat>
  <Paragraphs>88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Задачи JavaScript?</vt:lpstr>
      <vt:lpstr>Задачи JavaScript</vt:lpstr>
      <vt:lpstr>Презентація PowerPoint</vt:lpstr>
      <vt:lpstr>Презентація PowerPoint</vt:lpstr>
      <vt:lpstr>Презентація PowerPoint</vt:lpstr>
      <vt:lpstr>Три базовые технологии Front End разработки</vt:lpstr>
      <vt:lpstr>JavaScript – язык программирования</vt:lpstr>
      <vt:lpstr>Презентація PowerPoint</vt:lpstr>
      <vt:lpstr>Алгоритм</vt:lpstr>
      <vt:lpstr>Презентація PowerPoint</vt:lpstr>
      <vt:lpstr>Презентація PowerPoint</vt:lpstr>
      <vt:lpstr>Prometheus | Harvard CS50 | v. 2019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509</cp:revision>
  <dcterms:created xsi:type="dcterms:W3CDTF">2014-11-20T09:08:59Z</dcterms:created>
  <dcterms:modified xsi:type="dcterms:W3CDTF">2023-11-05T06:40:04Z</dcterms:modified>
</cp:coreProperties>
</file>