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  <p:sldId id="391" r:id="rId20"/>
    <p:sldId id="392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628B9-8B65-4037-BDE0-962B648EB1E5}" v="8" dt="2022-02-21T07:38:0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E85E1A9-AECE-49DD-BF26-590ED85DCF6A}"/>
    <pc:docChg chg="delSld">
      <pc:chgData name="Anatoliy Kigel" userId="7432c6c4687b0a9c" providerId="LiveId" clId="{1E85E1A9-AECE-49DD-BF26-590ED85DCF6A}" dt="2021-06-14T08:47:40.345" v="0" actId="47"/>
      <pc:docMkLst>
        <pc:docMk/>
      </pc:docMkLst>
      <pc:sldChg chg="del">
        <pc:chgData name="Anatoliy Kigel" userId="7432c6c4687b0a9c" providerId="LiveId" clId="{1E85E1A9-AECE-49DD-BF26-590ED85DCF6A}" dt="2021-06-14T08:47:40.345" v="0" actId="47"/>
        <pc:sldMkLst>
          <pc:docMk/>
          <pc:sldMk cId="3522936592" sldId="387"/>
        </pc:sldMkLst>
      </pc:sldChg>
    </pc:docChg>
  </pc:docChgLst>
  <pc:docChgLst>
    <pc:chgData name="Anatoliy Kigel" userId="7432c6c4687b0a9c" providerId="LiveId" clId="{A7570C84-5411-476A-9F6A-28C0EE0DEE22}"/>
    <pc:docChg chg="undo custSel addSld delSld modSld sldOrd">
      <pc:chgData name="Anatoliy Kigel" userId="7432c6c4687b0a9c" providerId="LiveId" clId="{A7570C84-5411-476A-9F6A-28C0EE0DEE22}" dt="2021-04-16T07:25:35.541" v="95" actId="404"/>
      <pc:docMkLst>
        <pc:docMk/>
      </pc:docMkLst>
      <pc:sldChg chg="addSp delSp modSp mod">
        <pc:chgData name="Anatoliy Kigel" userId="7432c6c4687b0a9c" providerId="LiveId" clId="{A7570C84-5411-476A-9F6A-28C0EE0DEE22}" dt="2021-04-16T07:24:48.298" v="36" actId="1036"/>
        <pc:sldMkLst>
          <pc:docMk/>
          <pc:sldMk cId="1849255850" sldId="358"/>
        </pc:sldMkLst>
        <pc:spChg chg="add del mod">
          <ac:chgData name="Anatoliy Kigel" userId="7432c6c4687b0a9c" providerId="LiveId" clId="{A7570C84-5411-476A-9F6A-28C0EE0DEE22}" dt="2021-04-16T07:24:25.366" v="9" actId="478"/>
          <ac:spMkLst>
            <pc:docMk/>
            <pc:sldMk cId="1849255850" sldId="358"/>
            <ac:spMk id="5" creationId="{EFFCF956-ECBE-47AC-ACF3-C2F813232412}"/>
          </ac:spMkLst>
        </pc:spChg>
        <pc:spChg chg="add del mod">
          <ac:chgData name="Anatoliy Kigel" userId="7432c6c4687b0a9c" providerId="LiveId" clId="{A7570C84-5411-476A-9F6A-28C0EE0DEE22}" dt="2021-04-16T07:24:32.813" v="28" actId="404"/>
          <ac:spMkLst>
            <pc:docMk/>
            <pc:sldMk cId="1849255850" sldId="358"/>
            <ac:spMk id="7" creationId="{00000000-0000-0000-0000-000000000000}"/>
          </ac:spMkLst>
        </pc:spChg>
        <pc:spChg chg="add del mod">
          <ac:chgData name="Anatoliy Kigel" userId="7432c6c4687b0a9c" providerId="LiveId" clId="{A7570C84-5411-476A-9F6A-28C0EE0DEE22}" dt="2021-04-16T07:24:24.893" v="8"/>
          <ac:spMkLst>
            <pc:docMk/>
            <pc:sldMk cId="1849255850" sldId="358"/>
            <ac:spMk id="8" creationId="{B6B45CE2-4C37-49CD-8083-5ABA1590BA25}"/>
          </ac:spMkLst>
        </pc:spChg>
        <pc:spChg chg="add mod">
          <ac:chgData name="Anatoliy Kigel" userId="7432c6c4687b0a9c" providerId="LiveId" clId="{A7570C84-5411-476A-9F6A-28C0EE0DEE22}" dt="2021-04-16T07:24:48.298" v="36" actId="1036"/>
          <ac:spMkLst>
            <pc:docMk/>
            <pc:sldMk cId="1849255850" sldId="358"/>
            <ac:spMk id="9" creationId="{08A3F6D9-4902-4CFD-AAE4-BE6285BFB572}"/>
          </ac:spMkLst>
        </pc:spChg>
        <pc:picChg chg="mod">
          <ac:chgData name="Anatoliy Kigel" userId="7432c6c4687b0a9c" providerId="LiveId" clId="{A7570C84-5411-476A-9F6A-28C0EE0DEE22}" dt="2021-04-16T07:24:29.313" v="11" actId="1076"/>
          <ac:picMkLst>
            <pc:docMk/>
            <pc:sldMk cId="1849255850" sldId="358"/>
            <ac:picMk id="4" creationId="{00000000-0000-0000-0000-000000000000}"/>
          </ac:picMkLst>
        </pc:picChg>
      </pc:sldChg>
      <pc:sldChg chg="modSp add del mod ord">
        <pc:chgData name="Anatoliy Kigel" userId="7432c6c4687b0a9c" providerId="LiveId" clId="{A7570C84-5411-476A-9F6A-28C0EE0DEE22}" dt="2021-04-16T07:24:57.248" v="43" actId="47"/>
        <pc:sldMkLst>
          <pc:docMk/>
          <pc:sldMk cId="4209372147" sldId="360"/>
        </pc:sldMkLst>
        <pc:spChg chg="mod">
          <ac:chgData name="Anatoliy Kigel" userId="7432c6c4687b0a9c" providerId="LiveId" clId="{A7570C84-5411-476A-9F6A-28C0EE0DEE22}" dt="2021-04-16T07:23:58.735" v="4" actId="20577"/>
          <ac:spMkLst>
            <pc:docMk/>
            <pc:sldMk cId="4209372147" sldId="360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A7570C84-5411-476A-9F6A-28C0EE0DEE22}" dt="2021-04-16T07:25:35.541" v="95" actId="404"/>
        <pc:sldMkLst>
          <pc:docMk/>
          <pc:sldMk cId="3522936592" sldId="387"/>
        </pc:sldMkLst>
        <pc:spChg chg="mod">
          <ac:chgData name="Anatoliy Kigel" userId="7432c6c4687b0a9c" providerId="LiveId" clId="{A7570C84-5411-476A-9F6A-28C0EE0DEE22}" dt="2021-04-16T07:25:08.717" v="46" actId="1035"/>
          <ac:spMkLst>
            <pc:docMk/>
            <pc:sldMk cId="3522936592" sldId="387"/>
            <ac:spMk id="11" creationId="{00000000-0000-0000-0000-000000000000}"/>
          </ac:spMkLst>
        </pc:spChg>
        <pc:spChg chg="add mod">
          <ac:chgData name="Anatoliy Kigel" userId="7432c6c4687b0a9c" providerId="LiveId" clId="{A7570C84-5411-476A-9F6A-28C0EE0DEE22}" dt="2021-04-16T07:25:35.541" v="95" actId="404"/>
          <ac:spMkLst>
            <pc:docMk/>
            <pc:sldMk cId="3522936592" sldId="387"/>
            <ac:spMk id="14" creationId="{8ECB4957-EBD5-4A9B-8ED7-6A20257062D4}"/>
          </ac:spMkLst>
        </pc:spChg>
      </pc:sldChg>
    </pc:docChg>
  </pc:docChgLst>
  <pc:docChgLst>
    <pc:chgData name="Anatoliy Kigel" userId="7432c6c4687b0a9c" providerId="LiveId" clId="{214628B9-8B65-4037-BDE0-962B648EB1E5}"/>
    <pc:docChg chg="addSld modSld">
      <pc:chgData name="Anatoliy Kigel" userId="7432c6c4687b0a9c" providerId="LiveId" clId="{214628B9-8B65-4037-BDE0-962B648EB1E5}" dt="2022-02-22T07:01:39.680" v="26" actId="20577"/>
      <pc:docMkLst>
        <pc:docMk/>
      </pc:docMkLst>
      <pc:sldChg chg="modSp mod">
        <pc:chgData name="Anatoliy Kigel" userId="7432c6c4687b0a9c" providerId="LiveId" clId="{214628B9-8B65-4037-BDE0-962B648EB1E5}" dt="2022-02-22T07:01:39.680" v="26" actId="20577"/>
        <pc:sldMkLst>
          <pc:docMk/>
          <pc:sldMk cId="435884347" sldId="348"/>
        </pc:sldMkLst>
        <pc:spChg chg="mod">
          <ac:chgData name="Anatoliy Kigel" userId="7432c6c4687b0a9c" providerId="LiveId" clId="{214628B9-8B65-4037-BDE0-962B648EB1E5}" dt="2022-02-22T07:01:39.680" v="26" actId="20577"/>
          <ac:spMkLst>
            <pc:docMk/>
            <pc:sldMk cId="435884347" sldId="348"/>
            <ac:spMk id="4" creationId="{00000000-0000-0000-0000-000000000000}"/>
          </ac:spMkLst>
        </pc:spChg>
      </pc:sldChg>
      <pc:sldChg chg="add">
        <pc:chgData name="Anatoliy Kigel" userId="7432c6c4687b0a9c" providerId="LiveId" clId="{214628B9-8B65-4037-BDE0-962B648EB1E5}" dt="2022-02-21T07:32:51.414" v="0"/>
        <pc:sldMkLst>
          <pc:docMk/>
          <pc:sldMk cId="2717058134" sldId="391"/>
        </pc:sldMkLst>
      </pc:sldChg>
      <pc:sldChg chg="addSp delSp modSp add mod">
        <pc:chgData name="Anatoliy Kigel" userId="7432c6c4687b0a9c" providerId="LiveId" clId="{214628B9-8B65-4037-BDE0-962B648EB1E5}" dt="2022-02-21T07:38:03.715" v="17" actId="1076"/>
        <pc:sldMkLst>
          <pc:docMk/>
          <pc:sldMk cId="1640037751" sldId="392"/>
        </pc:sldMkLst>
        <pc:spChg chg="mod">
          <ac:chgData name="Anatoliy Kigel" userId="7432c6c4687b0a9c" providerId="LiveId" clId="{214628B9-8B65-4037-BDE0-962B648EB1E5}" dt="2022-02-21T07:37:48.854" v="16" actId="1036"/>
          <ac:spMkLst>
            <pc:docMk/>
            <pc:sldMk cId="1640037751" sldId="392"/>
            <ac:spMk id="7" creationId="{00000000-0000-0000-0000-000000000000}"/>
          </ac:spMkLst>
        </pc:spChg>
        <pc:picChg chg="del">
          <ac:chgData name="Anatoliy Kigel" userId="7432c6c4687b0a9c" providerId="LiveId" clId="{214628B9-8B65-4037-BDE0-962B648EB1E5}" dt="2022-02-21T07:37:30.776" v="8" actId="478"/>
          <ac:picMkLst>
            <pc:docMk/>
            <pc:sldMk cId="1640037751" sldId="392"/>
            <ac:picMk id="6" creationId="{32D69FE7-690D-4F2C-AC06-489805A4966F}"/>
          </ac:picMkLst>
        </pc:picChg>
        <pc:picChg chg="add mod">
          <ac:chgData name="Anatoliy Kigel" userId="7432c6c4687b0a9c" providerId="LiveId" clId="{214628B9-8B65-4037-BDE0-962B648EB1E5}" dt="2022-02-21T07:38:03.715" v="17" actId="1076"/>
          <ac:picMkLst>
            <pc:docMk/>
            <pc:sldMk cId="1640037751" sldId="392"/>
            <ac:picMk id="1026" creationId="{5AE9761E-64C8-4ED8-A670-5C1D439B89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22.02.2022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 и события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Функции</a:t>
            </a:r>
            <a:r>
              <a:rPr lang="ru-RU" sz="2000" dirty="0"/>
              <a:t> используются в </a:t>
            </a:r>
            <a:r>
              <a:rPr lang="ru-RU" sz="2000" b="1" dirty="0"/>
              <a:t>событийной модели </a:t>
            </a:r>
            <a:r>
              <a:rPr lang="ru-RU" sz="2000" dirty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/>
              <a:t>подписки</a:t>
            </a:r>
            <a:r>
              <a:rPr lang="ru-RU" sz="2000" dirty="0"/>
              <a:t> </a:t>
            </a:r>
            <a:r>
              <a:rPr lang="ru-RU" sz="2000" b="1" dirty="0"/>
              <a:t>на</a:t>
            </a:r>
            <a:r>
              <a:rPr lang="ru-RU" sz="2000" dirty="0"/>
              <a:t> </a:t>
            </a:r>
            <a:r>
              <a:rPr lang="ru-RU" sz="2000" b="1" dirty="0"/>
              <a:t>события</a:t>
            </a:r>
            <a:r>
              <a:rPr lang="ru-RU" sz="2000" dirty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атрибутов тегов:</a:t>
            </a:r>
            <a:r>
              <a:rPr lang="en-US" sz="2000" dirty="0"/>
              <a:t> </a:t>
            </a:r>
            <a:r>
              <a:rPr lang="en-US" sz="2000" b="1" dirty="0" err="1"/>
              <a:t>onclick</a:t>
            </a:r>
            <a:r>
              <a:rPr lang="en-US" sz="2000" dirty="0"/>
              <a:t>, </a:t>
            </a:r>
            <a:r>
              <a:rPr lang="en-US" sz="2000" b="1" dirty="0" err="1"/>
              <a:t>onmouseenter</a:t>
            </a:r>
            <a:r>
              <a:rPr lang="en-US" sz="2000" dirty="0"/>
              <a:t> </a:t>
            </a:r>
            <a:r>
              <a:rPr lang="ru-RU" sz="2000" dirty="0"/>
              <a:t>и т.д.</a:t>
            </a:r>
            <a:r>
              <a:rPr lang="en-US" sz="2000" dirty="0"/>
              <a:t>)</a:t>
            </a:r>
            <a:r>
              <a:rPr lang="ru-RU" sz="2000" dirty="0"/>
              <a:t>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Обращение к тегу и работа с его данными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простой способ обратится к тегу – по его </a:t>
            </a:r>
            <a:r>
              <a:rPr lang="en-US" sz="2400" b="1" dirty="0"/>
              <a:t>id</a:t>
            </a:r>
            <a:r>
              <a:rPr lang="en-US" sz="2400" dirty="0"/>
              <a:t>. </a:t>
            </a:r>
            <a:r>
              <a:rPr lang="ru-RU" sz="2400" dirty="0"/>
              <a:t>Для тегов</a:t>
            </a:r>
            <a:r>
              <a:rPr lang="en-US" sz="2400" dirty="0"/>
              <a:t> c </a:t>
            </a:r>
            <a:r>
              <a:rPr lang="ru-RU" sz="2400" b="1" dirty="0"/>
              <a:t>атрибутом</a:t>
            </a:r>
            <a:r>
              <a:rPr lang="ru-RU" sz="2400" dirty="0"/>
              <a:t> </a:t>
            </a:r>
            <a:r>
              <a:rPr lang="en-US" sz="2400" b="1" dirty="0"/>
              <a:t>id</a:t>
            </a:r>
            <a:r>
              <a:rPr lang="ru-RU" sz="2400" dirty="0"/>
              <a:t> 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/>
              <a:t>.</a:t>
            </a:r>
            <a:r>
              <a:rPr lang="en-US" sz="2400" b="1" dirty="0" err="1"/>
              <a:t>innerHTML</a:t>
            </a:r>
            <a:r>
              <a:rPr lang="en-US" sz="2400" dirty="0"/>
              <a:t>.  </a:t>
            </a:r>
            <a:r>
              <a:rPr lang="ru-RU" sz="2400" dirty="0"/>
              <a:t>Для элементов ввода (</a:t>
            </a:r>
            <a:r>
              <a:rPr lang="en-US" sz="2400" b="1" dirty="0"/>
              <a:t>input</a:t>
            </a:r>
            <a:r>
              <a:rPr lang="ru-RU" sz="2400" dirty="0"/>
              <a:t>) используется свойство </a:t>
            </a:r>
            <a:r>
              <a:rPr lang="en-US" sz="2400" b="1" dirty="0"/>
              <a:t>.value </a:t>
            </a:r>
            <a:r>
              <a:rPr lang="en-US" sz="2400" dirty="0"/>
              <a:t>(</a:t>
            </a:r>
            <a:r>
              <a:rPr lang="ru-RU" sz="2400" dirty="0"/>
              <a:t>для элементов ввода типа </a:t>
            </a:r>
            <a:r>
              <a:rPr lang="en-US" sz="2400" b="1" dirty="0"/>
              <a:t>checkbox</a:t>
            </a:r>
            <a:r>
              <a:rPr lang="en-US" sz="2400" dirty="0"/>
              <a:t> </a:t>
            </a:r>
            <a:r>
              <a:rPr lang="ru-RU" sz="2400" dirty="0"/>
              <a:t>используется свойство </a:t>
            </a:r>
            <a:r>
              <a:rPr lang="en-US" sz="2400" b="1" dirty="0"/>
              <a:t>.checked</a:t>
            </a:r>
            <a:r>
              <a:rPr lang="en-US" sz="2400" dirty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 </a:t>
            </a:r>
            <a:r>
              <a:rPr lang="ru-RU" sz="3600" b="1" dirty="0">
                <a:solidFill>
                  <a:srgbClr val="00B050"/>
                </a:solidFill>
              </a:rPr>
              <a:t>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/>
              <a:t>Считать</a:t>
            </a:r>
            <a:r>
              <a:rPr lang="ru-RU" sz="2800" dirty="0"/>
              <a:t>, что расчёт процентов выполняется помесячно</a:t>
            </a:r>
            <a:r>
              <a:rPr lang="en-US" sz="2800" dirty="0"/>
              <a:t> (</a:t>
            </a:r>
            <a:r>
              <a:rPr lang="ru-RU" sz="2800" dirty="0"/>
              <a:t>и их капитализация</a:t>
            </a:r>
            <a:r>
              <a:rPr lang="en-US" sz="2800" dirty="0"/>
              <a:t>)</a:t>
            </a:r>
            <a:r>
              <a:rPr lang="ru-RU" sz="2800" dirty="0"/>
              <a:t> без влияния количества дней в месяце, также не учитываем налоги.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437112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 капитализации: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6146223"/>
            <a:ext cx="85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/>
              <a:t>где</a:t>
            </a:r>
            <a:r>
              <a:rPr lang="ru-RU" b="1" i="1"/>
              <a:t> </a:t>
            </a:r>
            <a:r>
              <a:rPr lang="en-US" b="1" i="1" dirty="0"/>
              <a:t>Rate</a:t>
            </a:r>
            <a:r>
              <a:rPr lang="en-US" i="1" dirty="0"/>
              <a:t> – </a:t>
            </a:r>
            <a:r>
              <a:rPr lang="ru-RU" i="1" dirty="0"/>
              <a:t>процентная ставка за период капитализации (в нашем случае за месяц.)</a:t>
            </a:r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калькулятор, 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62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занятия: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/depo-calc-template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24744"/>
            <a:ext cx="121920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Индекс массы тела, с разметкой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Реализуйте </a:t>
            </a:r>
            <a:r>
              <a:rPr lang="ru-RU" sz="2700" b="1" dirty="0"/>
              <a:t>расчёт</a:t>
            </a:r>
            <a:r>
              <a:rPr lang="ru-RU" sz="2700" dirty="0"/>
              <a:t> и </a:t>
            </a:r>
            <a:r>
              <a:rPr lang="ru-RU" sz="2700" b="1" dirty="0"/>
              <a:t>вывод</a:t>
            </a:r>
            <a:r>
              <a:rPr lang="ru-RU" sz="2700" dirty="0"/>
              <a:t> </a:t>
            </a:r>
            <a:r>
              <a:rPr lang="ru-RU" sz="2700" b="1" dirty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/>
              <a:t>(и диагноза) </a:t>
            </a:r>
            <a:r>
              <a:rPr lang="ru-RU" sz="2700" b="1" dirty="0"/>
              <a:t>в разметку</a:t>
            </a:r>
            <a:r>
              <a:rPr lang="ru-RU" sz="2700" dirty="0"/>
              <a:t> </a:t>
            </a:r>
            <a:r>
              <a:rPr lang="en-US" sz="2700" dirty="0"/>
              <a:t>HTML-</a:t>
            </a:r>
            <a:r>
              <a:rPr lang="ru-RU" sz="2700" dirty="0"/>
              <a:t>документа. </a:t>
            </a:r>
            <a:r>
              <a:rPr lang="ru-RU" sz="2700" b="1" dirty="0"/>
              <a:t>Разметку</a:t>
            </a:r>
            <a:r>
              <a:rPr lang="ru-RU" sz="2700" dirty="0"/>
              <a:t> </a:t>
            </a:r>
            <a:r>
              <a:rPr lang="ru-RU" sz="2700" b="1" dirty="0"/>
              <a:t>необходимо</a:t>
            </a:r>
            <a:r>
              <a:rPr lang="ru-RU" sz="2700" dirty="0"/>
              <a:t> предварительно </a:t>
            </a:r>
            <a:r>
              <a:rPr lang="ru-RU" sz="2700" b="1" dirty="0"/>
              <a:t>подготовить</a:t>
            </a:r>
            <a:r>
              <a:rPr lang="ru-RU" sz="2700" dirty="0"/>
              <a:t> (</a:t>
            </a:r>
            <a:r>
              <a:rPr lang="en-US" sz="2700" b="1" dirty="0"/>
              <a:t>Bootstrap</a:t>
            </a:r>
            <a:r>
              <a:rPr lang="en-US" sz="2700" dirty="0"/>
              <a:t> </a:t>
            </a:r>
            <a:r>
              <a:rPr lang="ru-RU" sz="2700" dirty="0"/>
              <a:t>может помочь).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086156"/>
            <a:ext cx="4824536" cy="2685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3F6D9-4902-4CFD-AAE4-BE6285BFB572}"/>
              </a:ext>
            </a:extLst>
          </p:cNvPr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#C1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7888" y="58177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JS</a:t>
            </a:r>
            <a:r>
              <a:rPr lang="ru-RU" sz="4800" b="1" dirty="0"/>
              <a:t>: объекты</a:t>
            </a:r>
            <a:endParaRPr lang="ru-RU" sz="4800" i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laying with JavaScript objects. How to handle 8 different object tasks… |  by Harsh Patel | JavaScript in Plain English">
            <a:extLst>
              <a:ext uri="{FF2B5EF4-FFF2-40B4-BE49-F238E27FC236}">
                <a16:creationId xmlns:a16="http://schemas.microsoft.com/office/drawing/2014/main" id="{5AE9761E-64C8-4ED8-A670-5C1D439B8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5" b="11668"/>
          <a:stretch/>
        </p:blipFill>
        <p:spPr bwMode="auto">
          <a:xfrm>
            <a:off x="2135560" y="2276872"/>
            <a:ext cx="8040216" cy="26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которого, как правило,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дублирование кода в программе, код функции пишется один раз - 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например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/>
              <a:t>undefined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деталей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665</Words>
  <Application>Microsoft Office PowerPoint</Application>
  <PresentationFormat>Широкий екран</PresentationFormat>
  <Paragraphs>59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Тема Office</vt:lpstr>
      <vt:lpstr>Презентація PowerPoint</vt:lpstr>
      <vt:lpstr>Презентація PowerPoint</vt:lpstr>
      <vt:lpstr>Функции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Практическая ценность функций</vt:lpstr>
      <vt:lpstr>Презентація PowerPoint</vt:lpstr>
      <vt:lpstr>Функции и события</vt:lpstr>
      <vt:lpstr>Презентація PowerPoint</vt:lpstr>
      <vt:lpstr>Обращение к тегу и работа с его данными</vt:lpstr>
      <vt:lpstr>Презентація PowerPoint</vt:lpstr>
      <vt:lpstr>Депозитный калькулятор с разметкой</vt:lpstr>
      <vt:lpstr>Депозитный калькулятор, с разметкой</vt:lpstr>
      <vt:lpstr>Презентація PowerPoint</vt:lpstr>
      <vt:lpstr>Индекс массы тела, с разметкой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577</cp:revision>
  <dcterms:created xsi:type="dcterms:W3CDTF">2014-11-20T09:08:59Z</dcterms:created>
  <dcterms:modified xsi:type="dcterms:W3CDTF">2022-02-22T07:01:43Z</dcterms:modified>
</cp:coreProperties>
</file>