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664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31" r:id="rId22"/>
    <p:sldId id="515" r:id="rId23"/>
    <p:sldId id="516" r:id="rId24"/>
    <p:sldId id="651" r:id="rId25"/>
    <p:sldId id="652" r:id="rId26"/>
    <p:sldId id="653" r:id="rId27"/>
    <p:sldId id="654" r:id="rId28"/>
    <p:sldId id="655" r:id="rId29"/>
    <p:sldId id="656" r:id="rId30"/>
    <p:sldId id="665" r:id="rId31"/>
    <p:sldId id="666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D082D-35A3-4C06-887E-CF653FBA4190}" v="2" dt="2024-09-13T05:09:54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BDD082D-35A3-4C06-887E-CF653FBA4190}"/>
    <pc:docChg chg="custSel addSld delSld modSld sldOrd">
      <pc:chgData name="Anatoliy Kigel" userId="7432c6c4687b0a9c" providerId="LiveId" clId="{FBDD082D-35A3-4C06-887E-CF653FBA4190}" dt="2024-09-15T06:38:06.613" v="13" actId="1036"/>
      <pc:docMkLst>
        <pc:docMk/>
      </pc:docMkLst>
      <pc:sldChg chg="delSp modSp mod">
        <pc:chgData name="Anatoliy Kigel" userId="7432c6c4687b0a9c" providerId="LiveId" clId="{FBDD082D-35A3-4C06-887E-CF653FBA4190}" dt="2024-09-15T06:38:06.613" v="13" actId="1036"/>
        <pc:sldMkLst>
          <pc:docMk/>
          <pc:sldMk cId="2386229304" sldId="378"/>
        </pc:sldMkLst>
        <pc:spChg chg="mod">
          <ac:chgData name="Anatoliy Kigel" userId="7432c6c4687b0a9c" providerId="LiveId" clId="{FBDD082D-35A3-4C06-887E-CF653FBA4190}" dt="2024-09-15T06:38:06.613" v="13" actId="1036"/>
          <ac:spMkLst>
            <pc:docMk/>
            <pc:sldMk cId="2386229304" sldId="378"/>
            <ac:spMk id="15" creationId="{00000000-0000-0000-0000-000000000000}"/>
          </ac:spMkLst>
        </pc:spChg>
        <pc:spChg chg="mod">
          <ac:chgData name="Anatoliy Kigel" userId="7432c6c4687b0a9c" providerId="LiveId" clId="{FBDD082D-35A3-4C06-887E-CF653FBA4190}" dt="2024-09-15T06:38:06.613" v="13" actId="1036"/>
          <ac:spMkLst>
            <pc:docMk/>
            <pc:sldMk cId="2386229304" sldId="378"/>
            <ac:spMk id="16" creationId="{00000000-0000-0000-0000-000000000000}"/>
          </ac:spMkLst>
        </pc:spChg>
        <pc:spChg chg="mod">
          <ac:chgData name="Anatoliy Kigel" userId="7432c6c4687b0a9c" providerId="LiveId" clId="{FBDD082D-35A3-4C06-887E-CF653FBA4190}" dt="2024-09-15T06:38:06.613" v="13" actId="1036"/>
          <ac:spMkLst>
            <pc:docMk/>
            <pc:sldMk cId="2386229304" sldId="378"/>
            <ac:spMk id="17" creationId="{00000000-0000-0000-0000-000000000000}"/>
          </ac:spMkLst>
        </pc:spChg>
        <pc:spChg chg="del">
          <ac:chgData name="Anatoliy Kigel" userId="7432c6c4687b0a9c" providerId="LiveId" clId="{FBDD082D-35A3-4C06-887E-CF653FBA4190}" dt="2024-09-15T06:38:00.989" v="7" actId="478"/>
          <ac:spMkLst>
            <pc:docMk/>
            <pc:sldMk cId="2386229304" sldId="378"/>
            <ac:spMk id="18" creationId="{00000000-0000-0000-0000-000000000000}"/>
          </ac:spMkLst>
        </pc:spChg>
      </pc:sldChg>
      <pc:sldChg chg="del">
        <pc:chgData name="Anatoliy Kigel" userId="7432c6c4687b0a9c" providerId="LiveId" clId="{FBDD082D-35A3-4C06-887E-CF653FBA4190}" dt="2024-09-13T05:09:48.004" v="0" actId="47"/>
        <pc:sldMkLst>
          <pc:docMk/>
          <pc:sldMk cId="3587675208" sldId="658"/>
        </pc:sldMkLst>
      </pc:sldChg>
      <pc:sldChg chg="del">
        <pc:chgData name="Anatoliy Kigel" userId="7432c6c4687b0a9c" providerId="LiveId" clId="{FBDD082D-35A3-4C06-887E-CF653FBA4190}" dt="2024-09-13T05:09:48.004" v="0" actId="47"/>
        <pc:sldMkLst>
          <pc:docMk/>
          <pc:sldMk cId="2091957549" sldId="662"/>
        </pc:sldMkLst>
      </pc:sldChg>
      <pc:sldChg chg="add del setBg">
        <pc:chgData name="Anatoliy Kigel" userId="7432c6c4687b0a9c" providerId="LiveId" clId="{FBDD082D-35A3-4C06-887E-CF653FBA4190}" dt="2024-09-13T05:09:54.189" v="2"/>
        <pc:sldMkLst>
          <pc:docMk/>
          <pc:sldMk cId="2869736391" sldId="666"/>
        </pc:sldMkLst>
      </pc:sldChg>
      <pc:sldChg chg="delSp add mod ord">
        <pc:chgData name="Anatoliy Kigel" userId="7432c6c4687b0a9c" providerId="LiveId" clId="{FBDD082D-35A3-4C06-887E-CF653FBA4190}" dt="2024-09-13T05:10:08.988" v="6" actId="478"/>
        <pc:sldMkLst>
          <pc:docMk/>
          <pc:sldMk cId="4042850058" sldId="666"/>
        </pc:sldMkLst>
        <pc:spChg chg="del">
          <ac:chgData name="Anatoliy Kigel" userId="7432c6c4687b0a9c" providerId="LiveId" clId="{FBDD082D-35A3-4C06-887E-CF653FBA4190}" dt="2024-09-13T05:10:08.988" v="6" actId="478"/>
          <ac:spMkLst>
            <pc:docMk/>
            <pc:sldMk cId="4042850058" sldId="66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348EA05C-278B-4A54-8F4F-E44168B7C49E}"/>
    <pc:docChg chg="addSld modSld">
      <pc:chgData name="Anatoliy Kigel" userId="7432c6c4687b0a9c" providerId="LiveId" clId="{348EA05C-278B-4A54-8F4F-E44168B7C49E}" dt="2023-04-23T19:22:30.336" v="23"/>
      <pc:docMkLst>
        <pc:docMk/>
      </pc:docMkLst>
      <pc:sldChg chg="modSp add mod">
        <pc:chgData name="Anatoliy Kigel" userId="7432c6c4687b0a9c" providerId="LiveId" clId="{348EA05C-278B-4A54-8F4F-E44168B7C49E}" dt="2023-04-23T19:22:30.336" v="23"/>
        <pc:sldMkLst>
          <pc:docMk/>
          <pc:sldMk cId="1413914043" sldId="665"/>
        </pc:sldMkLst>
        <pc:spChg chg="mod">
          <ac:chgData name="Anatoliy Kigel" userId="7432c6c4687b0a9c" providerId="LiveId" clId="{348EA05C-278B-4A54-8F4F-E44168B7C49E}" dt="2023-04-23T19:22:30.336" v="23"/>
          <ac:spMkLst>
            <pc:docMk/>
            <pc:sldMk cId="1413914043" sldId="665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5D654FD6-FBED-4F4C-ACF9-9EB7156E89C5}"/>
    <pc:docChg chg="delSld">
      <pc:chgData name="Anatoliy Kigel" userId="7432c6c4687b0a9c" providerId="LiveId" clId="{5D654FD6-FBED-4F4C-ACF9-9EB7156E89C5}" dt="2022-10-14T04:33:23.071" v="0" actId="47"/>
      <pc:docMkLst>
        <pc:docMk/>
      </pc:docMkLst>
      <pc:sldChg chg="del">
        <pc:chgData name="Anatoliy Kigel" userId="7432c6c4687b0a9c" providerId="LiveId" clId="{5D654FD6-FBED-4F4C-ACF9-9EB7156E89C5}" dt="2022-10-14T04:33:23.071" v="0" actId="47"/>
        <pc:sldMkLst>
          <pc:docMk/>
          <pc:sldMk cId="2109998579" sldId="50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  <pc:docChgLst>
    <pc:chgData name="Anatoliy Kigel" userId="7432c6c4687b0a9c" providerId="LiveId" clId="{F1B96544-F4D3-4EE2-96C3-DAA1B20EFDE5}"/>
    <pc:docChg chg="undo custSel modSld">
      <pc:chgData name="Anatoliy Kigel" userId="7432c6c4687b0a9c" providerId="LiveId" clId="{F1B96544-F4D3-4EE2-96C3-DAA1B20EFDE5}" dt="2023-01-01T15:18:27.021" v="5" actId="1076"/>
      <pc:docMkLst>
        <pc:docMk/>
      </pc:docMkLst>
      <pc:sldChg chg="modSp mod">
        <pc:chgData name="Anatoliy Kigel" userId="7432c6c4687b0a9c" providerId="LiveId" clId="{F1B96544-F4D3-4EE2-96C3-DAA1B20EFDE5}" dt="2023-01-01T15:18:27.021" v="5" actId="1076"/>
        <pc:sldMkLst>
          <pc:docMk/>
          <pc:sldMk cId="3895389910" sldId="655"/>
        </pc:sldMkLst>
        <pc:spChg chg="mod">
          <ac:chgData name="Anatoliy Kigel" userId="7432c6c4687b0a9c" providerId="LiveId" clId="{F1B96544-F4D3-4EE2-96C3-DAA1B20EFDE5}" dt="2023-01-01T15:18:27.021" v="5" actId="1076"/>
          <ac:spMkLst>
            <pc:docMk/>
            <pc:sldMk cId="3895389910" sldId="655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56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dev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83562" y="4214390"/>
              <a:ext cx="28248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https://dev.ua/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026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8105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818671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Спасибо за внимание </a:t>
            </a:r>
            <a:r>
              <a:rPr lang="uk-UA" sz="6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🙂</a:t>
            </a:r>
            <a:r>
              <a:rPr lang="ru-RU" sz="6600" b="1" dirty="0">
                <a:solidFill>
                  <a:schemeClr val="bg1"/>
                </a:solidFill>
              </a:rPr>
              <a:t> 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1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5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813</Words>
  <Application>Microsoft Office PowerPoint</Application>
  <PresentationFormat>Широкий екран</PresentationFormat>
  <Paragraphs>134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Segoe UI Emoji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2024-09-15T06:38:13Z</dcterms:modified>
</cp:coreProperties>
</file>