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664" r:id="rId13"/>
    <p:sldId id="503" r:id="rId14"/>
    <p:sldId id="504" r:id="rId15"/>
    <p:sldId id="528" r:id="rId16"/>
    <p:sldId id="506" r:id="rId17"/>
    <p:sldId id="507" r:id="rId18"/>
    <p:sldId id="508" r:id="rId19"/>
    <p:sldId id="530" r:id="rId20"/>
    <p:sldId id="512" r:id="rId21"/>
    <p:sldId id="531" r:id="rId22"/>
    <p:sldId id="515" r:id="rId23"/>
    <p:sldId id="516" r:id="rId24"/>
    <p:sldId id="651" r:id="rId25"/>
    <p:sldId id="652" r:id="rId26"/>
    <p:sldId id="653" r:id="rId27"/>
    <p:sldId id="654" r:id="rId28"/>
    <p:sldId id="655" r:id="rId29"/>
    <p:sldId id="656" r:id="rId30"/>
    <p:sldId id="665" r:id="rId31"/>
    <p:sldId id="666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D082D-35A3-4C06-887E-CF653FBA4190}" v="2" dt="2024-09-13T05:09:54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25EAA77-1FE5-41EA-9465-C1456F6E2394}"/>
    <pc:docChg chg="undo custSel modSld">
      <pc:chgData name="Anatoliy Kigel" userId="7432c6c4687b0a9c" providerId="LiveId" clId="{A25EAA77-1FE5-41EA-9465-C1456F6E2394}" dt="2022-08-19T09:02:36.686" v="62" actId="207"/>
      <pc:docMkLst>
        <pc:docMk/>
      </pc:docMkLst>
      <pc:sldChg chg="modSp mod">
        <pc:chgData name="Anatoliy Kigel" userId="7432c6c4687b0a9c" providerId="LiveId" clId="{A25EAA77-1FE5-41EA-9465-C1456F6E2394}" dt="2022-08-19T09:02:36.686" v="62" actId="207"/>
        <pc:sldMkLst>
          <pc:docMk/>
          <pc:sldMk cId="3622289911" sldId="376"/>
        </pc:sldMkLst>
        <pc:spChg chg="mod">
          <ac:chgData name="Anatoliy Kigel" userId="7432c6c4687b0a9c" providerId="LiveId" clId="{A25EAA77-1FE5-41EA-9465-C1456F6E2394}" dt="2022-08-19T09:02:36.686" v="62" actId="207"/>
          <ac:spMkLst>
            <pc:docMk/>
            <pc:sldMk cId="3622289911" sldId="37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FBDD082D-35A3-4C06-887E-CF653FBA4190}"/>
    <pc:docChg chg="custSel addSld delSld modSld sldOrd">
      <pc:chgData name="Anatoliy Kigel" userId="7432c6c4687b0a9c" providerId="LiveId" clId="{FBDD082D-35A3-4C06-887E-CF653FBA4190}" dt="2024-09-13T05:10:08.988" v="6" actId="478"/>
      <pc:docMkLst>
        <pc:docMk/>
      </pc:docMkLst>
      <pc:sldChg chg="del">
        <pc:chgData name="Anatoliy Kigel" userId="7432c6c4687b0a9c" providerId="LiveId" clId="{FBDD082D-35A3-4C06-887E-CF653FBA4190}" dt="2024-09-13T05:09:48.004" v="0" actId="47"/>
        <pc:sldMkLst>
          <pc:docMk/>
          <pc:sldMk cId="3587675208" sldId="658"/>
        </pc:sldMkLst>
      </pc:sldChg>
      <pc:sldChg chg="del">
        <pc:chgData name="Anatoliy Kigel" userId="7432c6c4687b0a9c" providerId="LiveId" clId="{FBDD082D-35A3-4C06-887E-CF653FBA4190}" dt="2024-09-13T05:09:48.004" v="0" actId="47"/>
        <pc:sldMkLst>
          <pc:docMk/>
          <pc:sldMk cId="2091957549" sldId="662"/>
        </pc:sldMkLst>
      </pc:sldChg>
      <pc:sldChg chg="add del setBg">
        <pc:chgData name="Anatoliy Kigel" userId="7432c6c4687b0a9c" providerId="LiveId" clId="{FBDD082D-35A3-4C06-887E-CF653FBA4190}" dt="2024-09-13T05:09:54.189" v="2"/>
        <pc:sldMkLst>
          <pc:docMk/>
          <pc:sldMk cId="2869736391" sldId="666"/>
        </pc:sldMkLst>
      </pc:sldChg>
      <pc:sldChg chg="delSp add mod ord">
        <pc:chgData name="Anatoliy Kigel" userId="7432c6c4687b0a9c" providerId="LiveId" clId="{FBDD082D-35A3-4C06-887E-CF653FBA4190}" dt="2024-09-13T05:10:08.988" v="6" actId="478"/>
        <pc:sldMkLst>
          <pc:docMk/>
          <pc:sldMk cId="4042850058" sldId="666"/>
        </pc:sldMkLst>
        <pc:spChg chg="del">
          <ac:chgData name="Anatoliy Kigel" userId="7432c6c4687b0a9c" providerId="LiveId" clId="{FBDD082D-35A3-4C06-887E-CF653FBA4190}" dt="2024-09-13T05:10:08.988" v="6" actId="478"/>
          <ac:spMkLst>
            <pc:docMk/>
            <pc:sldMk cId="4042850058" sldId="66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348EA05C-278B-4A54-8F4F-E44168B7C49E}"/>
    <pc:docChg chg="addSld modSld">
      <pc:chgData name="Anatoliy Kigel" userId="7432c6c4687b0a9c" providerId="LiveId" clId="{348EA05C-278B-4A54-8F4F-E44168B7C49E}" dt="2023-04-23T19:22:30.336" v="23"/>
      <pc:docMkLst>
        <pc:docMk/>
      </pc:docMkLst>
      <pc:sldChg chg="modSp add mod">
        <pc:chgData name="Anatoliy Kigel" userId="7432c6c4687b0a9c" providerId="LiveId" clId="{348EA05C-278B-4A54-8F4F-E44168B7C49E}" dt="2023-04-23T19:22:30.336" v="23"/>
        <pc:sldMkLst>
          <pc:docMk/>
          <pc:sldMk cId="1413914043" sldId="665"/>
        </pc:sldMkLst>
        <pc:spChg chg="mod">
          <ac:chgData name="Anatoliy Kigel" userId="7432c6c4687b0a9c" providerId="LiveId" clId="{348EA05C-278B-4A54-8F4F-E44168B7C49E}" dt="2023-04-23T19:22:30.336" v="23"/>
          <ac:spMkLst>
            <pc:docMk/>
            <pc:sldMk cId="1413914043" sldId="665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5D654FD6-FBED-4F4C-ACF9-9EB7156E89C5}"/>
    <pc:docChg chg="delSld">
      <pc:chgData name="Anatoliy Kigel" userId="7432c6c4687b0a9c" providerId="LiveId" clId="{5D654FD6-FBED-4F4C-ACF9-9EB7156E89C5}" dt="2022-10-14T04:33:23.071" v="0" actId="47"/>
      <pc:docMkLst>
        <pc:docMk/>
      </pc:docMkLst>
      <pc:sldChg chg="del">
        <pc:chgData name="Anatoliy Kigel" userId="7432c6c4687b0a9c" providerId="LiveId" clId="{5D654FD6-FBED-4F4C-ACF9-9EB7156E89C5}" dt="2022-10-14T04:33:23.071" v="0" actId="47"/>
        <pc:sldMkLst>
          <pc:docMk/>
          <pc:sldMk cId="2109998579" sldId="50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  <pc:docChgLst>
    <pc:chgData name="Anatoliy Kigel" userId="7432c6c4687b0a9c" providerId="LiveId" clId="{F1B96544-F4D3-4EE2-96C3-DAA1B20EFDE5}"/>
    <pc:docChg chg="undo custSel modSld">
      <pc:chgData name="Anatoliy Kigel" userId="7432c6c4687b0a9c" providerId="LiveId" clId="{F1B96544-F4D3-4EE2-96C3-DAA1B20EFDE5}" dt="2023-01-01T15:18:27.021" v="5" actId="1076"/>
      <pc:docMkLst>
        <pc:docMk/>
      </pc:docMkLst>
      <pc:sldChg chg="modSp mod">
        <pc:chgData name="Anatoliy Kigel" userId="7432c6c4687b0a9c" providerId="LiveId" clId="{F1B96544-F4D3-4EE2-96C3-DAA1B20EFDE5}" dt="2023-01-01T15:18:27.021" v="5" actId="1076"/>
        <pc:sldMkLst>
          <pc:docMk/>
          <pc:sldMk cId="3895389910" sldId="655"/>
        </pc:sldMkLst>
        <pc:spChg chg="mod">
          <ac:chgData name="Anatoliy Kigel" userId="7432c6c4687b0a9c" providerId="LiveId" clId="{F1B96544-F4D3-4EE2-96C3-DAA1B20EFDE5}" dt="2023-01-01T15:18:27.021" v="5" actId="1076"/>
          <ac:spMkLst>
            <pc:docMk/>
            <pc:sldMk cId="3895389910" sldId="655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330E73D-0293-4F05-9FEF-B6C1F3B4C580}"/>
    <pc:docChg chg="custSel delSld modSld">
      <pc:chgData name="Anatoliy Kigel" userId="7432c6c4687b0a9c" providerId="LiveId" clId="{3330E73D-0293-4F05-9FEF-B6C1F3B4C580}" dt="2022-03-24T10:34:12.099" v="36" actId="47"/>
      <pc:docMkLst>
        <pc:docMk/>
      </pc:docMkLst>
      <pc:sldChg chg="delSp modSp mod">
        <pc:chgData name="Anatoliy Kigel" userId="7432c6c4687b0a9c" providerId="LiveId" clId="{3330E73D-0293-4F05-9FEF-B6C1F3B4C580}" dt="2022-03-24T10:34:05.976" v="32" actId="20577"/>
        <pc:sldMkLst>
          <pc:docMk/>
          <pc:sldMk cId="3895389910" sldId="655"/>
        </pc:sldMkLst>
        <pc:spChg chg="mod">
          <ac:chgData name="Anatoliy Kigel" userId="7432c6c4687b0a9c" providerId="LiveId" clId="{3330E73D-0293-4F05-9FEF-B6C1F3B4C580}" dt="2022-03-24T10:34:05.976" v="32" actId="20577"/>
          <ac:spMkLst>
            <pc:docMk/>
            <pc:sldMk cId="3895389910" sldId="655"/>
            <ac:spMk id="4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3.922" v="28" actId="1076"/>
          <ac:spMkLst>
            <pc:docMk/>
            <pc:sldMk cId="3895389910" sldId="655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4T10:33:29.342" v="27" actId="478"/>
          <ac:spMkLst>
            <pc:docMk/>
            <pc:sldMk cId="3895389910" sldId="655"/>
            <ac:spMk id="11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6.318" v="29" actId="1076"/>
          <ac:spMkLst>
            <pc:docMk/>
            <pc:sldMk cId="3895389910" sldId="655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3330E73D-0293-4F05-9FEF-B6C1F3B4C580}" dt="2022-03-24T10:34:09.742" v="35" actId="20577"/>
        <pc:sldMkLst>
          <pc:docMk/>
          <pc:sldMk cId="1838688359" sldId="656"/>
        </pc:sldMkLst>
        <pc:spChg chg="mod">
          <ac:chgData name="Anatoliy Kigel" userId="7432c6c4687b0a9c" providerId="LiveId" clId="{3330E73D-0293-4F05-9FEF-B6C1F3B4C580}" dt="2022-03-24T10:34:09.742" v="35" actId="20577"/>
          <ac:spMkLst>
            <pc:docMk/>
            <pc:sldMk cId="1838688359" sldId="656"/>
            <ac:spMk id="6" creationId="{00000000-0000-0000-0000-000000000000}"/>
          </ac:spMkLst>
        </pc:spChg>
        <pc:spChg chg="mod">
          <ac:chgData name="Anatoliy Kigel" userId="7432c6c4687b0a9c" providerId="LiveId" clId="{3330E73D-0293-4F05-9FEF-B6C1F3B4C580}" dt="2022-03-22T05:44:00.395" v="9" actId="1036"/>
          <ac:spMkLst>
            <pc:docMk/>
            <pc:sldMk cId="1838688359" sldId="656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2T05:43:47.123" v="3" actId="478"/>
          <ac:spMkLst>
            <pc:docMk/>
            <pc:sldMk cId="1838688359" sldId="656"/>
            <ac:spMk id="11" creationId="{00000000-0000-0000-0000-000000000000}"/>
          </ac:spMkLst>
        </pc:spChg>
        <pc:picChg chg="del">
          <ac:chgData name="Anatoliy Kigel" userId="7432c6c4687b0a9c" providerId="LiveId" clId="{3330E73D-0293-4F05-9FEF-B6C1F3B4C580}" dt="2022-03-22T05:43:40.935" v="0" actId="478"/>
          <ac:picMkLst>
            <pc:docMk/>
            <pc:sldMk cId="1838688359" sldId="656"/>
            <ac:picMk id="2" creationId="{00000000-0000-0000-0000-000000000000}"/>
          </ac:picMkLst>
        </pc:picChg>
        <pc:picChg chg="add mod">
          <ac:chgData name="Anatoliy Kigel" userId="7432c6c4687b0a9c" providerId="LiveId" clId="{3330E73D-0293-4F05-9FEF-B6C1F3B4C580}" dt="2022-03-22T05:44:30.245" v="11" actId="1076"/>
          <ac:picMkLst>
            <pc:docMk/>
            <pc:sldMk cId="1838688359" sldId="656"/>
            <ac:picMk id="1026" creationId="{2114C879-6246-4F88-8842-7C0C8562882D}"/>
          </ac:picMkLst>
        </pc:picChg>
      </pc:sldChg>
      <pc:sldChg chg="del">
        <pc:chgData name="Anatoliy Kigel" userId="7432c6c4687b0a9c" providerId="LiveId" clId="{3330E73D-0293-4F05-9FEF-B6C1F3B4C580}" dt="2022-03-24T10:34:12.099" v="36" actId="47"/>
        <pc:sldMkLst>
          <pc:docMk/>
          <pc:sldMk cId="1388856890" sldId="657"/>
        </pc:sldMkLst>
      </pc:sldChg>
    </pc:docChg>
  </pc:docChgLst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31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562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13.09.2024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metheus.org.ua/" TargetMode="External"/><Relationship Id="rId2" Type="http://schemas.openxmlformats.org/officeDocument/2006/relationships/hyperlink" Target="https://dev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ahabr.ru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DOM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Разработки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Сайта 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683562" y="4214390"/>
              <a:ext cx="28248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https://dev.ua/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457744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80999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4C879-6246-4F88-8842-7C0C856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02443"/>
            <a:ext cx="6624736" cy="358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Спасибо за внимание </a:t>
            </a:r>
            <a:r>
              <a:rPr lang="uk-UA" sz="66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🙂</a:t>
            </a:r>
            <a:r>
              <a:rPr lang="ru-RU" sz="6600" b="1" dirty="0">
                <a:solidFill>
                  <a:schemeClr val="bg1"/>
                </a:solidFill>
              </a:rPr>
              <a:t> 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14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5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824</Words>
  <Application>Microsoft Office PowerPoint</Application>
  <PresentationFormat>Широкий екран</PresentationFormat>
  <Paragraphs>135</Paragraphs>
  <Slides>31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Segoe UI Emoji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2024-09-13T05:10:13Z</dcterms:modified>
</cp:coreProperties>
</file>