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7"/>
  </p:notesMasterIdLst>
  <p:sldIdLst>
    <p:sldId id="256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10.10.2020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Komponenty</a:t>
            </a:r>
            <a:r>
              <a:rPr lang="en-US" dirty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4.1 </a:t>
            </a:r>
            <a:r>
              <a:rPr lang="pl-PL" sz="2000" dirty="0">
                <a:cs typeface="Calibri"/>
              </a:rPr>
              <a:t>Komponenty - idea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17915" y="2107335"/>
            <a:ext cx="41150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/>
              <a:t>Tworzenie aplikacji w </a:t>
            </a:r>
            <a:r>
              <a:rPr lang="pl-PL" sz="2000" dirty="0" err="1"/>
              <a:t>React</a:t>
            </a:r>
            <a:r>
              <a:rPr lang="pl-PL" sz="2000" dirty="0"/>
              <a:t> polega głównie na budowaniu komponentów, a w nich zawarte kolejne i kolejne komponenty. Architekturą przypomina drzewo</a:t>
            </a:r>
            <a:r>
              <a:rPr lang="pl-PL" sz="2000" dirty="0" smtClean="0"/>
              <a:t>.</a:t>
            </a:r>
          </a:p>
          <a:p>
            <a:r>
              <a:rPr lang="pl-PL" sz="2000" dirty="0"/>
              <a:t>Komponenty pozwalają podzielić interfejs użytkownika na niezależne, pozwalające na ponowne użycie części i myśleć o każdej z nich osobno.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58" y="1438195"/>
            <a:ext cx="6177371" cy="35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Komponenty</a:t>
            </a:r>
            <a:r>
              <a:rPr lang="en-US" dirty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4.2 </a:t>
            </a:r>
            <a:r>
              <a:rPr lang="pl-PL" sz="2000" dirty="0">
                <a:cs typeface="Calibri"/>
              </a:rPr>
              <a:t>Komponenty - </a:t>
            </a:r>
            <a:r>
              <a:rPr lang="pl-PL" sz="2000" dirty="0" smtClean="0">
                <a:cs typeface="Calibri"/>
              </a:rPr>
              <a:t>cechy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17915" y="2107335"/>
            <a:ext cx="411504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/>
              <a:t>Komponent jest niezależny, może być wykorzystywany wielokrotnie, </a:t>
            </a:r>
            <a:r>
              <a:rPr lang="pl-PL" sz="2000" dirty="0" err="1" smtClean="0"/>
              <a:t>renderuje</a:t>
            </a:r>
            <a:r>
              <a:rPr lang="pl-PL" sz="2000" dirty="0" smtClean="0"/>
              <a:t> treść i </a:t>
            </a:r>
            <a:r>
              <a:rPr lang="pl-PL" sz="2000" dirty="0" err="1" smtClean="0"/>
              <a:t>updateuje</a:t>
            </a:r>
            <a:r>
              <a:rPr lang="pl-PL" sz="2000" dirty="0" smtClean="0"/>
              <a:t> się przy zmianach. </a:t>
            </a:r>
            <a:r>
              <a:rPr lang="pl-PL" sz="2000" dirty="0" smtClean="0"/>
              <a:t>Jest czysty, przejrzysty i nie odpowiada za wiele funkcjonalności (najlepiej za jedną)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58" y="1438195"/>
            <a:ext cx="6177371" cy="35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Komponenty</a:t>
            </a:r>
            <a:r>
              <a:rPr lang="en-US" dirty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4.3 </a:t>
            </a:r>
            <a:r>
              <a:rPr lang="pl-PL" sz="2000" dirty="0">
                <a:cs typeface="Calibri"/>
              </a:rPr>
              <a:t>Komponenty funkcyjne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17915" y="2107335"/>
            <a:ext cx="41150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000" b="1" dirty="0" smtClean="0">
              <a:cs typeface="Calibri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17915" y="2107335"/>
            <a:ext cx="411504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/>
              <a:t>Jeśli zachowanie komponentu jest niezależne od jego stanu, wówczas używamy komponentów bezstanowych. Bardzo często w takim przypadku stosujemy funkcję zamiast klasy do tworzenia takiego komponentu. Komponenty funkcyjne są łatwe do napisania i zrozumienia.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4" y="1579518"/>
            <a:ext cx="5860502" cy="3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Komponenty</a:t>
            </a:r>
            <a:r>
              <a:rPr lang="en-US" dirty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4.4 </a:t>
            </a:r>
            <a:r>
              <a:rPr lang="pl-PL" sz="2000" dirty="0">
                <a:cs typeface="Calibri"/>
              </a:rPr>
              <a:t>Komponenty </a:t>
            </a:r>
            <a:r>
              <a:rPr lang="pl-PL" sz="2000" dirty="0" smtClean="0">
                <a:cs typeface="Calibri"/>
              </a:rPr>
              <a:t>klasowe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17915" y="2107335"/>
            <a:ext cx="41150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000" b="1" dirty="0" smtClean="0">
              <a:cs typeface="Calibri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17915" y="2107335"/>
            <a:ext cx="411504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/>
              <a:t>Jeśli zachowanie komponentu zależy od stanu, wtedy komponent jest nazywany komponentem stanowym. Takie komponenty są komponentami klasowymi i posiadają stan, który jest inicjalizowany w ciele klasy.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57" y="1032775"/>
            <a:ext cx="4537051" cy="39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991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188</Words>
  <Application>Microsoft Office PowerPoint</Application>
  <PresentationFormat>Panoramiczny</PresentationFormat>
  <Paragraphs>23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4. Komponenty.</vt:lpstr>
      <vt:lpstr>4. Komponenty.</vt:lpstr>
      <vt:lpstr>4. Komponenty.</vt:lpstr>
      <vt:lpstr>4. Komponenty.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867</cp:revision>
  <dcterms:created xsi:type="dcterms:W3CDTF">2016-12-21T11:50:24Z</dcterms:created>
  <dcterms:modified xsi:type="dcterms:W3CDTF">2020-10-10T14:52:36Z</dcterms:modified>
</cp:coreProperties>
</file>