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17.10.2020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6. </a:t>
            </a:r>
            <a:r>
              <a:rPr lang="pl-PL" dirty="0" err="1" smtClean="0">
                <a:cs typeface="Calibri Light"/>
              </a:rPr>
              <a:t>Props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6.1 Czym są </a:t>
            </a:r>
            <a:r>
              <a:rPr lang="pl-PL" sz="2000" dirty="0" err="1" smtClean="0">
                <a:cs typeface="Calibri"/>
              </a:rPr>
              <a:t>props</a:t>
            </a:r>
            <a:r>
              <a:rPr lang="pl-PL" sz="2000" dirty="0" smtClean="0">
                <a:cs typeface="Calibri"/>
              </a:rPr>
              <a:t>?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10550679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dirty="0" err="1" smtClean="0"/>
              <a:t>Props</a:t>
            </a:r>
            <a:r>
              <a:rPr lang="pl-PL" dirty="0"/>
              <a:t> </a:t>
            </a:r>
            <a:r>
              <a:rPr lang="pl-PL" dirty="0" smtClean="0"/>
              <a:t>to skrót od </a:t>
            </a:r>
            <a:r>
              <a:rPr lang="pl-PL" dirty="0" err="1" smtClean="0"/>
              <a:t>properties</a:t>
            </a:r>
            <a:r>
              <a:rPr lang="pl-PL" dirty="0"/>
              <a:t>.</a:t>
            </a:r>
            <a:r>
              <a:rPr lang="pl-PL" dirty="0" smtClean="0"/>
              <a:t> </a:t>
            </a:r>
            <a:r>
              <a:rPr lang="pl-PL" dirty="0" err="1" smtClean="0"/>
              <a:t>Propsy</a:t>
            </a:r>
            <a:r>
              <a:rPr lang="pl-PL" dirty="0" smtClean="0"/>
              <a:t> to dane wejściowe, które przyjmuje komponent. </a:t>
            </a:r>
            <a:r>
              <a:rPr lang="pl-PL" dirty="0" err="1" smtClean="0"/>
              <a:t>Prosy</a:t>
            </a:r>
            <a:r>
              <a:rPr lang="pl-PL" dirty="0" smtClean="0"/>
              <a:t> mogą być typu prostego lub złożonego np. tablice lub obiekty. </a:t>
            </a:r>
            <a:r>
              <a:rPr lang="pl-PL" dirty="0" err="1" smtClean="0"/>
              <a:t>Propsy</a:t>
            </a:r>
            <a:r>
              <a:rPr lang="pl-PL" dirty="0" smtClean="0"/>
              <a:t> możemy przekazywać od rodzica do dziecka</a:t>
            </a:r>
            <a:r>
              <a:rPr lang="pl-PL" dirty="0" smtClean="0"/>
              <a:t>. Nie możemy ich modyfikować! </a:t>
            </a:r>
            <a:r>
              <a:rPr lang="pl-PL" dirty="0" err="1" smtClean="0"/>
              <a:t>Propsy</a:t>
            </a:r>
            <a:r>
              <a:rPr lang="pl-PL" dirty="0" smtClean="0"/>
              <a:t> są tylko do odczytu, ich zmiana jest możliwa tylko w komponencie z którego pochodzą</a:t>
            </a:r>
            <a:endParaRPr lang="pl-PL" dirty="0" smtClean="0"/>
          </a:p>
          <a:p>
            <a:endParaRPr lang="pl-PL" sz="2000" b="1" dirty="0">
              <a:cs typeface="Calibri"/>
            </a:endParaRPr>
          </a:p>
          <a:p>
            <a:r>
              <a:rPr lang="pl-PL" sz="2000" dirty="0" smtClean="0">
                <a:cs typeface="Calibri"/>
              </a:rPr>
              <a:t>Główne cele </a:t>
            </a:r>
            <a:r>
              <a:rPr lang="pl-PL" sz="2000" dirty="0" err="1" smtClean="0">
                <a:cs typeface="Calibri"/>
              </a:rPr>
              <a:t>propsów</a:t>
            </a:r>
            <a:r>
              <a:rPr lang="pl-PL" sz="2000" dirty="0" smtClean="0">
                <a:cs typeface="Calibri"/>
              </a:rPr>
              <a:t> w </a:t>
            </a:r>
            <a:r>
              <a:rPr lang="pl-PL" sz="2000" dirty="0" err="1" smtClean="0">
                <a:cs typeface="Calibri"/>
              </a:rPr>
              <a:t>React</a:t>
            </a:r>
            <a:r>
              <a:rPr lang="pl-PL" sz="2000" dirty="0" smtClean="0">
                <a:cs typeface="Calibri"/>
              </a:rPr>
              <a:t> to:</a:t>
            </a:r>
          </a:p>
          <a:p>
            <a:pPr marL="342900" indent="-342900">
              <a:buFontTx/>
              <a:buChar char="-"/>
            </a:pPr>
            <a:r>
              <a:rPr lang="pl-PL" sz="2000" dirty="0" smtClean="0">
                <a:cs typeface="Calibri"/>
              </a:rPr>
              <a:t>Przekazywanie danych do komponentów,</a:t>
            </a:r>
          </a:p>
          <a:p>
            <a:pPr marL="342900" indent="-342900">
              <a:buFontTx/>
              <a:buChar char="-"/>
            </a:pPr>
            <a:r>
              <a:rPr lang="pl-PL" sz="2000" dirty="0" smtClean="0">
                <a:cs typeface="Calibri"/>
              </a:rPr>
              <a:t>Wywoływanie zmian stanu,</a:t>
            </a:r>
          </a:p>
          <a:p>
            <a:pPr marL="342900" indent="-342900">
              <a:buFontTx/>
              <a:buChar char="-"/>
            </a:pPr>
            <a:r>
              <a:rPr lang="pl-PL" sz="2000" dirty="0" smtClean="0">
                <a:cs typeface="Calibri"/>
              </a:rPr>
              <a:t>Korzystanie z ich wartości w komponentach, które je przyjmują.</a:t>
            </a:r>
          </a:p>
        </p:txBody>
      </p:sp>
    </p:spTree>
    <p:extLst>
      <p:ext uri="{BB962C8B-B14F-4D97-AF65-F5344CB8AC3E}">
        <p14:creationId xmlns:p14="http://schemas.microsoft.com/office/powerpoint/2010/main" val="41483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6. </a:t>
            </a:r>
            <a:r>
              <a:rPr lang="pl-PL" dirty="0" err="1" smtClean="0">
                <a:cs typeface="Calibri Light"/>
              </a:rPr>
              <a:t>Props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6.2 Przekazywanie </a:t>
            </a:r>
            <a:r>
              <a:rPr lang="pl-PL" sz="2000" dirty="0" err="1" smtClean="0">
                <a:cs typeface="Calibri"/>
              </a:rPr>
              <a:t>propsów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14" y="2376895"/>
            <a:ext cx="2398259" cy="20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6. </a:t>
            </a:r>
            <a:r>
              <a:rPr lang="pl-PL" dirty="0" err="1" smtClean="0">
                <a:cs typeface="Calibri Light"/>
              </a:rPr>
              <a:t>Props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6.3 Odwołania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850" y="2307390"/>
            <a:ext cx="2124075" cy="24288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190" y="1979628"/>
            <a:ext cx="32385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6. </a:t>
            </a:r>
            <a:r>
              <a:rPr lang="pl-PL" dirty="0" err="1" smtClean="0">
                <a:cs typeface="Calibri Light"/>
              </a:rPr>
              <a:t>Props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6.4 Brak </a:t>
            </a:r>
            <a:r>
              <a:rPr lang="pl-PL" sz="2000" dirty="0" err="1" smtClean="0">
                <a:cs typeface="Calibri"/>
              </a:rPr>
              <a:t>props</a:t>
            </a:r>
            <a:r>
              <a:rPr lang="pl-PL" sz="2000" dirty="0" smtClean="0">
                <a:cs typeface="Calibri"/>
              </a:rPr>
              <a:t>?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40" y="1251756"/>
            <a:ext cx="3352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6. </a:t>
            </a:r>
            <a:r>
              <a:rPr lang="pl-PL" dirty="0" err="1" smtClean="0">
                <a:cs typeface="Calibri Light"/>
              </a:rPr>
              <a:t>Props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6.5 Domyślne wartości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795" y="1176473"/>
            <a:ext cx="3400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139</Words>
  <Application>Microsoft Office PowerPoint</Application>
  <PresentationFormat>Panoramiczny</PresentationFormat>
  <Paragraphs>28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6. Props.</vt:lpstr>
      <vt:lpstr>6. Props.</vt:lpstr>
      <vt:lpstr>6. Props.</vt:lpstr>
      <vt:lpstr>6. Props.</vt:lpstr>
      <vt:lpstr>6. Props.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873</cp:revision>
  <dcterms:created xsi:type="dcterms:W3CDTF">2016-12-21T11:50:24Z</dcterms:created>
  <dcterms:modified xsi:type="dcterms:W3CDTF">2020-10-17T07:11:12Z</dcterms:modified>
</cp:coreProperties>
</file>