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FCE4"/>
    <a:srgbClr val="486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E0FB3-EA93-4A8F-BA02-9DC279E9A9E0}" v="1" dt="2019-04-27T10:53:08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Glazer" userId="bf0b3cf9ffe8c66d" providerId="Windows Live" clId="Web-{718EC69B-D8BD-4F3C-8BBB-B445D1BB4B05}"/>
    <pc:docChg chg="modSld sldOrd">
      <pc:chgData name="Damian Glazer" userId="bf0b3cf9ffe8c66d" providerId="Windows Live" clId="Web-{718EC69B-D8BD-4F3C-8BBB-B445D1BB4B05}" dt="2019-04-13T07:27:24.471" v="3" actId="1076"/>
      <pc:docMkLst>
        <pc:docMk/>
      </pc:docMkLst>
      <pc:sldChg chg="modSp">
        <pc:chgData name="Damian Glazer" userId="bf0b3cf9ffe8c66d" providerId="Windows Live" clId="Web-{718EC69B-D8BD-4F3C-8BBB-B445D1BB4B05}" dt="2019-04-13T07:27:24.471" v="3" actId="1076"/>
        <pc:sldMkLst>
          <pc:docMk/>
          <pc:sldMk cId="3506003406" sldId="270"/>
        </pc:sldMkLst>
        <pc:picChg chg="mod">
          <ac:chgData name="Damian Glazer" userId="bf0b3cf9ffe8c66d" providerId="Windows Live" clId="Web-{718EC69B-D8BD-4F3C-8BBB-B445D1BB4B05}" dt="2019-04-13T07:27:24.471" v="3" actId="1076"/>
          <ac:picMkLst>
            <pc:docMk/>
            <pc:sldMk cId="3506003406" sldId="270"/>
            <ac:picMk id="7" creationId="{5483215B-0A50-4F43-A257-4E685BE72087}"/>
          </ac:picMkLst>
        </pc:picChg>
      </pc:sldChg>
      <pc:sldChg chg="ord">
        <pc:chgData name="Damian Glazer" userId="bf0b3cf9ffe8c66d" providerId="Windows Live" clId="Web-{718EC69B-D8BD-4F3C-8BBB-B445D1BB4B05}" dt="2019-04-13T06:31:33.616" v="0"/>
        <pc:sldMkLst>
          <pc:docMk/>
          <pc:sldMk cId="3641711044" sldId="272"/>
        </pc:sldMkLst>
      </pc:sldChg>
    </pc:docChg>
  </pc:docChgLst>
  <pc:docChgLst>
    <pc:chgData name="Damian Glazer" userId="bf0b3cf9ffe8c66d" providerId="Windows Live" clId="Web-{0C7E0FB3-EA93-4A8F-BA02-9DC279E9A9E0}"/>
    <pc:docChg chg="modSld">
      <pc:chgData name="Damian Glazer" userId="bf0b3cf9ffe8c66d" providerId="Windows Live" clId="Web-{0C7E0FB3-EA93-4A8F-BA02-9DC279E9A9E0}" dt="2019-04-27T10:53:08.173" v="1" actId="1076"/>
      <pc:docMkLst>
        <pc:docMk/>
      </pc:docMkLst>
      <pc:sldChg chg="modSp">
        <pc:chgData name="Damian Glazer" userId="bf0b3cf9ffe8c66d" providerId="Windows Live" clId="Web-{0C7E0FB3-EA93-4A8F-BA02-9DC279E9A9E0}" dt="2019-04-27T10:53:08.173" v="1" actId="1076"/>
        <pc:sldMkLst>
          <pc:docMk/>
          <pc:sldMk cId="276470038" sldId="280"/>
        </pc:sldMkLst>
        <pc:spChg chg="mod">
          <ac:chgData name="Damian Glazer" userId="bf0b3cf9ffe8c66d" providerId="Windows Live" clId="Web-{0C7E0FB3-EA93-4A8F-BA02-9DC279E9A9E0}" dt="2019-04-27T10:53:08.173" v="1" actId="1076"/>
          <ac:spMkLst>
            <pc:docMk/>
            <pc:sldMk cId="276470038" sldId="280"/>
            <ac:spMk id="4" creationId="{E20137C2-BB28-4D8A-8BCD-F8E61D4CCE05}"/>
          </ac:spMkLst>
        </pc:spChg>
      </pc:sldChg>
    </pc:docChg>
  </pc:docChgLst>
  <pc:docChgLst>
    <pc:chgData name="Damian Glazer" userId="bf0b3cf9ffe8c66d" providerId="Windows Live" clId="Web-{CC5EC25B-E4CA-434A-B20C-B3FF73E31F0D}"/>
    <pc:docChg chg="addSld modSld">
      <pc:chgData name="Damian Glazer" userId="bf0b3cf9ffe8c66d" providerId="Windows Live" clId="Web-{CC5EC25B-E4CA-434A-B20C-B3FF73E31F0D}" dt="2019-04-23T17:27:00.309" v="25" actId="20577"/>
      <pc:docMkLst>
        <pc:docMk/>
      </pc:docMkLst>
      <pc:sldChg chg="modSp add replId">
        <pc:chgData name="Damian Glazer" userId="bf0b3cf9ffe8c66d" providerId="Windows Live" clId="Web-{CC5EC25B-E4CA-434A-B20C-B3FF73E31F0D}" dt="2019-04-23T17:26:58.074" v="23" actId="20577"/>
        <pc:sldMkLst>
          <pc:docMk/>
          <pc:sldMk cId="276470038" sldId="280"/>
        </pc:sldMkLst>
        <pc:spChg chg="mod">
          <ac:chgData name="Damian Glazer" userId="bf0b3cf9ffe8c66d" providerId="Windows Live" clId="Web-{CC5EC25B-E4CA-434A-B20C-B3FF73E31F0D}" dt="2019-04-23T17:26:58.074" v="23" actId="20577"/>
          <ac:spMkLst>
            <pc:docMk/>
            <pc:sldMk cId="276470038" sldId="280"/>
            <ac:spMk id="4" creationId="{E20137C2-BB28-4D8A-8BCD-F8E61D4CCE05}"/>
          </ac:spMkLst>
        </pc:spChg>
        <pc:spChg chg="mod">
          <ac:chgData name="Damian Glazer" userId="bf0b3cf9ffe8c66d" providerId="Windows Live" clId="Web-{CC5EC25B-E4CA-434A-B20C-B3FF73E31F0D}" dt="2019-04-23T17:26:18.371" v="12" actId="20577"/>
          <ac:spMkLst>
            <pc:docMk/>
            <pc:sldMk cId="276470038" sldId="280"/>
            <ac:spMk id="9" creationId="{00000000-0000-0000-0000-000000000000}"/>
          </ac:spMkLst>
        </pc:spChg>
      </pc:sldChg>
    </pc:docChg>
  </pc:docChgLst>
  <pc:docChgLst>
    <pc:chgData name="Damian Glazer" userId="bf0b3cf9ffe8c66d" providerId="Windows Live" clId="Web-{9F920BEA-C4ED-45F8-8264-50B3A1EBDA94}"/>
    <pc:docChg chg="addSld modSld">
      <pc:chgData name="Damian Glazer" userId="bf0b3cf9ffe8c66d" providerId="Windows Live" clId="Web-{9F920BEA-C4ED-45F8-8264-50B3A1EBDA94}" dt="2019-04-23T20:11:25.059" v="918" actId="20577"/>
      <pc:docMkLst>
        <pc:docMk/>
      </pc:docMkLst>
      <pc:sldChg chg="addSp delSp modSp">
        <pc:chgData name="Damian Glazer" userId="bf0b3cf9ffe8c66d" providerId="Windows Live" clId="Web-{9F920BEA-C4ED-45F8-8264-50B3A1EBDA94}" dt="2019-04-23T19:55:12.095" v="271" actId="20577"/>
        <pc:sldMkLst>
          <pc:docMk/>
          <pc:sldMk cId="276470038" sldId="280"/>
        </pc:sldMkLst>
        <pc:spChg chg="mod">
          <ac:chgData name="Damian Glazer" userId="bf0b3cf9ffe8c66d" providerId="Windows Live" clId="Web-{9F920BEA-C4ED-45F8-8264-50B3A1EBDA94}" dt="2019-04-23T19:55:12.095" v="271" actId="20577"/>
          <ac:spMkLst>
            <pc:docMk/>
            <pc:sldMk cId="276470038" sldId="280"/>
            <ac:spMk id="4" creationId="{E20137C2-BB28-4D8A-8BCD-F8E61D4CCE05}"/>
          </ac:spMkLst>
        </pc:spChg>
        <pc:graphicFrameChg chg="add del mod">
          <ac:chgData name="Damian Glazer" userId="bf0b3cf9ffe8c66d" providerId="Windows Live" clId="Web-{9F920BEA-C4ED-45F8-8264-50B3A1EBDA94}" dt="2019-04-23T19:53:33.845" v="168"/>
          <ac:graphicFrameMkLst>
            <pc:docMk/>
            <pc:sldMk cId="276470038" sldId="280"/>
            <ac:graphicFrameMk id="7" creationId="{1E3A31AB-D2DA-4309-A9D8-967C8EDC91F5}"/>
          </ac:graphicFrameMkLst>
        </pc:graphicFrameChg>
      </pc:sldChg>
      <pc:sldChg chg="addSp delSp modSp add replId">
        <pc:chgData name="Damian Glazer" userId="bf0b3cf9ffe8c66d" providerId="Windows Live" clId="Web-{9F920BEA-C4ED-45F8-8264-50B3A1EBDA94}" dt="2019-04-23T20:00:03.500" v="573" actId="20577"/>
        <pc:sldMkLst>
          <pc:docMk/>
          <pc:sldMk cId="1264885177" sldId="281"/>
        </pc:sldMkLst>
        <pc:spChg chg="mod">
          <ac:chgData name="Damian Glazer" userId="bf0b3cf9ffe8c66d" providerId="Windows Live" clId="Web-{9F920BEA-C4ED-45F8-8264-50B3A1EBDA94}" dt="2019-04-23T20:00:03.500" v="573" actId="20577"/>
          <ac:spMkLst>
            <pc:docMk/>
            <pc:sldMk cId="1264885177" sldId="281"/>
            <ac:spMk id="4" creationId="{E20137C2-BB28-4D8A-8BCD-F8E61D4CCE05}"/>
          </ac:spMkLst>
        </pc:spChg>
        <pc:spChg chg="mod">
          <ac:chgData name="Damian Glazer" userId="bf0b3cf9ffe8c66d" providerId="Windows Live" clId="Web-{9F920BEA-C4ED-45F8-8264-50B3A1EBDA94}" dt="2019-04-23T19:56:02.454" v="281" actId="20577"/>
          <ac:spMkLst>
            <pc:docMk/>
            <pc:sldMk cId="1264885177" sldId="281"/>
            <ac:spMk id="9" creationId="{00000000-0000-0000-0000-000000000000}"/>
          </ac:spMkLst>
        </pc:spChg>
        <pc:graphicFrameChg chg="add del mod">
          <ac:chgData name="Damian Glazer" userId="bf0b3cf9ffe8c66d" providerId="Windows Live" clId="Web-{9F920BEA-C4ED-45F8-8264-50B3A1EBDA94}" dt="2019-04-23T19:57:28.844" v="306"/>
          <ac:graphicFrameMkLst>
            <pc:docMk/>
            <pc:sldMk cId="1264885177" sldId="281"/>
            <ac:graphicFrameMk id="7" creationId="{42AA54BC-A8B0-464A-B7CC-46A8E2AC4973}"/>
          </ac:graphicFrameMkLst>
        </pc:graphicFrameChg>
      </pc:sldChg>
      <pc:sldChg chg="addSp delSp modSp add replId">
        <pc:chgData name="Damian Glazer" userId="bf0b3cf9ffe8c66d" providerId="Windows Live" clId="Web-{9F920BEA-C4ED-45F8-8264-50B3A1EBDA94}" dt="2019-04-23T20:07:18.248" v="820" actId="20577"/>
        <pc:sldMkLst>
          <pc:docMk/>
          <pc:sldMk cId="971107779" sldId="282"/>
        </pc:sldMkLst>
        <pc:spChg chg="mod">
          <ac:chgData name="Damian Glazer" userId="bf0b3cf9ffe8c66d" providerId="Windows Live" clId="Web-{9F920BEA-C4ED-45F8-8264-50B3A1EBDA94}" dt="2019-04-23T20:07:18.248" v="820" actId="20577"/>
          <ac:spMkLst>
            <pc:docMk/>
            <pc:sldMk cId="971107779" sldId="282"/>
            <ac:spMk id="4" creationId="{E20137C2-BB28-4D8A-8BCD-F8E61D4CCE05}"/>
          </ac:spMkLst>
        </pc:spChg>
        <pc:spChg chg="mod">
          <ac:chgData name="Damian Glazer" userId="bf0b3cf9ffe8c66d" providerId="Windows Live" clId="Web-{9F920BEA-C4ED-45F8-8264-50B3A1EBDA94}" dt="2019-04-23T20:00:33.765" v="577" actId="20577"/>
          <ac:spMkLst>
            <pc:docMk/>
            <pc:sldMk cId="971107779" sldId="282"/>
            <ac:spMk id="9" creationId="{00000000-0000-0000-0000-000000000000}"/>
          </ac:spMkLst>
        </pc:spChg>
        <pc:graphicFrameChg chg="add del mod">
          <ac:chgData name="Damian Glazer" userId="bf0b3cf9ffe8c66d" providerId="Windows Live" clId="Web-{9F920BEA-C4ED-45F8-8264-50B3A1EBDA94}" dt="2019-04-23T20:05:33.498" v="758"/>
          <ac:graphicFrameMkLst>
            <pc:docMk/>
            <pc:sldMk cId="971107779" sldId="282"/>
            <ac:graphicFrameMk id="7" creationId="{6E1DC695-6557-4F07-BBFF-586BF2D91DFB}"/>
          </ac:graphicFrameMkLst>
        </pc:graphicFrameChg>
        <pc:graphicFrameChg chg="add del mod">
          <ac:chgData name="Damian Glazer" userId="bf0b3cf9ffe8c66d" providerId="Windows Live" clId="Web-{9F920BEA-C4ED-45F8-8264-50B3A1EBDA94}" dt="2019-04-23T20:06:15.654" v="776"/>
          <ac:graphicFrameMkLst>
            <pc:docMk/>
            <pc:sldMk cId="971107779" sldId="282"/>
            <ac:graphicFrameMk id="10" creationId="{D9C87A8A-BEDA-47D6-A791-624D51C6665D}"/>
          </ac:graphicFrameMkLst>
        </pc:graphicFrameChg>
      </pc:sldChg>
      <pc:sldChg chg="modSp add replId">
        <pc:chgData name="Damian Glazer" userId="bf0b3cf9ffe8c66d" providerId="Windows Live" clId="Web-{9F920BEA-C4ED-45F8-8264-50B3A1EBDA94}" dt="2019-04-23T20:11:25.059" v="917" actId="20577"/>
        <pc:sldMkLst>
          <pc:docMk/>
          <pc:sldMk cId="1780467543" sldId="283"/>
        </pc:sldMkLst>
        <pc:spChg chg="mod">
          <ac:chgData name="Damian Glazer" userId="bf0b3cf9ffe8c66d" providerId="Windows Live" clId="Web-{9F920BEA-C4ED-45F8-8264-50B3A1EBDA94}" dt="2019-04-23T20:11:25.059" v="917" actId="20577"/>
          <ac:spMkLst>
            <pc:docMk/>
            <pc:sldMk cId="1780467543" sldId="283"/>
            <ac:spMk id="4" creationId="{E20137C2-BB28-4D8A-8BCD-F8E61D4CCE05}"/>
          </ac:spMkLst>
        </pc:spChg>
      </pc:sldChg>
    </pc:docChg>
  </pc:docChgLst>
  <pc:docChgLst>
    <pc:chgData name="Damian Glazer" userId="bf0b3cf9ffe8c66d" providerId="Windows Live" clId="Web-{68946875-2E14-44EA-A080-4B1463C2BA3B}"/>
    <pc:docChg chg="addSld modSld sldOrd">
      <pc:chgData name="Damian Glazer" userId="bf0b3cf9ffe8c66d" providerId="Windows Live" clId="Web-{68946875-2E14-44EA-A080-4B1463C2BA3B}" dt="2019-03-28T20:08:55.277" v="1664" actId="20577"/>
      <pc:docMkLst>
        <pc:docMk/>
      </pc:docMkLst>
      <pc:sldChg chg="addSp delSp modSp">
        <pc:chgData name="Damian Glazer" userId="bf0b3cf9ffe8c66d" providerId="Windows Live" clId="Web-{68946875-2E14-44EA-A080-4B1463C2BA3B}" dt="2019-03-28T17:24:49.213" v="26" actId="1076"/>
        <pc:sldMkLst>
          <pc:docMk/>
          <pc:sldMk cId="1998665135" sldId="256"/>
        </pc:sldMkLst>
        <pc:spChg chg="mod">
          <ac:chgData name="Damian Glazer" userId="bf0b3cf9ffe8c66d" providerId="Windows Live" clId="Web-{68946875-2E14-44EA-A080-4B1463C2BA3B}" dt="2019-03-28T17:22:24.541" v="8" actId="20577"/>
          <ac:spMkLst>
            <pc:docMk/>
            <pc:sldMk cId="1998665135" sldId="256"/>
            <ac:spMk id="12" creationId="{00000000-0000-0000-0000-000000000000}"/>
          </ac:spMkLst>
        </pc:spChg>
        <pc:picChg chg="add del mod">
          <ac:chgData name="Damian Glazer" userId="bf0b3cf9ffe8c66d" providerId="Windows Live" clId="Web-{68946875-2E14-44EA-A080-4B1463C2BA3B}" dt="2019-03-28T17:24:28.681" v="19"/>
          <ac:picMkLst>
            <pc:docMk/>
            <pc:sldMk cId="1998665135" sldId="256"/>
            <ac:picMk id="2" creationId="{9330130D-41F9-48D4-BACE-D27DB076F928}"/>
          </ac:picMkLst>
        </pc:picChg>
        <pc:picChg chg="mod">
          <ac:chgData name="Damian Glazer" userId="bf0b3cf9ffe8c66d" providerId="Windows Live" clId="Web-{68946875-2E14-44EA-A080-4B1463C2BA3B}" dt="2019-03-28T17:24:33.603" v="23" actId="1076"/>
          <ac:picMkLst>
            <pc:docMk/>
            <pc:sldMk cId="1998665135" sldId="256"/>
            <ac:picMk id="3" creationId="{00000000-0000-0000-0000-000000000000}"/>
          </ac:picMkLst>
        </pc:picChg>
        <pc:picChg chg="del">
          <ac:chgData name="Damian Glazer" userId="bf0b3cf9ffe8c66d" providerId="Windows Live" clId="Web-{68946875-2E14-44EA-A080-4B1463C2BA3B}" dt="2019-03-28T17:21:24.056" v="0"/>
          <ac:picMkLst>
            <pc:docMk/>
            <pc:sldMk cId="1998665135" sldId="256"/>
            <ac:picMk id="10" creationId="{00000000-0000-0000-0000-000000000000}"/>
          </ac:picMkLst>
        </pc:picChg>
        <pc:picChg chg="add del mod">
          <ac:chgData name="Damian Glazer" userId="bf0b3cf9ffe8c66d" providerId="Windows Live" clId="Web-{68946875-2E14-44EA-A080-4B1463C2BA3B}" dt="2019-03-28T17:24:29.338" v="20"/>
          <ac:picMkLst>
            <pc:docMk/>
            <pc:sldMk cId="1998665135" sldId="256"/>
            <ac:picMk id="13" creationId="{977F520B-CD3F-4C86-B1C8-3E2CEA8CAF0F}"/>
          </ac:picMkLst>
        </pc:picChg>
        <pc:picChg chg="add del mod">
          <ac:chgData name="Damian Glazer" userId="bf0b3cf9ffe8c66d" providerId="Windows Live" clId="Web-{68946875-2E14-44EA-A080-4B1463C2BA3B}" dt="2019-03-28T17:24:34.635" v="24"/>
          <ac:picMkLst>
            <pc:docMk/>
            <pc:sldMk cId="1998665135" sldId="256"/>
            <ac:picMk id="15" creationId="{129CBBED-849D-4AE6-B0C0-D2D757CAE949}"/>
          </ac:picMkLst>
        </pc:picChg>
        <pc:picChg chg="add mod">
          <ac:chgData name="Damian Glazer" userId="bf0b3cf9ffe8c66d" providerId="Windows Live" clId="Web-{68946875-2E14-44EA-A080-4B1463C2BA3B}" dt="2019-03-28T17:24:49.213" v="26" actId="1076"/>
          <ac:picMkLst>
            <pc:docMk/>
            <pc:sldMk cId="1998665135" sldId="256"/>
            <ac:picMk id="17" creationId="{7B0D8761-66A6-4FD6-99F4-FA325D4A7237}"/>
          </ac:picMkLst>
        </pc:picChg>
      </pc:sldChg>
      <pc:sldChg chg="addSp modSp">
        <pc:chgData name="Damian Glazer" userId="bf0b3cf9ffe8c66d" providerId="Windows Live" clId="Web-{68946875-2E14-44EA-A080-4B1463C2BA3B}" dt="2019-03-28T17:39:07.402" v="94" actId="1076"/>
        <pc:sldMkLst>
          <pc:docMk/>
          <pc:sldMk cId="19679412" sldId="261"/>
        </pc:sldMkLst>
        <pc:spChg chg="mod">
          <ac:chgData name="Damian Glazer" userId="bf0b3cf9ffe8c66d" providerId="Windows Live" clId="Web-{68946875-2E14-44EA-A080-4B1463C2BA3B}" dt="2019-03-28T17:38:49.684" v="92" actId="14100"/>
          <ac:spMkLst>
            <pc:docMk/>
            <pc:sldMk cId="19679412" sldId="261"/>
            <ac:spMk id="7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30:29.479" v="73" actId="20577"/>
          <ac:spMkLst>
            <pc:docMk/>
            <pc:sldMk cId="19679412" sldId="261"/>
            <ac:spMk id="9" creationId="{00000000-0000-0000-0000-000000000000}"/>
          </ac:spMkLst>
        </pc:spChg>
        <pc:picChg chg="add mod">
          <ac:chgData name="Damian Glazer" userId="bf0b3cf9ffe8c66d" providerId="Windows Live" clId="Web-{68946875-2E14-44EA-A080-4B1463C2BA3B}" dt="2019-03-28T17:39:07.402" v="94" actId="1076"/>
          <ac:picMkLst>
            <pc:docMk/>
            <pc:sldMk cId="19679412" sldId="261"/>
            <ac:picMk id="3" creationId="{44CC370F-453E-4C4F-A2DF-CB3660A895A9}"/>
          </ac:picMkLst>
        </pc:picChg>
      </pc:sldChg>
      <pc:sldChg chg="addSp delSp modSp">
        <pc:chgData name="Damian Glazer" userId="bf0b3cf9ffe8c66d" providerId="Windows Live" clId="Web-{68946875-2E14-44EA-A080-4B1463C2BA3B}" dt="2019-03-28T18:48:56.534" v="673"/>
        <pc:sldMkLst>
          <pc:docMk/>
          <pc:sldMk cId="19679412" sldId="262"/>
        </pc:sldMkLst>
        <pc:spChg chg="add del mod">
          <ac:chgData name="Damian Glazer" userId="bf0b3cf9ffe8c66d" providerId="Windows Live" clId="Web-{68946875-2E14-44EA-A080-4B1463C2BA3B}" dt="2019-03-28T18:48:56.534" v="673"/>
          <ac:spMkLst>
            <pc:docMk/>
            <pc:sldMk cId="19679412" sldId="262"/>
            <ac:spMk id="3" creationId="{071B70A6-944F-4539-B8B1-A0342A08D528}"/>
          </ac:spMkLst>
        </pc:spChg>
        <pc:spChg chg="mod">
          <ac:chgData name="Damian Glazer" userId="bf0b3cf9ffe8c66d" providerId="Windows Live" clId="Web-{68946875-2E14-44EA-A080-4B1463C2BA3B}" dt="2019-03-28T17:45:30.591" v="442" actId="20577"/>
          <ac:spMkLst>
            <pc:docMk/>
            <pc:sldMk cId="19679412" sldId="262"/>
            <ac:spMk id="7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45:38.607" v="449" actId="1076"/>
          <ac:spMkLst>
            <pc:docMk/>
            <pc:sldMk cId="19679412" sldId="262"/>
            <ac:spMk id="8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43:02.841" v="165" actId="20577"/>
          <ac:spMkLst>
            <pc:docMk/>
            <pc:sldMk cId="19679412" sldId="262"/>
            <ac:spMk id="9" creationId="{00000000-0000-0000-0000-000000000000}"/>
          </ac:spMkLst>
        </pc:spChg>
      </pc:sldChg>
      <pc:sldChg chg="addSp modSp ord">
        <pc:chgData name="Damian Glazer" userId="bf0b3cf9ffe8c66d" providerId="Windows Live" clId="Web-{68946875-2E14-44EA-A080-4B1463C2BA3B}" dt="2019-03-28T17:50:04.217" v="670" actId="14100"/>
        <pc:sldMkLst>
          <pc:docMk/>
          <pc:sldMk cId="19679412" sldId="263"/>
        </pc:sldMkLst>
        <pc:spChg chg="add mod">
          <ac:chgData name="Damian Glazer" userId="bf0b3cf9ffe8c66d" providerId="Windows Live" clId="Web-{68946875-2E14-44EA-A080-4B1463C2BA3B}" dt="2019-03-28T17:50:04.217" v="670" actId="14100"/>
          <ac:spMkLst>
            <pc:docMk/>
            <pc:sldMk cId="19679412" sldId="263"/>
            <ac:spMk id="3" creationId="{96E4422F-279D-4C88-A1C1-270D343773A9}"/>
          </ac:spMkLst>
        </pc:spChg>
        <pc:spChg chg="mod">
          <ac:chgData name="Damian Glazer" userId="bf0b3cf9ffe8c66d" providerId="Windows Live" clId="Web-{68946875-2E14-44EA-A080-4B1463C2BA3B}" dt="2019-03-28T17:46:27.013" v="496" actId="20577"/>
          <ac:spMkLst>
            <pc:docMk/>
            <pc:sldMk cId="19679412" sldId="263"/>
            <ac:spMk id="9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8:51:07.957" v="733" actId="1076"/>
        <pc:sldMkLst>
          <pc:docMk/>
          <pc:sldMk cId="2632544336" sldId="264"/>
        </pc:sldMkLst>
        <pc:spChg chg="add mod">
          <ac:chgData name="Damian Glazer" userId="bf0b3cf9ffe8c66d" providerId="Windows Live" clId="Web-{68946875-2E14-44EA-A080-4B1463C2BA3B}" dt="2019-03-28T18:50:53.206" v="724" actId="20577"/>
          <ac:spMkLst>
            <pc:docMk/>
            <pc:sldMk cId="2632544336" sldId="264"/>
            <ac:spMk id="3" creationId="{E072F95C-C806-477C-95CC-5546DDA25DC0}"/>
          </ac:spMkLst>
        </pc:spChg>
        <pc:spChg chg="add mod">
          <ac:chgData name="Damian Glazer" userId="bf0b3cf9ffe8c66d" providerId="Windows Live" clId="Web-{68946875-2E14-44EA-A080-4B1463C2BA3B}" dt="2019-03-28T18:51:07.957" v="733" actId="1076"/>
          <ac:spMkLst>
            <pc:docMk/>
            <pc:sldMk cId="2632544336" sldId="264"/>
            <ac:spMk id="4" creationId="{6544E421-EEAD-4203-8DF5-ACEE8FC6D150}"/>
          </ac:spMkLst>
        </pc:spChg>
        <pc:spChg chg="del">
          <ac:chgData name="Damian Glazer" userId="bf0b3cf9ffe8c66d" providerId="Windows Live" clId="Web-{68946875-2E14-44EA-A080-4B1463C2BA3B}" dt="2019-03-28T18:49:20.972" v="688"/>
          <ac:spMkLst>
            <pc:docMk/>
            <pc:sldMk cId="2632544336" sldId="264"/>
            <ac:spMk id="7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8:49:37.769" v="693"/>
          <ac:spMkLst>
            <pc:docMk/>
            <pc:sldMk cId="2632544336" sldId="264"/>
            <ac:spMk id="8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8:49:18.175" v="685" actId="20577"/>
          <ac:spMkLst>
            <pc:docMk/>
            <pc:sldMk cId="2632544336" sldId="264"/>
            <ac:spMk id="9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00:27.115" v="796" actId="1076"/>
        <pc:sldMkLst>
          <pc:docMk/>
          <pc:sldMk cId="3145249739" sldId="265"/>
        </pc:sldMkLst>
        <pc:spChg chg="add mod">
          <ac:chgData name="Damian Glazer" userId="bf0b3cf9ffe8c66d" providerId="Windows Live" clId="Web-{68946875-2E14-44EA-A080-4B1463C2BA3B}" dt="2019-03-28T18:59:38.709" v="769" actId="20577"/>
          <ac:spMkLst>
            <pc:docMk/>
            <pc:sldMk cId="3145249739" sldId="265"/>
            <ac:spMk id="3" creationId="{D77EF717-EECD-490A-9D38-1360681F10D7}"/>
          </ac:spMkLst>
        </pc:spChg>
        <pc:spChg chg="add mod">
          <ac:chgData name="Damian Glazer" userId="bf0b3cf9ffe8c66d" providerId="Windows Live" clId="Web-{68946875-2E14-44EA-A080-4B1463C2BA3B}" dt="2019-03-28T19:00:27.115" v="796" actId="1076"/>
          <ac:spMkLst>
            <pc:docMk/>
            <pc:sldMk cId="3145249739" sldId="265"/>
            <ac:spMk id="4" creationId="{1563EDC5-CAC3-4181-8EA8-A678E9ED7444}"/>
          </ac:spMkLst>
        </pc:spChg>
        <pc:spChg chg="mod">
          <ac:chgData name="Damian Glazer" userId="bf0b3cf9ffe8c66d" providerId="Windows Live" clId="Web-{68946875-2E14-44EA-A080-4B1463C2BA3B}" dt="2019-03-28T18:59:11.255" v="755" actId="20577"/>
          <ac:spMkLst>
            <pc:docMk/>
            <pc:sldMk cId="3145249739" sldId="265"/>
            <ac:spMk id="7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8:59:26.052" v="760"/>
          <ac:spMkLst>
            <pc:docMk/>
            <pc:sldMk cId="3145249739" sldId="265"/>
            <ac:spMk id="8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46:22.016" v="936" actId="20577"/>
        <pc:sldMkLst>
          <pc:docMk/>
          <pc:sldMk cId="2735401482" sldId="266"/>
        </pc:sldMkLst>
        <pc:spChg chg="del mod">
          <ac:chgData name="Damian Glazer" userId="bf0b3cf9ffe8c66d" providerId="Windows Live" clId="Web-{68946875-2E14-44EA-A080-4B1463C2BA3B}" dt="2019-03-28T19:03:15.913" v="806"/>
          <ac:spMkLst>
            <pc:docMk/>
            <pc:sldMk cId="2735401482" sldId="266"/>
            <ac:spMk id="3" creationId="{D77EF717-EECD-490A-9D38-1360681F10D7}"/>
          </ac:spMkLst>
        </pc:spChg>
        <pc:spChg chg="del">
          <ac:chgData name="Damian Glazer" userId="bf0b3cf9ffe8c66d" providerId="Windows Live" clId="Web-{68946875-2E14-44EA-A080-4B1463C2BA3B}" dt="2019-03-28T19:03:09.819" v="802"/>
          <ac:spMkLst>
            <pc:docMk/>
            <pc:sldMk cId="2735401482" sldId="266"/>
            <ac:spMk id="4" creationId="{1563EDC5-CAC3-4181-8EA8-A678E9ED7444}"/>
          </ac:spMkLst>
        </pc:spChg>
        <pc:spChg chg="mod">
          <ac:chgData name="Damian Glazer" userId="bf0b3cf9ffe8c66d" providerId="Windows Live" clId="Web-{68946875-2E14-44EA-A080-4B1463C2BA3B}" dt="2019-03-28T19:46:22.016" v="936" actId="20577"/>
          <ac:spMkLst>
            <pc:docMk/>
            <pc:sldMk cId="2735401482" sldId="266"/>
            <ac:spMk id="7" creationId="{00000000-0000-0000-0000-000000000000}"/>
          </ac:spMkLst>
        </pc:spChg>
        <pc:spChg chg="add del mod">
          <ac:chgData name="Damian Glazer" userId="bf0b3cf9ffe8c66d" providerId="Windows Live" clId="Web-{68946875-2E14-44EA-A080-4B1463C2BA3B}" dt="2019-03-28T19:04:17.929" v="809"/>
          <ac:spMkLst>
            <pc:docMk/>
            <pc:sldMk cId="2735401482" sldId="266"/>
            <ac:spMk id="8" creationId="{FF2A9C44-45E2-445D-AF59-E57AAD6FF702}"/>
          </ac:spMkLst>
        </pc:spChg>
        <pc:spChg chg="add mod">
          <ac:chgData name="Damian Glazer" userId="bf0b3cf9ffe8c66d" providerId="Windows Live" clId="Web-{68946875-2E14-44EA-A080-4B1463C2BA3B}" dt="2019-03-28T19:46:11.860" v="931" actId="20577"/>
          <ac:spMkLst>
            <pc:docMk/>
            <pc:sldMk cId="2735401482" sldId="266"/>
            <ac:spMk id="10" creationId="{7F9AB7D7-2382-4E6C-BD60-2AF424526DA8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50:49.425" v="1071" actId="1076"/>
        <pc:sldMkLst>
          <pc:docMk/>
          <pc:sldMk cId="3837783307" sldId="267"/>
        </pc:sldMkLst>
        <pc:spChg chg="del mod">
          <ac:chgData name="Damian Glazer" userId="bf0b3cf9ffe8c66d" providerId="Windows Live" clId="Web-{68946875-2E14-44EA-A080-4B1463C2BA3B}" dt="2019-03-28T19:48:19.158" v="968"/>
          <ac:spMkLst>
            <pc:docMk/>
            <pc:sldMk cId="3837783307" sldId="267"/>
            <ac:spMk id="7" creationId="{00000000-0000-0000-0000-000000000000}"/>
          </ac:spMkLst>
        </pc:spChg>
        <pc:spChg chg="add mod">
          <ac:chgData name="Damian Glazer" userId="bf0b3cf9ffe8c66d" providerId="Windows Live" clId="Web-{68946875-2E14-44EA-A080-4B1463C2BA3B}" dt="2019-03-28T19:50:49.425" v="1071" actId="1076"/>
          <ac:spMkLst>
            <pc:docMk/>
            <pc:sldMk cId="3837783307" sldId="267"/>
            <ac:spMk id="8" creationId="{685EEAB5-FCE3-4959-83E0-A5F12AADA227}"/>
          </ac:spMkLst>
        </pc:spChg>
        <pc:spChg chg="mod">
          <ac:chgData name="Damian Glazer" userId="bf0b3cf9ffe8c66d" providerId="Windows Live" clId="Web-{68946875-2E14-44EA-A080-4B1463C2BA3B}" dt="2019-03-28T19:47:44.970" v="958" actId="20577"/>
          <ac:spMkLst>
            <pc:docMk/>
            <pc:sldMk cId="3837783307" sldId="267"/>
            <ac:spMk id="9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9:47:31.892" v="939"/>
          <ac:spMkLst>
            <pc:docMk/>
            <pc:sldMk cId="3837783307" sldId="267"/>
            <ac:spMk id="10" creationId="{7F9AB7D7-2382-4E6C-BD60-2AF424526DA8}"/>
          </ac:spMkLst>
        </pc:spChg>
        <pc:picChg chg="add mod">
          <ac:chgData name="Damian Glazer" userId="bf0b3cf9ffe8c66d" providerId="Windows Live" clId="Web-{68946875-2E14-44EA-A080-4B1463C2BA3B}" dt="2019-03-28T19:47:57.736" v="965" actId="14100"/>
          <ac:picMkLst>
            <pc:docMk/>
            <pc:sldMk cId="3837783307" sldId="267"/>
            <ac:picMk id="3" creationId="{869A9EA3-5F7A-4A4F-A142-5556DDE11C5E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19:55:12.614" v="1137" actId="20577"/>
        <pc:sldMkLst>
          <pc:docMk/>
          <pc:sldMk cId="2939497770" sldId="268"/>
        </pc:sldMkLst>
        <pc:spChg chg="add mod">
          <ac:chgData name="Damian Glazer" userId="bf0b3cf9ffe8c66d" providerId="Windows Live" clId="Web-{68946875-2E14-44EA-A080-4B1463C2BA3B}" dt="2019-03-28T19:53:58.739" v="1097" actId="20577"/>
          <ac:spMkLst>
            <pc:docMk/>
            <pc:sldMk cId="2939497770" sldId="268"/>
            <ac:spMk id="4" creationId="{E20137C2-BB28-4D8A-8BCD-F8E61D4CCE05}"/>
          </ac:spMkLst>
        </pc:spChg>
        <pc:spChg chg="add mod">
          <ac:chgData name="Damian Glazer" userId="bf0b3cf9ffe8c66d" providerId="Windows Live" clId="Web-{68946875-2E14-44EA-A080-4B1463C2BA3B}" dt="2019-03-28T19:54:35.911" v="1116" actId="20577"/>
          <ac:spMkLst>
            <pc:docMk/>
            <pc:sldMk cId="2939497770" sldId="268"/>
            <ac:spMk id="7" creationId="{D2552654-9968-4D2F-8559-2CDB32817A6E}"/>
          </ac:spMkLst>
        </pc:spChg>
        <pc:spChg chg="del">
          <ac:chgData name="Damian Glazer" userId="bf0b3cf9ffe8c66d" providerId="Windows Live" clId="Web-{68946875-2E14-44EA-A080-4B1463C2BA3B}" dt="2019-03-28T19:52:44.957" v="1079"/>
          <ac:spMkLst>
            <pc:docMk/>
            <pc:sldMk cId="2939497770" sldId="268"/>
            <ac:spMk id="8" creationId="{685EEAB5-FCE3-4959-83E0-A5F12AADA227}"/>
          </ac:spMkLst>
        </pc:spChg>
        <pc:spChg chg="mod">
          <ac:chgData name="Damian Glazer" userId="bf0b3cf9ffe8c66d" providerId="Windows Live" clId="Web-{68946875-2E14-44EA-A080-4B1463C2BA3B}" dt="2019-03-28T19:52:42.566" v="1076" actId="20577"/>
          <ac:spMkLst>
            <pc:docMk/>
            <pc:sldMk cId="2939497770" sldId="268"/>
            <ac:spMk id="9" creationId="{00000000-0000-0000-0000-000000000000}"/>
          </ac:spMkLst>
        </pc:spChg>
        <pc:spChg chg="add mod">
          <ac:chgData name="Damian Glazer" userId="bf0b3cf9ffe8c66d" providerId="Windows Live" clId="Web-{68946875-2E14-44EA-A080-4B1463C2BA3B}" dt="2019-03-28T19:55:12.614" v="1137" actId="20577"/>
          <ac:spMkLst>
            <pc:docMk/>
            <pc:sldMk cId="2939497770" sldId="268"/>
            <ac:spMk id="10" creationId="{E55DD3FA-4514-44FA-B49E-E1C7ABB9A4B3}"/>
          </ac:spMkLst>
        </pc:spChg>
        <pc:picChg chg="del">
          <ac:chgData name="Damian Glazer" userId="bf0b3cf9ffe8c66d" providerId="Windows Live" clId="Web-{68946875-2E14-44EA-A080-4B1463C2BA3B}" dt="2019-03-28T19:52:45.879" v="1080"/>
          <ac:picMkLst>
            <pc:docMk/>
            <pc:sldMk cId="2939497770" sldId="268"/>
            <ac:picMk id="3" creationId="{869A9EA3-5F7A-4A4F-A142-5556DDE11C5E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20:02:58.634" v="1611" actId="20577"/>
        <pc:sldMkLst>
          <pc:docMk/>
          <pc:sldMk cId="214682991" sldId="269"/>
        </pc:sldMkLst>
        <pc:spChg chg="add mod">
          <ac:chgData name="Damian Glazer" userId="bf0b3cf9ffe8c66d" providerId="Windows Live" clId="Web-{68946875-2E14-44EA-A080-4B1463C2BA3B}" dt="2019-03-28T20:02:50.774" v="1604" actId="20577"/>
          <ac:spMkLst>
            <pc:docMk/>
            <pc:sldMk cId="214682991" sldId="269"/>
            <ac:spMk id="3" creationId="{B1A6515B-77BD-4053-B754-962ABBF9D0F8}"/>
          </ac:spMkLst>
        </pc:spChg>
        <pc:spChg chg="mod">
          <ac:chgData name="Damian Glazer" userId="bf0b3cf9ffe8c66d" providerId="Windows Live" clId="Web-{68946875-2E14-44EA-A080-4B1463C2BA3B}" dt="2019-03-28T20:01:32.227" v="1565" actId="20577"/>
          <ac:spMkLst>
            <pc:docMk/>
            <pc:sldMk cId="214682991" sldId="269"/>
            <ac:spMk id="4" creationId="{E20137C2-BB28-4D8A-8BCD-F8E61D4CCE05}"/>
          </ac:spMkLst>
        </pc:spChg>
        <pc:spChg chg="del">
          <ac:chgData name="Damian Glazer" userId="bf0b3cf9ffe8c66d" providerId="Windows Live" clId="Web-{68946875-2E14-44EA-A080-4B1463C2BA3B}" dt="2019-03-28T20:01:36.305" v="1568"/>
          <ac:spMkLst>
            <pc:docMk/>
            <pc:sldMk cId="214682991" sldId="269"/>
            <ac:spMk id="7" creationId="{D2552654-9968-4D2F-8559-2CDB32817A6E}"/>
          </ac:spMkLst>
        </pc:spChg>
        <pc:spChg chg="add mod">
          <ac:chgData name="Damian Glazer" userId="bf0b3cf9ffe8c66d" providerId="Windows Live" clId="Web-{68946875-2E14-44EA-A080-4B1463C2BA3B}" dt="2019-03-28T20:02:58.634" v="1611" actId="20577"/>
          <ac:spMkLst>
            <pc:docMk/>
            <pc:sldMk cId="214682991" sldId="269"/>
            <ac:spMk id="8" creationId="{0A912C9D-B9A7-4C27-A69E-D3705838D6DB}"/>
          </ac:spMkLst>
        </pc:spChg>
        <pc:spChg chg="mod">
          <ac:chgData name="Damian Glazer" userId="bf0b3cf9ffe8c66d" providerId="Windows Live" clId="Web-{68946875-2E14-44EA-A080-4B1463C2BA3B}" dt="2019-03-28T19:58:11.336" v="1167" actId="20577"/>
          <ac:spMkLst>
            <pc:docMk/>
            <pc:sldMk cId="214682991" sldId="269"/>
            <ac:spMk id="9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20:01:37.914" v="1569"/>
          <ac:spMkLst>
            <pc:docMk/>
            <pc:sldMk cId="214682991" sldId="269"/>
            <ac:spMk id="10" creationId="{E55DD3FA-4514-44FA-B49E-E1C7ABB9A4B3}"/>
          </ac:spMkLst>
        </pc:spChg>
      </pc:sldChg>
      <pc:sldChg chg="addSp delSp modSp add replId">
        <pc:chgData name="Damian Glazer" userId="bf0b3cf9ffe8c66d" providerId="Windows Live" clId="Web-{68946875-2E14-44EA-A080-4B1463C2BA3B}" dt="2019-03-28T20:08:43.668" v="1659" actId="1076"/>
        <pc:sldMkLst>
          <pc:docMk/>
          <pc:sldMk cId="3506003406" sldId="270"/>
        </pc:sldMkLst>
        <pc:spChg chg="del">
          <ac:chgData name="Damian Glazer" userId="bf0b3cf9ffe8c66d" providerId="Windows Live" clId="Web-{68946875-2E14-44EA-A080-4B1463C2BA3B}" dt="2019-03-28T20:06:33.354" v="1614"/>
          <ac:spMkLst>
            <pc:docMk/>
            <pc:sldMk cId="3506003406" sldId="270"/>
            <ac:spMk id="3" creationId="{E072F95C-C806-477C-95CC-5546DDA25DC0}"/>
          </ac:spMkLst>
        </pc:spChg>
        <pc:spChg chg="del">
          <ac:chgData name="Damian Glazer" userId="bf0b3cf9ffe8c66d" providerId="Windows Live" clId="Web-{68946875-2E14-44EA-A080-4B1463C2BA3B}" dt="2019-03-28T20:06:36.448" v="1615"/>
          <ac:spMkLst>
            <pc:docMk/>
            <pc:sldMk cId="3506003406" sldId="270"/>
            <ac:spMk id="4" creationId="{6544E421-EEAD-4203-8DF5-ACEE8FC6D150}"/>
          </ac:spMkLst>
        </pc:spChg>
        <pc:spChg chg="add mod">
          <ac:chgData name="Damian Glazer" userId="bf0b3cf9ffe8c66d" providerId="Windows Live" clId="Web-{68946875-2E14-44EA-A080-4B1463C2BA3B}" dt="2019-03-28T20:08:43.668" v="1659" actId="1076"/>
          <ac:spMkLst>
            <pc:docMk/>
            <pc:sldMk cId="3506003406" sldId="270"/>
            <ac:spMk id="10" creationId="{6D76EF66-E0EC-418D-9117-35A0C0F3A3FE}"/>
          </ac:spMkLst>
        </pc:spChg>
        <pc:picChg chg="add mod">
          <ac:chgData name="Damian Glazer" userId="bf0b3cf9ffe8c66d" providerId="Windows Live" clId="Web-{68946875-2E14-44EA-A080-4B1463C2BA3B}" dt="2019-03-28T20:07:10.120" v="1622" actId="1076"/>
          <ac:picMkLst>
            <pc:docMk/>
            <pc:sldMk cId="3506003406" sldId="270"/>
            <ac:picMk id="7" creationId="{5483215B-0A50-4F43-A257-4E685BE72087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20:08:54.480" v="1662" actId="20577"/>
        <pc:sldMkLst>
          <pc:docMk/>
          <pc:sldMk cId="465740879" sldId="271"/>
        </pc:sldMkLst>
        <pc:spChg chg="add mod">
          <ac:chgData name="Damian Glazer" userId="bf0b3cf9ffe8c66d" providerId="Windows Live" clId="Web-{68946875-2E14-44EA-A080-4B1463C2BA3B}" dt="2019-03-28T20:08:54.480" v="1662" actId="20577"/>
          <ac:spMkLst>
            <pc:docMk/>
            <pc:sldMk cId="465740879" sldId="271"/>
            <ac:spMk id="8" creationId="{0E088072-7DDD-4FDB-80EA-8D2356B084B1}"/>
          </ac:spMkLst>
        </pc:spChg>
        <pc:spChg chg="mod">
          <ac:chgData name="Damian Glazer" userId="bf0b3cf9ffe8c66d" providerId="Windows Live" clId="Web-{68946875-2E14-44EA-A080-4B1463C2BA3B}" dt="2019-03-28T20:08:01.105" v="1633" actId="1076"/>
          <ac:spMkLst>
            <pc:docMk/>
            <pc:sldMk cId="465740879" sldId="271"/>
            <ac:spMk id="9" creationId="{00000000-0000-0000-0000-000000000000}"/>
          </ac:spMkLst>
        </pc:spChg>
        <pc:picChg chg="add mod">
          <ac:chgData name="Damian Glazer" userId="bf0b3cf9ffe8c66d" providerId="Windows Live" clId="Web-{68946875-2E14-44EA-A080-4B1463C2BA3B}" dt="2019-03-28T20:07:57.995" v="1632" actId="14100"/>
          <ac:picMkLst>
            <pc:docMk/>
            <pc:sldMk cId="465740879" sldId="271"/>
            <ac:picMk id="3" creationId="{D4D560F0-EE4A-404A-BDDD-F6A8426578D3}"/>
          </ac:picMkLst>
        </pc:picChg>
        <pc:picChg chg="del">
          <ac:chgData name="Damian Glazer" userId="bf0b3cf9ffe8c66d" providerId="Windows Live" clId="Web-{68946875-2E14-44EA-A080-4B1463C2BA3B}" dt="2019-03-28T20:07:24.620" v="1624"/>
          <ac:picMkLst>
            <pc:docMk/>
            <pc:sldMk cId="465740879" sldId="271"/>
            <ac:picMk id="7" creationId="{5483215B-0A50-4F43-A257-4E685BE72087}"/>
          </ac:picMkLst>
        </pc:picChg>
      </pc:sldChg>
    </pc:docChg>
  </pc:docChgLst>
  <pc:docChgLst>
    <pc:chgData name="Damian Glazer" userId="bf0b3cf9ffe8c66d" providerId="Windows Live" clId="Web-{A10D3B8D-ADE5-4DB1-8B26-8D4B663971FB}"/>
    <pc:docChg chg="addSld delSld modSld sldOrd">
      <pc:chgData name="Damian Glazer" userId="bf0b3cf9ffe8c66d" providerId="Windows Live" clId="Web-{A10D3B8D-ADE5-4DB1-8B26-8D4B663971FB}" dt="2019-04-11T18:53:52.468" v="977"/>
      <pc:docMkLst>
        <pc:docMk/>
      </pc:docMkLst>
      <pc:sldChg chg="addSp delSp modSp add ord replId">
        <pc:chgData name="Damian Glazer" userId="bf0b3cf9ffe8c66d" providerId="Windows Live" clId="Web-{A10D3B8D-ADE5-4DB1-8B26-8D4B663971FB}" dt="2019-04-10T16:18:09.489" v="396" actId="1076"/>
        <pc:sldMkLst>
          <pc:docMk/>
          <pc:sldMk cId="3641711044" sldId="272"/>
        </pc:sldMkLst>
        <pc:spChg chg="mod">
          <ac:chgData name="Damian Glazer" userId="bf0b3cf9ffe8c66d" providerId="Windows Live" clId="Web-{A10D3B8D-ADE5-4DB1-8B26-8D4B663971FB}" dt="2019-04-10T16:16:10.612" v="356" actId="1076"/>
          <ac:spMkLst>
            <pc:docMk/>
            <pc:sldMk cId="3641711044" sldId="272"/>
            <ac:spMk id="3" creationId="{B1A6515B-77BD-4053-B754-962ABBF9D0F8}"/>
          </ac:spMkLst>
        </pc:spChg>
        <pc:spChg chg="mod">
          <ac:chgData name="Damian Glazer" userId="bf0b3cf9ffe8c66d" providerId="Windows Live" clId="Web-{A10D3B8D-ADE5-4DB1-8B26-8D4B663971FB}" dt="2019-04-10T16:16:19.784" v="362" actId="20577"/>
          <ac:spMkLst>
            <pc:docMk/>
            <pc:sldMk cId="3641711044" sldId="272"/>
            <ac:spMk id="4" creationId="{E20137C2-BB28-4D8A-8BCD-F8E61D4CCE05}"/>
          </ac:spMkLst>
        </pc:spChg>
        <pc:spChg chg="add mod">
          <ac:chgData name="Damian Glazer" userId="bf0b3cf9ffe8c66d" providerId="Windows Live" clId="Web-{A10D3B8D-ADE5-4DB1-8B26-8D4B663971FB}" dt="2019-04-10T16:17:18.457" v="379" actId="1076"/>
          <ac:spMkLst>
            <pc:docMk/>
            <pc:sldMk cId="3641711044" sldId="272"/>
            <ac:spMk id="7" creationId="{25F95812-6D88-4899-998A-FD21463A4CCF}"/>
          </ac:spMkLst>
        </pc:spChg>
        <pc:spChg chg="mod">
          <ac:chgData name="Damian Glazer" userId="bf0b3cf9ffe8c66d" providerId="Windows Live" clId="Web-{A10D3B8D-ADE5-4DB1-8B26-8D4B663971FB}" dt="2019-04-10T16:16:39.769" v="371" actId="20577"/>
          <ac:spMkLst>
            <pc:docMk/>
            <pc:sldMk cId="3641711044" sldId="272"/>
            <ac:spMk id="8" creationId="{0A912C9D-B9A7-4C27-A69E-D3705838D6DB}"/>
          </ac:spMkLst>
        </pc:spChg>
        <pc:spChg chg="mod">
          <ac:chgData name="Damian Glazer" userId="bf0b3cf9ffe8c66d" providerId="Windows Live" clId="Web-{A10D3B8D-ADE5-4DB1-8B26-8D4B663971FB}" dt="2019-04-10T16:11:16.061" v="12" actId="20577"/>
          <ac:spMkLst>
            <pc:docMk/>
            <pc:sldMk cId="3641711044" sldId="272"/>
            <ac:spMk id="9" creationId="{00000000-0000-0000-0000-000000000000}"/>
          </ac:spMkLst>
        </pc:spChg>
        <pc:spChg chg="add mod">
          <ac:chgData name="Damian Glazer" userId="bf0b3cf9ffe8c66d" providerId="Windows Live" clId="Web-{A10D3B8D-ADE5-4DB1-8B26-8D4B663971FB}" dt="2019-04-10T16:17:20.567" v="380" actId="1076"/>
          <ac:spMkLst>
            <pc:docMk/>
            <pc:sldMk cId="3641711044" sldId="272"/>
            <ac:spMk id="10" creationId="{A1839885-53C0-4A99-94EB-47B5545C151C}"/>
          </ac:spMkLst>
        </pc:spChg>
        <pc:spChg chg="add mod">
          <ac:chgData name="Damian Glazer" userId="bf0b3cf9ffe8c66d" providerId="Windows Live" clId="Web-{A10D3B8D-ADE5-4DB1-8B26-8D4B663971FB}" dt="2019-04-10T16:18:09.489" v="396" actId="1076"/>
          <ac:spMkLst>
            <pc:docMk/>
            <pc:sldMk cId="3641711044" sldId="272"/>
            <ac:spMk id="11" creationId="{B820999E-AFB3-4A37-AC5E-B18C68136F83}"/>
          </ac:spMkLst>
        </pc:spChg>
        <pc:spChg chg="add del">
          <ac:chgData name="Damian Glazer" userId="bf0b3cf9ffe8c66d" providerId="Windows Live" clId="Web-{A10D3B8D-ADE5-4DB1-8B26-8D4B663971FB}" dt="2019-04-10T16:17:46.536" v="383"/>
          <ac:spMkLst>
            <pc:docMk/>
            <pc:sldMk cId="3641711044" sldId="272"/>
            <ac:spMk id="12" creationId="{1EB5BD5F-F3DB-463E-AD63-598030F79C3D}"/>
          </ac:spMkLst>
        </pc:spChg>
      </pc:sldChg>
      <pc:sldChg chg="addSp delSp modSp add ord replId">
        <pc:chgData name="Damian Glazer" userId="bf0b3cf9ffe8c66d" providerId="Windows Live" clId="Web-{A10D3B8D-ADE5-4DB1-8B26-8D4B663971FB}" dt="2019-04-11T18:31:35.251" v="620" actId="20577"/>
        <pc:sldMkLst>
          <pc:docMk/>
          <pc:sldMk cId="1933069769" sldId="273"/>
        </pc:sldMkLst>
        <pc:spChg chg="del">
          <ac:chgData name="Damian Glazer" userId="bf0b3cf9ffe8c66d" providerId="Windows Live" clId="Web-{A10D3B8D-ADE5-4DB1-8B26-8D4B663971FB}" dt="2019-04-11T18:28:16.498" v="417"/>
          <ac:spMkLst>
            <pc:docMk/>
            <pc:sldMk cId="1933069769" sldId="273"/>
            <ac:spMk id="3" creationId="{B1A6515B-77BD-4053-B754-962ABBF9D0F8}"/>
          </ac:spMkLst>
        </pc:spChg>
        <pc:spChg chg="mod">
          <ac:chgData name="Damian Glazer" userId="bf0b3cf9ffe8c66d" providerId="Windows Live" clId="Web-{A10D3B8D-ADE5-4DB1-8B26-8D4B663971FB}" dt="2019-04-11T18:29:31.046" v="545" actId="20577"/>
          <ac:spMkLst>
            <pc:docMk/>
            <pc:sldMk cId="1933069769" sldId="273"/>
            <ac:spMk id="4" creationId="{E20137C2-BB28-4D8A-8BCD-F8E61D4CCE05}"/>
          </ac:spMkLst>
        </pc:spChg>
        <pc:spChg chg="del mod">
          <ac:chgData name="Damian Glazer" userId="bf0b3cf9ffe8c66d" providerId="Windows Live" clId="Web-{A10D3B8D-ADE5-4DB1-8B26-8D4B663971FB}" dt="2019-04-11T18:28:23.607" v="425"/>
          <ac:spMkLst>
            <pc:docMk/>
            <pc:sldMk cId="1933069769" sldId="273"/>
            <ac:spMk id="7" creationId="{25F95812-6D88-4899-998A-FD21463A4CCF}"/>
          </ac:spMkLst>
        </pc:spChg>
        <pc:spChg chg="del mod">
          <ac:chgData name="Damian Glazer" userId="bf0b3cf9ffe8c66d" providerId="Windows Live" clId="Web-{A10D3B8D-ADE5-4DB1-8B26-8D4B663971FB}" dt="2019-04-11T18:28:18.420" v="420"/>
          <ac:spMkLst>
            <pc:docMk/>
            <pc:sldMk cId="1933069769" sldId="273"/>
            <ac:spMk id="8" creationId="{0A912C9D-B9A7-4C27-A69E-D3705838D6DB}"/>
          </ac:spMkLst>
        </pc:spChg>
        <pc:spChg chg="mod">
          <ac:chgData name="Damian Glazer" userId="bf0b3cf9ffe8c66d" providerId="Windows Live" clId="Web-{A10D3B8D-ADE5-4DB1-8B26-8D4B663971FB}" dt="2019-04-11T18:28:12.560" v="413" actId="20577"/>
          <ac:spMkLst>
            <pc:docMk/>
            <pc:sldMk cId="1933069769" sldId="273"/>
            <ac:spMk id="9" creationId="{00000000-0000-0000-0000-000000000000}"/>
          </ac:spMkLst>
        </pc:spChg>
        <pc:spChg chg="del">
          <ac:chgData name="Damian Glazer" userId="bf0b3cf9ffe8c66d" providerId="Windows Live" clId="Web-{A10D3B8D-ADE5-4DB1-8B26-8D4B663971FB}" dt="2019-04-11T18:28:22.279" v="423"/>
          <ac:spMkLst>
            <pc:docMk/>
            <pc:sldMk cId="1933069769" sldId="273"/>
            <ac:spMk id="10" creationId="{A1839885-53C0-4A99-94EB-47B5545C151C}"/>
          </ac:spMkLst>
        </pc:spChg>
        <pc:spChg chg="del">
          <ac:chgData name="Damian Glazer" userId="bf0b3cf9ffe8c66d" providerId="Windows Live" clId="Web-{A10D3B8D-ADE5-4DB1-8B26-8D4B663971FB}" dt="2019-04-11T18:28:16.498" v="416"/>
          <ac:spMkLst>
            <pc:docMk/>
            <pc:sldMk cId="1933069769" sldId="273"/>
            <ac:spMk id="11" creationId="{B820999E-AFB3-4A37-AC5E-B18C68136F83}"/>
          </ac:spMkLst>
        </pc:spChg>
        <pc:spChg chg="add mod">
          <ac:chgData name="Damian Glazer" userId="bf0b3cf9ffe8c66d" providerId="Windows Live" clId="Web-{A10D3B8D-ADE5-4DB1-8B26-8D4B663971FB}" dt="2019-04-11T18:31:35.251" v="620" actId="20577"/>
          <ac:spMkLst>
            <pc:docMk/>
            <pc:sldMk cId="1933069769" sldId="273"/>
            <ac:spMk id="12" creationId="{2FB17849-6CA4-4603-8261-DAC7E91C1E91}"/>
          </ac:spMkLst>
        </pc:spChg>
      </pc:sldChg>
      <pc:sldChg chg="delSp modSp add replId">
        <pc:chgData name="Damian Glazer" userId="bf0b3cf9ffe8c66d" providerId="Windows Live" clId="Web-{A10D3B8D-ADE5-4DB1-8B26-8D4B663971FB}" dt="2019-04-11T18:53:49.671" v="976" actId="1076"/>
        <pc:sldMkLst>
          <pc:docMk/>
          <pc:sldMk cId="1728368824" sldId="274"/>
        </pc:sldMkLst>
        <pc:spChg chg="mod">
          <ac:chgData name="Damian Glazer" userId="bf0b3cf9ffe8c66d" providerId="Windows Live" clId="Web-{A10D3B8D-ADE5-4DB1-8B26-8D4B663971FB}" dt="2019-04-11T18:53:49.671" v="976" actId="1076"/>
          <ac:spMkLst>
            <pc:docMk/>
            <pc:sldMk cId="1728368824" sldId="274"/>
            <ac:spMk id="4" creationId="{E20137C2-BB28-4D8A-8BCD-F8E61D4CCE05}"/>
          </ac:spMkLst>
        </pc:spChg>
        <pc:spChg chg="mod">
          <ac:chgData name="Damian Glazer" userId="bf0b3cf9ffe8c66d" providerId="Windows Live" clId="Web-{A10D3B8D-ADE5-4DB1-8B26-8D4B663971FB}" dt="2019-04-11T18:49:21.808" v="642" actId="20577"/>
          <ac:spMkLst>
            <pc:docMk/>
            <pc:sldMk cId="1728368824" sldId="274"/>
            <ac:spMk id="9" creationId="{00000000-0000-0000-0000-000000000000}"/>
          </ac:spMkLst>
        </pc:spChg>
        <pc:spChg chg="del">
          <ac:chgData name="Damian Glazer" userId="bf0b3cf9ffe8c66d" providerId="Windows Live" clId="Web-{A10D3B8D-ADE5-4DB1-8B26-8D4B663971FB}" dt="2019-04-11T18:49:25.730" v="645"/>
          <ac:spMkLst>
            <pc:docMk/>
            <pc:sldMk cId="1728368824" sldId="274"/>
            <ac:spMk id="12" creationId="{2FB17849-6CA4-4603-8261-DAC7E91C1E91}"/>
          </ac:spMkLst>
        </pc:spChg>
      </pc:sldChg>
      <pc:sldChg chg="add del replId">
        <pc:chgData name="Damian Glazer" userId="bf0b3cf9ffe8c66d" providerId="Windows Live" clId="Web-{A10D3B8D-ADE5-4DB1-8B26-8D4B663971FB}" dt="2019-04-11T18:29:34.202" v="548"/>
        <pc:sldMkLst>
          <pc:docMk/>
          <pc:sldMk cId="3033707068" sldId="274"/>
        </pc:sldMkLst>
      </pc:sldChg>
      <pc:sldChg chg="add replId">
        <pc:chgData name="Damian Glazer" userId="bf0b3cf9ffe8c66d" providerId="Windows Live" clId="Web-{A10D3B8D-ADE5-4DB1-8B26-8D4B663971FB}" dt="2019-04-11T18:53:52.468" v="977"/>
        <pc:sldMkLst>
          <pc:docMk/>
          <pc:sldMk cId="1206354762" sldId="275"/>
        </pc:sldMkLst>
      </pc:sldChg>
    </pc:docChg>
  </pc:docChgLst>
  <pc:docChgLst>
    <pc:chgData name="Damian Glazer" userId="bf0b3cf9ffe8c66d" providerId="Windows Live" clId="Web-{39031F77-2A4A-4D65-B962-C8F69B57FF57}"/>
    <pc:docChg chg="addSld delSld modSld">
      <pc:chgData name="Damian Glazer" userId="bf0b3cf9ffe8c66d" providerId="Windows Live" clId="Web-{39031F77-2A4A-4D65-B962-C8F69B57FF57}" dt="2019-04-13T20:38:10.446" v="1612" actId="20577"/>
      <pc:docMkLst>
        <pc:docMk/>
      </pc:docMkLst>
      <pc:sldChg chg="modSp">
        <pc:chgData name="Damian Glazer" userId="bf0b3cf9ffe8c66d" providerId="Windows Live" clId="Web-{39031F77-2A4A-4D65-B962-C8F69B57FF57}" dt="2019-04-13T20:23:28.082" v="543" actId="20577"/>
        <pc:sldMkLst>
          <pc:docMk/>
          <pc:sldMk cId="1728368824" sldId="274"/>
        </pc:sldMkLst>
        <pc:spChg chg="mod">
          <ac:chgData name="Damian Glazer" userId="bf0b3cf9ffe8c66d" providerId="Windows Live" clId="Web-{39031F77-2A4A-4D65-B962-C8F69B57FF57}" dt="2019-04-13T20:23:28.082" v="543" actId="20577"/>
          <ac:spMkLst>
            <pc:docMk/>
            <pc:sldMk cId="1728368824" sldId="274"/>
            <ac:spMk id="4" creationId="{E20137C2-BB28-4D8A-8BCD-F8E61D4CCE05}"/>
          </ac:spMkLst>
        </pc:spChg>
      </pc:sldChg>
      <pc:sldChg chg="del">
        <pc:chgData name="Damian Glazer" userId="bf0b3cf9ffe8c66d" providerId="Windows Live" clId="Web-{39031F77-2A4A-4D65-B962-C8F69B57FF57}" dt="2019-04-12T18:33:47.932" v="539"/>
        <pc:sldMkLst>
          <pc:docMk/>
          <pc:sldMk cId="1206354762" sldId="275"/>
        </pc:sldMkLst>
      </pc:sldChg>
      <pc:sldChg chg="delSp modSp add replId">
        <pc:chgData name="Damian Glazer" userId="bf0b3cf9ffe8c66d" providerId="Windows Live" clId="Web-{39031F77-2A4A-4D65-B962-C8F69B57FF57}" dt="2019-04-12T18:33:38.557" v="536" actId="20577"/>
        <pc:sldMkLst>
          <pc:docMk/>
          <pc:sldMk cId="1341165331" sldId="276"/>
        </pc:sldMkLst>
        <pc:spChg chg="mod">
          <ac:chgData name="Damian Glazer" userId="bf0b3cf9ffe8c66d" providerId="Windows Live" clId="Web-{39031F77-2A4A-4D65-B962-C8F69B57FF57}" dt="2019-04-12T18:33:38.557" v="536" actId="20577"/>
          <ac:spMkLst>
            <pc:docMk/>
            <pc:sldMk cId="1341165331" sldId="276"/>
            <ac:spMk id="4" creationId="{E20137C2-BB28-4D8A-8BCD-F8E61D4CCE05}"/>
          </ac:spMkLst>
        </pc:spChg>
        <pc:spChg chg="mod">
          <ac:chgData name="Damian Glazer" userId="bf0b3cf9ffe8c66d" providerId="Windows Live" clId="Web-{39031F77-2A4A-4D65-B962-C8F69B57FF57}" dt="2019-04-12T18:28:57.520" v="23" actId="20577"/>
          <ac:spMkLst>
            <pc:docMk/>
            <pc:sldMk cId="1341165331" sldId="276"/>
            <ac:spMk id="9" creationId="{00000000-0000-0000-0000-000000000000}"/>
          </ac:spMkLst>
        </pc:spChg>
        <pc:spChg chg="del">
          <ac:chgData name="Damian Glazer" userId="bf0b3cf9ffe8c66d" providerId="Windows Live" clId="Web-{39031F77-2A4A-4D65-B962-C8F69B57FF57}" dt="2019-04-12T18:30:13.708" v="195"/>
          <ac:spMkLst>
            <pc:docMk/>
            <pc:sldMk cId="1341165331" sldId="276"/>
            <ac:spMk id="12" creationId="{2FB17849-6CA4-4603-8261-DAC7E91C1E91}"/>
          </ac:spMkLst>
        </pc:spChg>
      </pc:sldChg>
      <pc:sldChg chg="modSp add replId">
        <pc:chgData name="Damian Glazer" userId="bf0b3cf9ffe8c66d" providerId="Windows Live" clId="Web-{39031F77-2A4A-4D65-B962-C8F69B57FF57}" dt="2019-04-13T20:27:05.396" v="715" actId="1076"/>
        <pc:sldMkLst>
          <pc:docMk/>
          <pc:sldMk cId="761338502" sldId="277"/>
        </pc:sldMkLst>
        <pc:spChg chg="mod">
          <ac:chgData name="Damian Glazer" userId="bf0b3cf9ffe8c66d" providerId="Windows Live" clId="Web-{39031F77-2A4A-4D65-B962-C8F69B57FF57}" dt="2019-04-13T20:27:05.396" v="715" actId="1076"/>
          <ac:spMkLst>
            <pc:docMk/>
            <pc:sldMk cId="761338502" sldId="277"/>
            <ac:spMk id="4" creationId="{E20137C2-BB28-4D8A-8BCD-F8E61D4CCE05}"/>
          </ac:spMkLst>
        </pc:spChg>
      </pc:sldChg>
      <pc:sldChg chg="modSp add replId">
        <pc:chgData name="Damian Glazer" userId="bf0b3cf9ffe8c66d" providerId="Windows Live" clId="Web-{39031F77-2A4A-4D65-B962-C8F69B57FF57}" dt="2019-04-13T20:32:35.616" v="1163" actId="20577"/>
        <pc:sldMkLst>
          <pc:docMk/>
          <pc:sldMk cId="1293711638" sldId="278"/>
        </pc:sldMkLst>
        <pc:spChg chg="mod">
          <ac:chgData name="Damian Glazer" userId="bf0b3cf9ffe8c66d" providerId="Windows Live" clId="Web-{39031F77-2A4A-4D65-B962-C8F69B57FF57}" dt="2019-04-13T20:32:35.616" v="1163" actId="20577"/>
          <ac:spMkLst>
            <pc:docMk/>
            <pc:sldMk cId="1293711638" sldId="278"/>
            <ac:spMk id="4" creationId="{E20137C2-BB28-4D8A-8BCD-F8E61D4CCE05}"/>
          </ac:spMkLst>
        </pc:spChg>
      </pc:sldChg>
      <pc:sldChg chg="modSp add replId">
        <pc:chgData name="Damian Glazer" userId="bf0b3cf9ffe8c66d" providerId="Windows Live" clId="Web-{39031F77-2A4A-4D65-B962-C8F69B57FF57}" dt="2019-04-13T20:38:09.149" v="1610" actId="20577"/>
        <pc:sldMkLst>
          <pc:docMk/>
          <pc:sldMk cId="453468464" sldId="279"/>
        </pc:sldMkLst>
        <pc:spChg chg="mod">
          <ac:chgData name="Damian Glazer" userId="bf0b3cf9ffe8c66d" providerId="Windows Live" clId="Web-{39031F77-2A4A-4D65-B962-C8F69B57FF57}" dt="2019-04-13T20:38:09.149" v="1610" actId="20577"/>
          <ac:spMkLst>
            <pc:docMk/>
            <pc:sldMk cId="453468464" sldId="279"/>
            <ac:spMk id="4" creationId="{E20137C2-BB28-4D8A-8BCD-F8E61D4CCE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58818-40A7-4B0E-AD33-59DCB485FB34}" type="datetimeFigureOut">
              <a:rPr lang="pl-PL" smtClean="0"/>
              <a:pPr/>
              <a:t>19.10.2020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26742-D6AE-42C3-803C-EE161E302C0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753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26742-D6AE-42C3-803C-EE161E302C09}" type="slidenum">
              <a:rPr lang="pl-PL" smtClean="0"/>
              <a:pPr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915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5F44-BB1A-471B-BE6B-39AC129B43D6}" type="datetime1">
              <a:rPr lang="pl-PL" smtClean="0"/>
              <a:pPr/>
              <a:t>19.10.2020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05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7E5-BDAF-40AF-A856-D04672686123}" type="datetime1">
              <a:rPr lang="pl-PL" smtClean="0"/>
              <a:pPr/>
              <a:t>19.10.2020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27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A654-FCBC-4D68-8360-7C02DAAC83F5}" type="datetime1">
              <a:rPr lang="pl-PL" smtClean="0"/>
              <a:pPr/>
              <a:t>19.10.2020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70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D3C-6320-4421-9A3B-48699250AE02}" type="datetime1">
              <a:rPr lang="pl-PL" smtClean="0"/>
              <a:pPr/>
              <a:t>19.10.2020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46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77AA-7507-4F8F-B731-67E92B954609}" type="datetime1">
              <a:rPr lang="pl-PL" smtClean="0"/>
              <a:pPr/>
              <a:t>19.10.2020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647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88F1-7CD4-4EF9-9BEC-2C76684127FC}" type="datetime1">
              <a:rPr lang="pl-PL" smtClean="0"/>
              <a:pPr/>
              <a:t>19.10.2020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68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8986-9F24-4FC0-BAAE-130918CC51C9}" type="datetime1">
              <a:rPr lang="pl-PL" smtClean="0"/>
              <a:pPr/>
              <a:t>19.10.2020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7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E1C-81EE-4691-AD18-A282EB27214A}" type="datetime1">
              <a:rPr lang="pl-PL" smtClean="0"/>
              <a:pPr/>
              <a:t>19.10.2020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444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C727-8B4A-406F-98DA-2EDB809564C6}" type="datetime1">
              <a:rPr lang="pl-PL" smtClean="0"/>
              <a:pPr/>
              <a:t>19.10.2020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797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7DED-FC8E-458E-A56B-10F834371B59}" type="datetime1">
              <a:rPr lang="pl-PL" smtClean="0"/>
              <a:pPr/>
              <a:t>19.10.2020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999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C5BD-B483-4ECC-A20A-513350C15F6A}" type="datetime1">
              <a:rPr lang="pl-PL" smtClean="0"/>
              <a:pPr/>
              <a:t>19.10.2020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633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1EDD3-66FA-4291-963D-5F64CDDA8BFE}" type="datetime1">
              <a:rPr lang="pl-PL" smtClean="0"/>
              <a:pPr/>
              <a:t>19.10.2020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7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tytuł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3" y="408643"/>
            <a:ext cx="2993903" cy="445122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8" y="5937681"/>
            <a:ext cx="2355740" cy="91263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78" y="5929997"/>
            <a:ext cx="3660909" cy="912635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681"/>
            <a:ext cx="12192000" cy="48260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827" y="5937681"/>
            <a:ext cx="2340390" cy="904951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7589283" y="454775"/>
            <a:ext cx="39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Marcin Cielecki</a:t>
            </a: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8116955" y="1353009"/>
            <a:ext cx="300437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pl-PL" sz="32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24" y="239331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10</a:t>
            </a:r>
            <a:r>
              <a:rPr lang="pl-PL" dirty="0">
                <a:cs typeface="Calibri Light"/>
              </a:rPr>
              <a:t>. </a:t>
            </a:r>
            <a:r>
              <a:rPr lang="pl-PL" dirty="0" err="1">
                <a:cs typeface="Calibri Light"/>
              </a:rPr>
              <a:t>React</a:t>
            </a:r>
            <a:r>
              <a:rPr lang="pl-PL" dirty="0">
                <a:cs typeface="Calibri Light"/>
              </a:rPr>
              <a:t> Router.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41262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10</a:t>
            </a:r>
            <a:r>
              <a:rPr lang="pl-PL" sz="2000" dirty="0">
                <a:cs typeface="Calibri"/>
              </a:rPr>
              <a:t>.1 Routing - teoria</a:t>
            </a:r>
            <a:endParaRPr lang="pl-PL" sz="2000" b="1" dirty="0" smtClean="0">
              <a:cs typeface="Calibri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517915" y="2122724"/>
            <a:ext cx="11264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Routing - proces </a:t>
            </a:r>
            <a:r>
              <a:rPr lang="pl-PL" dirty="0"/>
              <a:t>obsługi zmian </a:t>
            </a:r>
            <a:r>
              <a:rPr lang="pl-PL" dirty="0" smtClean="0"/>
              <a:t>adresu i wynikających stąd </a:t>
            </a:r>
            <a:r>
              <a:rPr lang="pl-PL" dirty="0"/>
              <a:t>zmian w aplikacji</a:t>
            </a:r>
            <a:r>
              <a:rPr lang="pl-PL" dirty="0" smtClean="0"/>
              <a:t>.</a:t>
            </a:r>
          </a:p>
          <a:p>
            <a:endParaRPr lang="pl-PL" dirty="0"/>
          </a:p>
          <a:p>
            <a:r>
              <a:rPr lang="pl-PL" dirty="0" smtClean="0"/>
              <a:t>Router</a:t>
            </a:r>
            <a:r>
              <a:rPr lang="pl-PL" dirty="0"/>
              <a:t> </a:t>
            </a:r>
            <a:r>
              <a:rPr lang="pl-PL" dirty="0" smtClean="0"/>
              <a:t>– mechanizm obsługujący routing – biblioteka </a:t>
            </a:r>
            <a:r>
              <a:rPr lang="pl-PL" dirty="0" err="1" smtClean="0"/>
              <a:t>React</a:t>
            </a:r>
            <a:r>
              <a:rPr lang="pl-PL" dirty="0" smtClean="0"/>
              <a:t> Router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 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261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10</a:t>
            </a:r>
            <a:r>
              <a:rPr lang="pl-PL" dirty="0">
                <a:cs typeface="Calibri Light"/>
              </a:rPr>
              <a:t>. </a:t>
            </a:r>
            <a:r>
              <a:rPr lang="pl-PL" dirty="0" err="1">
                <a:cs typeface="Calibri Light"/>
              </a:rPr>
              <a:t>React</a:t>
            </a:r>
            <a:r>
              <a:rPr lang="pl-PL" dirty="0">
                <a:cs typeface="Calibri Light"/>
              </a:rPr>
              <a:t> Router.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41262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10.2 </a:t>
            </a:r>
            <a:r>
              <a:rPr lang="pl-PL" sz="2000" dirty="0">
                <a:cs typeface="Calibri"/>
              </a:rPr>
              <a:t>Routing - teoria</a:t>
            </a:r>
            <a:endParaRPr lang="pl-PL" sz="2000" b="1" dirty="0" smtClean="0">
              <a:cs typeface="Calibri"/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465" y="1352822"/>
            <a:ext cx="66960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3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10</a:t>
            </a:r>
            <a:r>
              <a:rPr lang="pl-PL" dirty="0">
                <a:cs typeface="Calibri Light"/>
              </a:rPr>
              <a:t>. </a:t>
            </a:r>
            <a:r>
              <a:rPr lang="pl-PL" dirty="0" err="1">
                <a:cs typeface="Calibri Light"/>
              </a:rPr>
              <a:t>React</a:t>
            </a:r>
            <a:r>
              <a:rPr lang="pl-PL" dirty="0">
                <a:cs typeface="Calibri Light"/>
              </a:rPr>
              <a:t> Router.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41262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10.3 </a:t>
            </a:r>
            <a:r>
              <a:rPr lang="pl-PL" sz="2000" dirty="0">
                <a:cs typeface="Calibri"/>
              </a:rPr>
              <a:t>Routing - teoria</a:t>
            </a:r>
            <a:endParaRPr lang="pl-PL" sz="2000" b="1" dirty="0" smtClean="0">
              <a:cs typeface="Calibri"/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2" y="2196301"/>
            <a:ext cx="5333333" cy="3000000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41" y="2196301"/>
            <a:ext cx="5333333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8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10</a:t>
            </a:r>
            <a:r>
              <a:rPr lang="pl-PL" dirty="0">
                <a:cs typeface="Calibri Light"/>
              </a:rPr>
              <a:t>. </a:t>
            </a:r>
            <a:r>
              <a:rPr lang="pl-PL" dirty="0" err="1">
                <a:cs typeface="Calibri Light"/>
              </a:rPr>
              <a:t>React</a:t>
            </a:r>
            <a:r>
              <a:rPr lang="pl-PL" dirty="0">
                <a:cs typeface="Calibri Light"/>
              </a:rPr>
              <a:t> Router.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41262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10.4 Zadania routera</a:t>
            </a:r>
            <a:endParaRPr lang="pl-PL" sz="2000" b="1" dirty="0" smtClean="0">
              <a:cs typeface="Calibri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517915" y="2151407"/>
            <a:ext cx="9553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    </a:t>
            </a:r>
            <a:r>
              <a:rPr lang="pl-PL" dirty="0" err="1"/>
              <a:t>parsowanie</a:t>
            </a:r>
            <a:r>
              <a:rPr lang="pl-PL" dirty="0"/>
              <a:t> </a:t>
            </a:r>
            <a:r>
              <a:rPr lang="pl-PL" dirty="0" err="1"/>
              <a:t>URL'a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    definicja ścieżek w aplikacji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    wyświetlenie odpowiedniego widoku w zależności od </a:t>
            </a:r>
            <a:r>
              <a:rPr lang="pl-PL" dirty="0" smtClean="0"/>
              <a:t>ścieżki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317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10</a:t>
            </a:r>
            <a:r>
              <a:rPr lang="pl-PL" dirty="0">
                <a:cs typeface="Calibri Light"/>
              </a:rPr>
              <a:t>. </a:t>
            </a:r>
            <a:r>
              <a:rPr lang="pl-PL" dirty="0" err="1">
                <a:cs typeface="Calibri Light"/>
              </a:rPr>
              <a:t>React</a:t>
            </a:r>
            <a:r>
              <a:rPr lang="pl-PL" dirty="0">
                <a:cs typeface="Calibri Light"/>
              </a:rPr>
              <a:t> Router.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41262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10.5 Instalacja routera</a:t>
            </a:r>
            <a:endParaRPr lang="pl-PL" sz="2000" b="1" dirty="0" smtClean="0">
              <a:cs typeface="Calibri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120143"/>
              </p:ext>
            </p:extLst>
          </p:nvPr>
        </p:nvGraphicFramePr>
        <p:xfrm>
          <a:off x="517915" y="3657540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75814408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73336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/>
                        <a:t>react-router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zawiera logikę routera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260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/>
                        <a:t>react-router-dom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potrafi </a:t>
                      </a:r>
                      <a:r>
                        <a:rPr lang="pl-PL" dirty="0" err="1"/>
                        <a:t>renderować</a:t>
                      </a:r>
                      <a:r>
                        <a:rPr lang="pl-PL" dirty="0"/>
                        <a:t> komponenty w drzewie DOM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072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/>
                        <a:t>react-router-native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działa w natywnych aplikacjach mobilnych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038864"/>
                  </a:ext>
                </a:extLst>
              </a:tr>
            </a:tbl>
          </a:graphicData>
        </a:graphic>
      </p:graphicFrame>
      <p:pic>
        <p:nvPicPr>
          <p:cNvPr id="8" name="Obraz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05" y="2348022"/>
            <a:ext cx="5268686" cy="94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0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10</a:t>
            </a:r>
            <a:r>
              <a:rPr lang="pl-PL" dirty="0">
                <a:cs typeface="Calibri Light"/>
              </a:rPr>
              <a:t>. </a:t>
            </a:r>
            <a:r>
              <a:rPr lang="pl-PL" dirty="0" err="1">
                <a:cs typeface="Calibri Light"/>
              </a:rPr>
              <a:t>React</a:t>
            </a:r>
            <a:r>
              <a:rPr lang="pl-PL" dirty="0">
                <a:cs typeface="Calibri Light"/>
              </a:rPr>
              <a:t> Router.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41262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10.6 </a:t>
            </a:r>
            <a:r>
              <a:rPr lang="pl-PL" sz="2000" dirty="0" err="1" smtClean="0">
                <a:cs typeface="Calibri"/>
              </a:rPr>
              <a:t>React</a:t>
            </a:r>
            <a:r>
              <a:rPr lang="pl-PL" sz="2000" dirty="0" smtClean="0">
                <a:cs typeface="Calibri"/>
              </a:rPr>
              <a:t> router</a:t>
            </a:r>
            <a:endParaRPr lang="pl-PL" sz="2000" b="1" dirty="0" smtClean="0">
              <a:cs typeface="Calibri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661851" y="2142309"/>
            <a:ext cx="9997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Dostarcza nam 3 główne komponenty takie jak:</a:t>
            </a:r>
          </a:p>
          <a:p>
            <a:r>
              <a:rPr lang="pl-PL" dirty="0"/>
              <a:t/>
            </a: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BrowserRouter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App</a:t>
            </a:r>
            <a:r>
              <a:rPr lang="pl-PL" dirty="0"/>
              <a:t>/&gt;</a:t>
            </a:r>
            <a:br>
              <a:rPr lang="pl-PL" dirty="0"/>
            </a:br>
            <a:r>
              <a:rPr lang="pl-PL" dirty="0"/>
              <a:t>&lt;/</a:t>
            </a:r>
            <a:r>
              <a:rPr lang="pl-PL" dirty="0" err="1"/>
              <a:t>BrowserRouter</a:t>
            </a:r>
            <a:r>
              <a:rPr lang="pl-PL" dirty="0" smtClean="0"/>
              <a:t>&gt;</a:t>
            </a:r>
          </a:p>
          <a:p>
            <a:r>
              <a:rPr lang="pl-PL" dirty="0" err="1"/>
              <a:t>BrowserRouter</a:t>
            </a:r>
            <a:r>
              <a:rPr lang="pl-PL" dirty="0"/>
              <a:t> </a:t>
            </a:r>
            <a:r>
              <a:rPr lang="pl-PL" dirty="0" smtClean="0"/>
              <a:t> w który owijamy naszą aplikację.</a:t>
            </a:r>
          </a:p>
          <a:p>
            <a:endParaRPr lang="pl-PL" dirty="0" smtClean="0"/>
          </a:p>
          <a:p>
            <a:r>
              <a:rPr lang="pl-PL" dirty="0"/>
              <a:t>&lt;</a:t>
            </a:r>
            <a:r>
              <a:rPr lang="pl-PL" dirty="0" err="1"/>
              <a:t>Route</a:t>
            </a:r>
            <a:r>
              <a:rPr lang="pl-PL" dirty="0"/>
              <a:t> </a:t>
            </a:r>
            <a:r>
              <a:rPr lang="pl-PL" dirty="0" err="1"/>
              <a:t>path</a:t>
            </a:r>
            <a:r>
              <a:rPr lang="pl-PL" dirty="0" smtClean="0"/>
              <a:t>="/test" </a:t>
            </a:r>
            <a:r>
              <a:rPr lang="pl-PL" dirty="0"/>
              <a:t>component</a:t>
            </a:r>
            <a:r>
              <a:rPr lang="pl-PL" dirty="0" smtClean="0"/>
              <a:t>={Test} </a:t>
            </a:r>
            <a:r>
              <a:rPr lang="pl-PL" dirty="0"/>
              <a:t>/&gt;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 err="1"/>
              <a:t>Route</a:t>
            </a:r>
            <a:r>
              <a:rPr lang="pl-PL" dirty="0"/>
              <a:t> określa </a:t>
            </a:r>
            <a:r>
              <a:rPr lang="pl-PL" dirty="0" smtClean="0"/>
              <a:t>pod jaką ścieżką </a:t>
            </a:r>
            <a:r>
              <a:rPr lang="pl-PL" dirty="0" err="1" smtClean="0"/>
              <a:t>wyrenderować</a:t>
            </a:r>
            <a:r>
              <a:rPr lang="pl-PL" dirty="0" smtClean="0"/>
              <a:t> jaki komponent.</a:t>
            </a:r>
          </a:p>
          <a:p>
            <a:r>
              <a:rPr lang="pl-PL" dirty="0"/>
              <a:t/>
            </a:r>
            <a:br>
              <a:rPr lang="pl-PL" dirty="0"/>
            </a:br>
            <a:r>
              <a:rPr lang="pl-PL" dirty="0"/>
              <a:t>&lt;Link to</a:t>
            </a:r>
            <a:r>
              <a:rPr lang="pl-PL" dirty="0" smtClean="0"/>
              <a:t>="/test"&gt;Test&lt;/</a:t>
            </a:r>
            <a:r>
              <a:rPr lang="pl-PL" dirty="0"/>
              <a:t>Link&gt;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Zastępuje nam klasyczny &lt;a </a:t>
            </a:r>
            <a:r>
              <a:rPr lang="pl-PL" dirty="0" err="1" smtClean="0"/>
              <a:t>href</a:t>
            </a:r>
            <a:r>
              <a:rPr lang="pl-PL" dirty="0" smtClean="0"/>
              <a:t>&gt;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159251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</TotalTime>
  <Words>135</Words>
  <Application>Microsoft Office PowerPoint</Application>
  <PresentationFormat>Panoramiczny</PresentationFormat>
  <Paragraphs>45</Paragraphs>
  <Slides>7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Prezentacja programu PowerPoint</vt:lpstr>
      <vt:lpstr>10. React Router.</vt:lpstr>
      <vt:lpstr>10. React Router.</vt:lpstr>
      <vt:lpstr>10. React Router.</vt:lpstr>
      <vt:lpstr>10. React Router.</vt:lpstr>
      <vt:lpstr>10. React Router.</vt:lpstr>
      <vt:lpstr>10. React Router.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Bartłomiej Bester</dc:creator>
  <cp:lastModifiedBy>Użytkownik systemu Windows</cp:lastModifiedBy>
  <cp:revision>881</cp:revision>
  <dcterms:created xsi:type="dcterms:W3CDTF">2016-12-21T11:50:24Z</dcterms:created>
  <dcterms:modified xsi:type="dcterms:W3CDTF">2020-10-19T21:05:18Z</dcterms:modified>
</cp:coreProperties>
</file>