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gret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192.168.1.60:808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微盘大师技术实现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基于MVC-Web-App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非常感谢大家来听我的分享。</a:t>
            </a:r>
          </a:p>
          <a:p>
            <a:pPr/>
            <a:r>
              <a:t>最后再推荐两个很好用的游戏引擎</a:t>
            </a:r>
          </a:p>
          <a:p>
            <a:pPr lvl="1"/>
            <a:r>
              <a:t>Cocos2d-x - 2D</a:t>
            </a:r>
          </a:p>
          <a:p>
            <a:pPr lvl="1"/>
            <a:r>
              <a:t>Egret - 3D/2D -&gt; </a:t>
            </a:r>
            <a:r>
              <a:rPr u="sng">
                <a:hlinkClick r:id="rId2" invalidUrl="" action="" tgtFrame="" tooltip="" history="1" highlightClick="0" endSnd="0"/>
              </a:rPr>
              <a:t>官网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游戏的原理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关于帧</a:t>
            </a:r>
          </a:p>
          <a:p>
            <a:pPr/>
            <a:r>
              <a:t>游戏的初始状态</a:t>
            </a:r>
          </a:p>
          <a:p>
            <a:pPr/>
            <a:r>
              <a:t>内存中游戏数据的管理与更新</a:t>
            </a:r>
          </a:p>
          <a:p>
            <a:pPr/>
            <a:r>
              <a:t>游戏主体的渲染（H5-Canvas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**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179555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游戏的主体结构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MVC </a:t>
            </a:r>
            <a:r>
              <a:rPr>
                <a:solidFill>
                  <a:schemeClr val="accent5"/>
                </a:solidFill>
              </a:rPr>
              <a:t>*****</a:t>
            </a:r>
          </a:p>
        </p:txBody>
      </p:sp>
      <p:pic>
        <p:nvPicPr>
          <p:cNvPr id="127" name="mv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3285234"/>
            <a:ext cx="8864600" cy="59097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先来看看M层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游戏参数</a:t>
            </a:r>
          </a:p>
          <a:p>
            <a:pPr/>
            <a:r>
              <a:t>DOM节点</a:t>
            </a:r>
          </a:p>
          <a:p>
            <a:pPr/>
            <a:r>
              <a:t>景物数据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我裤子都脱了，你就给我看这个？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is cheap,show me the code!!!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723900" y="1968500"/>
            <a:ext cx="4218981" cy="708770"/>
          </a:xfrm>
          <a:prstGeom prst="rect">
            <a:avLst/>
          </a:prstGeom>
        </p:spPr>
        <p:txBody>
          <a:bodyPr anchor="t"/>
          <a:lstStyle>
            <a:lvl1pPr marL="422275" indent="-422275" defTabSz="554990">
              <a:spcBef>
                <a:spcPts val="3900"/>
              </a:spcBef>
              <a:defRPr sz="3420"/>
            </a:lvl1pPr>
          </a:lstStyle>
          <a:p>
            <a:pPr/>
            <a:r>
              <a:t>游戏界面的分层</a:t>
            </a:r>
          </a:p>
        </p:txBody>
      </p:sp>
      <p:sp>
        <p:nvSpPr>
          <p:cNvPr id="138" name="Shape 138"/>
          <p:cNvSpPr/>
          <p:nvPr/>
        </p:nvSpPr>
        <p:spPr>
          <a:xfrm>
            <a:off x="558279" y="3308350"/>
            <a:ext cx="4550222" cy="424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底层背景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679" y="5822950"/>
            <a:ext cx="4550222" cy="424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canvas</a:t>
            </a:r>
          </a:p>
        </p:txBody>
      </p:sp>
      <p:sp>
        <p:nvSpPr>
          <p:cNvPr id="140" name="Shape 140"/>
          <p:cNvSpPr/>
          <p:nvPr/>
        </p:nvSpPr>
        <p:spPr>
          <a:xfrm>
            <a:off x="4227289" y="1936750"/>
            <a:ext cx="4550222" cy="424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按钮/userData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7022579" y="4413250"/>
            <a:ext cx="4550222" cy="424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弹窗层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9136 -0.257812" origin="layout" pathEditMode="relative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4565 0.140625" origin="layout" pathEditMode="relative">
                                      <p:cBhvr>
                                        <p:cTn id="1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91462 -0.113281" origin="layout" pathEditMode="relative">
                                      <p:cBhvr>
                                        <p:cTn id="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值得一提的地方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布局的背景适配（rem + %）</a:t>
            </a:r>
          </a:p>
          <a:p>
            <a:pPr>
              <a:spcBef>
                <a:spcPts val="3200"/>
              </a:spcBef>
            </a:pPr>
            <a:r>
              <a:t>累加计时</a:t>
            </a:r>
          </a:p>
          <a:p>
            <a:pPr lvl="1">
              <a:spcBef>
                <a:spcPts val="10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浏览器原生的动画引擎</a:t>
            </a:r>
          </a:p>
          <a:p>
            <a:pPr lvl="1">
              <a:spcBef>
                <a:spcPts val="10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其他计时器都使用这个计时器的累加。</a:t>
            </a:r>
          </a:p>
          <a:p>
            <a:pPr>
              <a:spcBef>
                <a:spcPts val="900"/>
              </a:spcBef>
            </a:pPr>
            <a:r>
              <a:t>canvas api 和一个坑</a:t>
            </a:r>
          </a:p>
          <a:p>
            <a:pPr lvl="1">
              <a:spcBef>
                <a:spcPts val="10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drawImage、fillText、fillStyle、font、clearReact。</a:t>
            </a:r>
          </a:p>
          <a:p>
            <a:pPr lvl="1">
              <a:spcBef>
                <a:spcPts val="10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canvas必须设置一个视口宽高，通过样式表设置px不起作用。</a:t>
            </a:r>
          </a:p>
          <a:p>
            <a:pPr>
              <a:spcBef>
                <a:spcPts val="900"/>
              </a:spcBef>
            </a:pPr>
            <a:r>
              <a:t>微信分享</a:t>
            </a:r>
          </a:p>
          <a:p>
            <a:pPr lvl="1">
              <a:spcBef>
                <a:spcPts val="10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jssdk、获取使用权限。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值得改进的地方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代码的精简程度。</a:t>
            </a:r>
          </a:p>
          <a:p>
            <a:pPr/>
            <a:r>
              <a:t>代码模块结构没有明确。</a:t>
            </a:r>
          </a:p>
          <a:p>
            <a:pPr/>
            <a:r>
              <a:t>没有寻找优秀的demo源码 —&gt; </a:t>
            </a:r>
            <a:r>
              <a:rPr u="sng">
                <a:hlinkClick r:id="rId2" invalidUrl="" action="" tgtFrame="" tooltip="" history="1" highlightClick="0" endSnd="0"/>
              </a:rPr>
              <a:t>我就是</a:t>
            </a:r>
          </a:p>
          <a:p>
            <a:pPr/>
            <a:r>
              <a:t>游戏的流畅度不高。应使用专业的游戏引擎。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