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SILAMBARASAN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Gopi C</cp:lastModifiedBy>
  <cp:revision>3</cp:revision>
  <dcterms:created xsi:type="dcterms:W3CDTF">2024-03-26T05:30:23Z</dcterms:created>
  <dcterms:modified xsi:type="dcterms:W3CDTF">2024-03-26T06:31:47Z</dcterms:modified>
</cp:coreProperties>
</file>