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6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344" y="1579419"/>
            <a:ext cx="7010401" cy="2202715"/>
          </a:xfrm>
        </p:spPr>
        <p:txBody>
          <a:bodyPr>
            <a:normAutofit/>
          </a:bodyPr>
          <a:lstStyle/>
          <a:p>
            <a:r>
              <a:rPr lang="ru-RU" sz="4400" spc="600" dirty="0"/>
              <a:t>Программирование Систем </a:t>
            </a:r>
            <a:r>
              <a:rPr lang="en-US" sz="4400" spc="600" dirty="0"/>
              <a:t>SIMATIC S7 </a:t>
            </a:r>
            <a:r>
              <a:rPr lang="ru-RU" sz="4400" spc="600" dirty="0"/>
              <a:t>В </a:t>
            </a:r>
            <a:r>
              <a:rPr lang="en-US" sz="4400" spc="600" dirty="0"/>
              <a:t>STEP 7 V5.X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7035" y="426711"/>
            <a:ext cx="4829101" cy="6400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Доклад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4829101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107A9BE-76E7-FE29-DE24-2948EDFD058C}"/>
              </a:ext>
            </a:extLst>
          </p:cNvPr>
          <p:cNvSpPr txBox="1">
            <a:spLocks/>
          </p:cNvSpPr>
          <p:nvPr/>
        </p:nvSpPr>
        <p:spPr>
          <a:xfrm>
            <a:off x="7196644" y="6217911"/>
            <a:ext cx="4829101" cy="64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spc="300" dirty="0" err="1"/>
              <a:t>Худойбердиев</a:t>
            </a:r>
            <a:r>
              <a:rPr lang="ru-RU" sz="2000" spc="300" dirty="0"/>
              <a:t> М.А</a:t>
            </a:r>
            <a:endParaRPr lang="en-US" sz="2000" spc="3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5A67C-8773-6B13-D7EA-965C0C186E59}"/>
              </a:ext>
            </a:extLst>
          </p:cNvPr>
          <p:cNvSpPr txBox="1">
            <a:spLocks/>
          </p:cNvSpPr>
          <p:nvPr/>
        </p:nvSpPr>
        <p:spPr>
          <a:xfrm>
            <a:off x="5357849" y="4294754"/>
            <a:ext cx="7010401" cy="47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spc="600" dirty="0"/>
              <a:t>Базовый уровень</a:t>
            </a:r>
            <a:endParaRPr lang="en-US" sz="1800" spc="60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E493BF-683D-8348-A3AF-688DB7DE1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9" t="20125" r="34643" b="22529"/>
          <a:stretch/>
        </p:blipFill>
        <p:spPr bwMode="auto">
          <a:xfrm>
            <a:off x="1136073" y="1105448"/>
            <a:ext cx="3020291" cy="57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36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Модульные программируемые контроллеры Siemens SIMATIC S7-400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1055" y="1703965"/>
            <a:ext cx="7640781" cy="4946072"/>
          </a:xfrm>
        </p:spPr>
        <p:txBody>
          <a:bodyPr>
            <a:normAutofit/>
          </a:bodyPr>
          <a:lstStyle/>
          <a:p>
            <a:r>
              <a:rPr lang="ru-RU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Модульные программируемые контроллеры Siemens SIMATIC S7-400 представляют собой серию </a:t>
            </a:r>
            <a:r>
              <a:rPr lang="ru-RU" sz="2800" b="1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автоматизационных</a:t>
            </a:r>
            <a:r>
              <a:rPr lang="ru-RU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устройств, предназначенных для управления и мониторинга различными процессами и </a:t>
            </a:r>
            <a:r>
              <a:rPr lang="ru-RU" sz="2800" b="1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систе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ru-RU" sz="2800" b="1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мами</a:t>
            </a:r>
            <a:r>
              <a:rPr lang="ru-RU" sz="2800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в промышленности. Эти контроллеры обеспечивают надежное и гибкое управление производственными процессами, позволяя автоматизировать различные задачи </a:t>
            </a:r>
            <a:r>
              <a:rPr lang="ru-RU" sz="2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промышленных объектах.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537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24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5" y="1703965"/>
            <a:ext cx="7765472" cy="4946072"/>
          </a:xfrm>
        </p:spPr>
        <p:txBody>
          <a:bodyPr>
            <a:normAutofit lnSpcReduction="10000"/>
          </a:bodyPr>
          <a:lstStyle/>
          <a:p>
            <a:r>
              <a:rPr lang="en-US" sz="2800" b="1" i="1" spc="300" dirty="0">
                <a:solidFill>
                  <a:schemeClr val="tx2"/>
                </a:solidFill>
              </a:rPr>
              <a:t>SIMATIC</a:t>
            </a:r>
            <a:r>
              <a:rPr lang="en-US" sz="2800" b="1" i="1" dirty="0">
                <a:solidFill>
                  <a:schemeClr val="tx2"/>
                </a:solidFill>
              </a:rPr>
              <a:t> S7-400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Мощные программируемые котроллеры для построения систем управления средней и высокой степени сложности.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Решение практически любых задач управления.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Широкий спектр модулей и широкая гамма центральных процессоров для максимальной адаптации к требованиям решаемой задачи.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Высокая гибкость, обеспечиваемая простотой использования систем распределенного ввода-вывода и мощными коммуникационными возможностями.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Удобство обслуживания, работа с естественным охлаждением.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Гибкие возможности расширения по мере развития объекта управления</a:t>
            </a:r>
          </a:p>
          <a:p>
            <a:endParaRPr lang="en-US" sz="2800" i="1" dirty="0"/>
          </a:p>
        </p:txBody>
      </p:sp>
      <p:pic>
        <p:nvPicPr>
          <p:cNvPr id="2050" name="Picture 2" descr="SIMATIC S7-400">
            <a:extLst>
              <a:ext uri="{FF2B5EF4-FFF2-40B4-BE49-F238E27FC236}">
                <a16:creationId xmlns:a16="http://schemas.microsoft.com/office/drawing/2014/main" id="{51307E70-0181-9CD9-FBAF-6DE13D78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" y="1572491"/>
            <a:ext cx="3725010" cy="4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9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S7-400/S7-400H/S7-400F/FH . Функции. Подробное описание, цены на  оборудование Siemens. Большой выбор, низкие цены на S7-400/S7-400H/S7-400F/ FH">
            <a:extLst>
              <a:ext uri="{FF2B5EF4-FFF2-40B4-BE49-F238E27FC236}">
                <a16:creationId xmlns:a16="http://schemas.microsoft.com/office/drawing/2014/main" id="{9E46F4D2-5DDC-7F0C-B415-D53396F7A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9499" r="18197" b="26347"/>
          <a:stretch/>
        </p:blipFill>
        <p:spPr bwMode="auto">
          <a:xfrm>
            <a:off x="270163" y="2644725"/>
            <a:ext cx="3756074" cy="26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24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5" y="1703965"/>
            <a:ext cx="7765472" cy="4946072"/>
          </a:xfrm>
        </p:spPr>
        <p:txBody>
          <a:bodyPr>
            <a:normAutofit lnSpcReduction="10000"/>
          </a:bodyPr>
          <a:lstStyle/>
          <a:p>
            <a:r>
              <a:rPr lang="en-US" sz="2800" b="1" i="1" spc="300" dirty="0">
                <a:solidFill>
                  <a:schemeClr val="tx2"/>
                </a:solidFill>
              </a:rPr>
              <a:t>SIMATIC S7-400H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Программируемые контроллеры с резервированной структурой, обеспечивающие высокую надежность функционирования системы управления.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Резервирование всех основных функций на уровне операционной системы центральных процессоров.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Высокий коэффициент готовности, обеспечиваемый применением переключаемых конфигураций системы ввода-вывода.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использования стандартных конфигураций систем ввода-вывода.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Горячее резервирование: автоматическое безударное переключение на резервный блок в случае отказа ведущего бока.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8452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iemens S7-400F-FH PLC Controller, 40 I/O Points">
            <a:extLst>
              <a:ext uri="{FF2B5EF4-FFF2-40B4-BE49-F238E27FC236}">
                <a16:creationId xmlns:a16="http://schemas.microsoft.com/office/drawing/2014/main" id="{C627D7CE-44FC-B9EF-92AA-6F39BC2EC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36162" r="17300" b="24846"/>
          <a:stretch/>
        </p:blipFill>
        <p:spPr bwMode="auto">
          <a:xfrm>
            <a:off x="270163" y="2978728"/>
            <a:ext cx="6109854" cy="26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ru-RU" sz="24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5DB2-8ABE-E2D4-2E86-4AF1DBD3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5" y="1703965"/>
            <a:ext cx="7765472" cy="494607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spc="300" dirty="0">
                <a:solidFill>
                  <a:schemeClr val="tx2"/>
                </a:solidFill>
              </a:rPr>
              <a:t>SIMATIC S7-400F/FH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Построение систем автоматики безопасности и противоаварийной защиты (систем ПАЗ).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Использование обычных или резервированных структур ввода-вывода, повышающих надежность функционирования системы управления.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Снижение затрат на монтаж цепей ввода-вывода автоматики безопасности. Применение высоко надежной связи через PROFIBUS DP или PROFINET IO с использованием профиля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Использование базовых компонентов S7-400H, станций распределенного ввода-вывода ET 200M с F-модулями, а также станций ET 200S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 200pro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 200eco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PROFIsafe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применения смешанных структур ввода-вывода, включающих в свой состав стандартные модули, F-модули и модули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319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AD7-FF5A-27BC-C28C-69A5775E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207963"/>
            <a:ext cx="11145981" cy="1011237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S7-400: </a:t>
            </a: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4121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A836-C122-383A-FDC2-39A3EB9A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0AFB-22F5-72D8-F51F-56095547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929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124</TotalTime>
  <Words>347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Open sans</vt:lpstr>
      <vt:lpstr>Segoe UI</vt:lpstr>
      <vt:lpstr>MinimalXOVTI</vt:lpstr>
      <vt:lpstr>Программирование Систем SIMATIC S7 В STEP 7 V5.X</vt:lpstr>
      <vt:lpstr>Модульные программируемые контроллеры Siemens SIMATIC S7-400</vt:lpstr>
      <vt:lpstr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vt:lpstr>
      <vt:lpstr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vt:lpstr>
      <vt:lpstr>Семейство контроллеров SIMATIC S7-400 предлагает несколько модификаций и конфигураций, чтобы удовлетворить разнообразные потребности в промышленной автоматизации.</vt:lpstr>
      <vt:lpstr>S7-400: Конструкция CPU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Систем SIMATIC S7 В STEP 7 V5.X</dc:title>
  <dc:creator>User</dc:creator>
  <cp:lastModifiedBy>User</cp:lastModifiedBy>
  <cp:revision>1</cp:revision>
  <dcterms:created xsi:type="dcterms:W3CDTF">2023-11-02T17:33:25Z</dcterms:created>
  <dcterms:modified xsi:type="dcterms:W3CDTF">2023-11-02T19:37:28Z</dcterms:modified>
</cp:coreProperties>
</file>