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5"/>
  </p:notesMasterIdLst>
  <p:sldIdLst>
    <p:sldId id="344" r:id="rId4"/>
    <p:sldId id="343" r:id="rId5"/>
    <p:sldId id="361" r:id="rId6"/>
    <p:sldId id="309" r:id="rId7"/>
    <p:sldId id="298" r:id="rId8"/>
    <p:sldId id="307" r:id="rId9"/>
    <p:sldId id="358" r:id="rId10"/>
    <p:sldId id="259" r:id="rId11"/>
    <p:sldId id="359" r:id="rId12"/>
    <p:sldId id="339" r:id="rId13"/>
    <p:sldId id="34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6196" autoAdjust="0"/>
  </p:normalViewPr>
  <p:slideViewPr>
    <p:cSldViewPr snapToGrid="0" showGuides="1">
      <p:cViewPr>
        <p:scale>
          <a:sx n="75" d="100"/>
          <a:sy n="75" d="100"/>
        </p:scale>
        <p:origin x="1128" y="202"/>
      </p:cViewPr>
      <p:guideLst>
        <p:guide orient="horz" pos="22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4096705556699159E-2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73B6-4218-8678-E5E364A94430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73B6-4218-8678-E5E364A94430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3B6-4218-8678-E5E364A944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s-C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486444342411732E-2"/>
          <c:y val="3.4271544695395145E-2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DC9F-4E04-9F4D-497D8E4A03D9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DC9F-4E04-9F4D-497D8E4A03D9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C9F-4E04-9F4D-497D8E4A03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s-C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4099551400202437E-2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E09D-4401-B53A-34FDE6836A07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E09D-4401-B53A-34FDE6836A07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09D-4401-B53A-34FDE6836A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s-C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3.614410972054765E-2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7621-4CA4-9E2D-D1A4FB11A25F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7621-4CA4-9E2D-D1A4FB11A25F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21-4CA4-9E2D-D1A4FB11A2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s-C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4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AB7E7120-FAAE-44F5-AACF-991BD125A6D7}"/>
              </a:ext>
            </a:extLst>
          </p:cNvPr>
          <p:cNvSpPr/>
          <p:nvPr userDrawn="1"/>
        </p:nvSpPr>
        <p:spPr>
          <a:xfrm>
            <a:off x="7280548" y="5979856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5EB969EB-0B65-4D1F-AA88-6C4DF2393956}"/>
              </a:ext>
            </a:extLst>
          </p:cNvPr>
          <p:cNvSpPr/>
          <p:nvPr userDrawn="1"/>
        </p:nvSpPr>
        <p:spPr>
          <a:xfrm>
            <a:off x="1414" y="5445352"/>
            <a:ext cx="12190587" cy="20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51B7096F-D553-42E4-BCC1-F83D5003D11A}"/>
              </a:ext>
            </a:extLst>
          </p:cNvPr>
          <p:cNvSpPr/>
          <p:nvPr userDrawn="1"/>
        </p:nvSpPr>
        <p:spPr>
          <a:xfrm>
            <a:off x="1414" y="5778002"/>
            <a:ext cx="12190587" cy="20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314F97C-C141-467A-991D-DC4595FFA343}"/>
              </a:ext>
            </a:extLst>
          </p:cNvPr>
          <p:cNvSpPr/>
          <p:nvPr userDrawn="1"/>
        </p:nvSpPr>
        <p:spPr>
          <a:xfrm>
            <a:off x="1414" y="5112702"/>
            <a:ext cx="12190587" cy="208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F0787BA-C7F4-402E-86B4-3A6915FE94FB}"/>
              </a:ext>
            </a:extLst>
          </p:cNvPr>
          <p:cNvSpPr/>
          <p:nvPr userDrawn="1"/>
        </p:nvSpPr>
        <p:spPr>
          <a:xfrm>
            <a:off x="1414" y="4780052"/>
            <a:ext cx="12190587" cy="20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79AFEE-C350-4996-ACF0-82F8F6C171D6}"/>
              </a:ext>
            </a:extLst>
          </p:cNvPr>
          <p:cNvGrpSpPr/>
          <p:nvPr userDrawn="1"/>
        </p:nvGrpSpPr>
        <p:grpSpPr>
          <a:xfrm>
            <a:off x="6932024" y="1497102"/>
            <a:ext cx="4495596" cy="4776801"/>
            <a:chOff x="6446339" y="1280897"/>
            <a:chExt cx="4320717" cy="528517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DB13DA-DABB-42AD-8C79-B92DB5C2A07E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869804C-4A6D-4BE0-86D7-115D8C64A339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DF8F04-5A6E-4AF0-8EFB-A5416AA5E3E7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5816A8E-B875-4F6A-8304-5ADE7C4AFB71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11A5B2-8B0B-46AD-91FA-92D6EBE8DBF8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5C827BF-AB2F-4FE6-BEAC-957A3AE70E93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33A9A79-3428-4B12-B9FF-3C880B01EC68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72A26D6A-3B50-4763-ADCC-F133F62B9BE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47968" y="1775610"/>
            <a:ext cx="4109140" cy="3097694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  <a:gd name="connsiteX0" fmla="*/ 97710 w 3083017"/>
              <a:gd name="connsiteY0" fmla="*/ 691559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97710 w 3083017"/>
              <a:gd name="connsiteY4" fmla="*/ 691559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97710" y="691559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97710" y="6915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D21F174-8916-4585-BFC0-6484AE81EE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Images &amp; Content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4847861" y="4558"/>
            <a:ext cx="7344139" cy="6863603"/>
          </a:xfrm>
          <a:custGeom>
            <a:avLst/>
            <a:gdLst>
              <a:gd name="connsiteX0" fmla="*/ 0 w 4572000"/>
              <a:gd name="connsiteY0" fmla="*/ 0 h 5140082"/>
              <a:gd name="connsiteX1" fmla="*/ 4572000 w 4572000"/>
              <a:gd name="connsiteY1" fmla="*/ 0 h 5140082"/>
              <a:gd name="connsiteX2" fmla="*/ 4572000 w 4572000"/>
              <a:gd name="connsiteY2" fmla="*/ 5140082 h 5140082"/>
              <a:gd name="connsiteX3" fmla="*/ 0 w 4572000"/>
              <a:gd name="connsiteY3" fmla="*/ 5140082 h 5140082"/>
              <a:gd name="connsiteX4" fmla="*/ 0 w 4572000"/>
              <a:gd name="connsiteY4" fmla="*/ 0 h 5140082"/>
              <a:gd name="connsiteX0" fmla="*/ 502920 w 4572000"/>
              <a:gd name="connsiteY0" fmla="*/ 0 h 5147702"/>
              <a:gd name="connsiteX1" fmla="*/ 4572000 w 4572000"/>
              <a:gd name="connsiteY1" fmla="*/ 7620 h 5147702"/>
              <a:gd name="connsiteX2" fmla="*/ 4572000 w 4572000"/>
              <a:gd name="connsiteY2" fmla="*/ 5147702 h 5147702"/>
              <a:gd name="connsiteX3" fmla="*/ 0 w 4572000"/>
              <a:gd name="connsiteY3" fmla="*/ 5147702 h 5147702"/>
              <a:gd name="connsiteX4" fmla="*/ 502920 w 4572000"/>
              <a:gd name="connsiteY4" fmla="*/ 0 h 5147702"/>
              <a:gd name="connsiteX0" fmla="*/ 480060 w 4572000"/>
              <a:gd name="connsiteY0" fmla="*/ 0 h 5140082"/>
              <a:gd name="connsiteX1" fmla="*/ 4572000 w 4572000"/>
              <a:gd name="connsiteY1" fmla="*/ 0 h 5140082"/>
              <a:gd name="connsiteX2" fmla="*/ 4572000 w 4572000"/>
              <a:gd name="connsiteY2" fmla="*/ 5140082 h 5140082"/>
              <a:gd name="connsiteX3" fmla="*/ 0 w 4572000"/>
              <a:gd name="connsiteY3" fmla="*/ 5140082 h 5140082"/>
              <a:gd name="connsiteX4" fmla="*/ 480060 w 4572000"/>
              <a:gd name="connsiteY4" fmla="*/ 0 h 5140082"/>
              <a:gd name="connsiteX0" fmla="*/ 1402080 w 5494020"/>
              <a:gd name="connsiteY0" fmla="*/ 0 h 5147702"/>
              <a:gd name="connsiteX1" fmla="*/ 5494020 w 5494020"/>
              <a:gd name="connsiteY1" fmla="*/ 0 h 5147702"/>
              <a:gd name="connsiteX2" fmla="*/ 5494020 w 5494020"/>
              <a:gd name="connsiteY2" fmla="*/ 5140082 h 5147702"/>
              <a:gd name="connsiteX3" fmla="*/ 0 w 5494020"/>
              <a:gd name="connsiteY3" fmla="*/ 5147702 h 5147702"/>
              <a:gd name="connsiteX4" fmla="*/ 1402080 w 5494020"/>
              <a:gd name="connsiteY4" fmla="*/ 0 h 5147702"/>
              <a:gd name="connsiteX0" fmla="*/ 1706880 w 5494020"/>
              <a:gd name="connsiteY0" fmla="*/ 0 h 5147702"/>
              <a:gd name="connsiteX1" fmla="*/ 5494020 w 5494020"/>
              <a:gd name="connsiteY1" fmla="*/ 0 h 5147702"/>
              <a:gd name="connsiteX2" fmla="*/ 5494020 w 5494020"/>
              <a:gd name="connsiteY2" fmla="*/ 5140082 h 5147702"/>
              <a:gd name="connsiteX3" fmla="*/ 0 w 5494020"/>
              <a:gd name="connsiteY3" fmla="*/ 5147702 h 5147702"/>
              <a:gd name="connsiteX4" fmla="*/ 1706880 w 5494020"/>
              <a:gd name="connsiteY4" fmla="*/ 0 h 514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4020" h="5147702">
                <a:moveTo>
                  <a:pt x="1706880" y="0"/>
                </a:moveTo>
                <a:lnTo>
                  <a:pt x="5494020" y="0"/>
                </a:lnTo>
                <a:lnTo>
                  <a:pt x="5494020" y="5140082"/>
                </a:lnTo>
                <a:lnTo>
                  <a:pt x="0" y="5147702"/>
                </a:lnTo>
                <a:lnTo>
                  <a:pt x="170688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4351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B5EC7ADC-67F9-4D30-A972-0F2B88D0792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4276" y="1714872"/>
            <a:ext cx="3570781" cy="43142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108000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80D3340-5DD9-49E8-A07D-B011C94832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B645F56-C047-4B2A-8D39-376A60FB6DBF}"/>
              </a:ext>
            </a:extLst>
          </p:cNvPr>
          <p:cNvSpPr>
            <a:spLocks/>
          </p:cNvSpPr>
          <p:nvPr userDrawn="1"/>
        </p:nvSpPr>
        <p:spPr bwMode="auto">
          <a:xfrm>
            <a:off x="0" y="5745389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22DEAED-1639-4112-B840-31264609C2DD}"/>
              </a:ext>
            </a:extLst>
          </p:cNvPr>
          <p:cNvSpPr>
            <a:spLocks/>
          </p:cNvSpPr>
          <p:nvPr userDrawn="1"/>
        </p:nvSpPr>
        <p:spPr bwMode="auto">
          <a:xfrm>
            <a:off x="6127769" y="5774694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34499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53BBA9-8910-48AA-B686-668257C008CF}"/>
              </a:ext>
            </a:extLst>
          </p:cNvPr>
          <p:cNvSpPr/>
          <p:nvPr userDrawn="1"/>
        </p:nvSpPr>
        <p:spPr>
          <a:xfrm>
            <a:off x="1" y="0"/>
            <a:ext cx="12207092" cy="1826792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6E292CF-6239-4FAD-8469-B4057CC66D43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18873" y="2234589"/>
            <a:ext cx="24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10C7E9C4-D97C-4EA3-8549-47E25308DB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648458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8C95B59E-C4D0-4EBF-A295-B8EADA4B68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298465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C59B22E-803A-4DC7-BCB8-3C78A2CA0230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948471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B49267-E735-4FC7-83FE-360218A92580}"/>
              </a:ext>
            </a:extLst>
          </p:cNvPr>
          <p:cNvGrpSpPr/>
          <p:nvPr userDrawn="1"/>
        </p:nvGrpSpPr>
        <p:grpSpPr>
          <a:xfrm>
            <a:off x="0" y="5736337"/>
            <a:ext cx="12192000" cy="1121663"/>
            <a:chOff x="0" y="5758625"/>
            <a:chExt cx="12192000" cy="1121663"/>
          </a:xfrm>
          <a:solidFill>
            <a:schemeClr val="accent6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C7D1DDF-5D25-41E5-A133-643A36A3C2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5758625"/>
              <a:ext cx="6085418" cy="1121663"/>
            </a:xfrm>
            <a:custGeom>
              <a:avLst/>
              <a:gdLst>
                <a:gd name="connsiteX0" fmla="*/ 1649375 w 8882887"/>
                <a:gd name="connsiteY0" fmla="*/ 0 h 1682495"/>
                <a:gd name="connsiteX1" fmla="*/ 1652414 w 8882887"/>
                <a:gd name="connsiteY1" fmla="*/ 369665 h 1682495"/>
                <a:gd name="connsiteX2" fmla="*/ 1710174 w 8882887"/>
                <a:gd name="connsiteY2" fmla="*/ 489644 h 1682495"/>
                <a:gd name="connsiteX3" fmla="*/ 1713215 w 8882887"/>
                <a:gd name="connsiteY3" fmla="*/ 489644 h 1682495"/>
                <a:gd name="connsiteX4" fmla="*/ 1734495 w 8882887"/>
                <a:gd name="connsiteY4" fmla="*/ 489644 h 1682495"/>
                <a:gd name="connsiteX5" fmla="*/ 1734495 w 8882887"/>
                <a:gd name="connsiteY5" fmla="*/ 525312 h 1682495"/>
                <a:gd name="connsiteX6" fmla="*/ 1735256 w 8882887"/>
                <a:gd name="connsiteY6" fmla="*/ 526529 h 1682495"/>
                <a:gd name="connsiteX7" fmla="*/ 1740575 w 8882887"/>
                <a:gd name="connsiteY7" fmla="*/ 535041 h 1682495"/>
                <a:gd name="connsiteX8" fmla="*/ 1740575 w 8882887"/>
                <a:gd name="connsiteY8" fmla="*/ 706902 h 1682495"/>
                <a:gd name="connsiteX9" fmla="*/ 1743995 w 8882887"/>
                <a:gd name="connsiteY9" fmla="*/ 706902 h 1682495"/>
                <a:gd name="connsiteX10" fmla="*/ 1767936 w 8882887"/>
                <a:gd name="connsiteY10" fmla="*/ 706902 h 1682495"/>
                <a:gd name="connsiteX11" fmla="*/ 1767936 w 8882887"/>
                <a:gd name="connsiteY11" fmla="*/ 917675 h 1682495"/>
                <a:gd name="connsiteX12" fmla="*/ 1770216 w 8882887"/>
                <a:gd name="connsiteY12" fmla="*/ 917270 h 1682495"/>
                <a:gd name="connsiteX13" fmla="*/ 1786176 w 8882887"/>
                <a:gd name="connsiteY13" fmla="*/ 914433 h 1682495"/>
                <a:gd name="connsiteX14" fmla="*/ 1783136 w 8882887"/>
                <a:gd name="connsiteY14" fmla="*/ 1047381 h 1682495"/>
                <a:gd name="connsiteX15" fmla="*/ 1785416 w 8882887"/>
                <a:gd name="connsiteY15" fmla="*/ 1047788 h 1682495"/>
                <a:gd name="connsiteX16" fmla="*/ 1801376 w 8882887"/>
                <a:gd name="connsiteY16" fmla="*/ 1050624 h 1682495"/>
                <a:gd name="connsiteX17" fmla="*/ 1801755 w 8882887"/>
                <a:gd name="connsiteY17" fmla="*/ 1051841 h 1682495"/>
                <a:gd name="connsiteX18" fmla="*/ 1804416 w 8882887"/>
                <a:gd name="connsiteY18" fmla="*/ 1060353 h 1682495"/>
                <a:gd name="connsiteX19" fmla="*/ 1805556 w 8882887"/>
                <a:gd name="connsiteY19" fmla="*/ 1056705 h 1682495"/>
                <a:gd name="connsiteX20" fmla="*/ 1813536 w 8882887"/>
                <a:gd name="connsiteY20" fmla="*/ 1031169 h 1682495"/>
                <a:gd name="connsiteX21" fmla="*/ 1816196 w 8882887"/>
                <a:gd name="connsiteY21" fmla="*/ 1031169 h 1682495"/>
                <a:gd name="connsiteX22" fmla="*/ 1834817 w 8882887"/>
                <a:gd name="connsiteY22" fmla="*/ 1031169 h 1682495"/>
                <a:gd name="connsiteX23" fmla="*/ 1834817 w 8882887"/>
                <a:gd name="connsiteY23" fmla="*/ 1079808 h 1682495"/>
                <a:gd name="connsiteX24" fmla="*/ 1836336 w 8882887"/>
                <a:gd name="connsiteY24" fmla="*/ 1080620 h 1682495"/>
                <a:gd name="connsiteX25" fmla="*/ 1846977 w 8882887"/>
                <a:gd name="connsiteY25" fmla="*/ 1086294 h 1682495"/>
                <a:gd name="connsiteX26" fmla="*/ 1846977 w 8882887"/>
                <a:gd name="connsiteY26" fmla="*/ 1088321 h 1682495"/>
                <a:gd name="connsiteX27" fmla="*/ 1846977 w 8882887"/>
                <a:gd name="connsiteY27" fmla="*/ 1102508 h 1682495"/>
                <a:gd name="connsiteX28" fmla="*/ 1913858 w 8882887"/>
                <a:gd name="connsiteY28" fmla="*/ 1102508 h 1682495"/>
                <a:gd name="connsiteX29" fmla="*/ 1913858 w 8882887"/>
                <a:gd name="connsiteY29" fmla="*/ 1104129 h 1682495"/>
                <a:gd name="connsiteX30" fmla="*/ 1913858 w 8882887"/>
                <a:gd name="connsiteY30" fmla="*/ 1115478 h 1682495"/>
                <a:gd name="connsiteX31" fmla="*/ 1916897 w 8882887"/>
                <a:gd name="connsiteY31" fmla="*/ 1115478 h 1682495"/>
                <a:gd name="connsiteX32" fmla="*/ 1938177 w 8882887"/>
                <a:gd name="connsiteY32" fmla="*/ 1115478 h 1682495"/>
                <a:gd name="connsiteX33" fmla="*/ 1938177 w 8882887"/>
                <a:gd name="connsiteY33" fmla="*/ 1070081 h 1682495"/>
                <a:gd name="connsiteX34" fmla="*/ 2005058 w 8882887"/>
                <a:gd name="connsiteY34" fmla="*/ 1070081 h 1682495"/>
                <a:gd name="connsiteX35" fmla="*/ 2005058 w 8882887"/>
                <a:gd name="connsiteY35" fmla="*/ 1068054 h 1682495"/>
                <a:gd name="connsiteX36" fmla="*/ 2005058 w 8882887"/>
                <a:gd name="connsiteY36" fmla="*/ 1053867 h 1682495"/>
                <a:gd name="connsiteX37" fmla="*/ 2006579 w 8882887"/>
                <a:gd name="connsiteY37" fmla="*/ 1053867 h 1682495"/>
                <a:gd name="connsiteX38" fmla="*/ 2017218 w 8882887"/>
                <a:gd name="connsiteY38" fmla="*/ 1053867 h 1682495"/>
                <a:gd name="connsiteX39" fmla="*/ 2017218 w 8882887"/>
                <a:gd name="connsiteY39" fmla="*/ 1051031 h 1682495"/>
                <a:gd name="connsiteX40" fmla="*/ 2017218 w 8882887"/>
                <a:gd name="connsiteY40" fmla="*/ 1031169 h 1682495"/>
                <a:gd name="connsiteX41" fmla="*/ 2018358 w 8882887"/>
                <a:gd name="connsiteY41" fmla="*/ 1031169 h 1682495"/>
                <a:gd name="connsiteX42" fmla="*/ 2026338 w 8882887"/>
                <a:gd name="connsiteY42" fmla="*/ 1031169 h 1682495"/>
                <a:gd name="connsiteX43" fmla="*/ 2026338 w 8882887"/>
                <a:gd name="connsiteY43" fmla="*/ 1029548 h 1682495"/>
                <a:gd name="connsiteX44" fmla="*/ 2026338 w 8882887"/>
                <a:gd name="connsiteY44" fmla="*/ 1018197 h 1682495"/>
                <a:gd name="connsiteX45" fmla="*/ 2029379 w 8882887"/>
                <a:gd name="connsiteY45" fmla="*/ 1018197 h 1682495"/>
                <a:gd name="connsiteX46" fmla="*/ 2050659 w 8882887"/>
                <a:gd name="connsiteY46" fmla="*/ 1018197 h 1682495"/>
                <a:gd name="connsiteX47" fmla="*/ 2050659 w 8882887"/>
                <a:gd name="connsiteY47" fmla="*/ 1019819 h 1682495"/>
                <a:gd name="connsiteX48" fmla="*/ 2050659 w 8882887"/>
                <a:gd name="connsiteY48" fmla="*/ 1031169 h 1682495"/>
                <a:gd name="connsiteX49" fmla="*/ 2084099 w 8882887"/>
                <a:gd name="connsiteY49" fmla="*/ 1031169 h 1682495"/>
                <a:gd name="connsiteX50" fmla="*/ 2084099 w 8882887"/>
                <a:gd name="connsiteY50" fmla="*/ 1028331 h 1682495"/>
                <a:gd name="connsiteX51" fmla="*/ 2084099 w 8882887"/>
                <a:gd name="connsiteY51" fmla="*/ 1008470 h 1682495"/>
                <a:gd name="connsiteX52" fmla="*/ 2086760 w 8882887"/>
                <a:gd name="connsiteY52" fmla="*/ 1008470 h 1682495"/>
                <a:gd name="connsiteX53" fmla="*/ 2105379 w 8882887"/>
                <a:gd name="connsiteY53" fmla="*/ 1008470 h 1682495"/>
                <a:gd name="connsiteX54" fmla="*/ 2105379 w 8882887"/>
                <a:gd name="connsiteY54" fmla="*/ 1044140 h 1682495"/>
                <a:gd name="connsiteX55" fmla="*/ 2106900 w 8882887"/>
                <a:gd name="connsiteY55" fmla="*/ 1044140 h 1682495"/>
                <a:gd name="connsiteX56" fmla="*/ 2117540 w 8882887"/>
                <a:gd name="connsiteY56" fmla="*/ 1044140 h 1682495"/>
                <a:gd name="connsiteX57" fmla="*/ 2117540 w 8882887"/>
                <a:gd name="connsiteY57" fmla="*/ 1042518 h 1682495"/>
                <a:gd name="connsiteX58" fmla="*/ 2117540 w 8882887"/>
                <a:gd name="connsiteY58" fmla="*/ 1031169 h 1682495"/>
                <a:gd name="connsiteX59" fmla="*/ 2120199 w 8882887"/>
                <a:gd name="connsiteY59" fmla="*/ 1031169 h 1682495"/>
                <a:gd name="connsiteX60" fmla="*/ 2138820 w 8882887"/>
                <a:gd name="connsiteY60" fmla="*/ 1031169 h 1682495"/>
                <a:gd name="connsiteX61" fmla="*/ 2138820 w 8882887"/>
                <a:gd name="connsiteY61" fmla="*/ 1070081 h 1682495"/>
                <a:gd name="connsiteX62" fmla="*/ 2141861 w 8882887"/>
                <a:gd name="connsiteY62" fmla="*/ 1070081 h 1682495"/>
                <a:gd name="connsiteX63" fmla="*/ 2163140 w 8882887"/>
                <a:gd name="connsiteY63" fmla="*/ 1070081 h 1682495"/>
                <a:gd name="connsiteX64" fmla="*/ 2163140 w 8882887"/>
                <a:gd name="connsiteY64" fmla="*/ 1072512 h 1682495"/>
                <a:gd name="connsiteX65" fmla="*/ 2163140 w 8882887"/>
                <a:gd name="connsiteY65" fmla="*/ 1089537 h 1682495"/>
                <a:gd name="connsiteX66" fmla="*/ 2164280 w 8882887"/>
                <a:gd name="connsiteY66" fmla="*/ 1089537 h 1682495"/>
                <a:gd name="connsiteX67" fmla="*/ 2172261 w 8882887"/>
                <a:gd name="connsiteY67" fmla="*/ 1089537 h 1682495"/>
                <a:gd name="connsiteX68" fmla="*/ 2172261 w 8882887"/>
                <a:gd name="connsiteY68" fmla="*/ 1088321 h 1682495"/>
                <a:gd name="connsiteX69" fmla="*/ 2172261 w 8882887"/>
                <a:gd name="connsiteY69" fmla="*/ 1079808 h 1682495"/>
                <a:gd name="connsiteX70" fmla="*/ 2217861 w 8882887"/>
                <a:gd name="connsiteY70" fmla="*/ 1079808 h 1682495"/>
                <a:gd name="connsiteX71" fmla="*/ 2217861 w 8882887"/>
                <a:gd name="connsiteY71" fmla="*/ 1115478 h 1682495"/>
                <a:gd name="connsiteX72" fmla="*/ 2219381 w 8882887"/>
                <a:gd name="connsiteY72" fmla="*/ 1115478 h 1682495"/>
                <a:gd name="connsiteX73" fmla="*/ 2230022 w 8882887"/>
                <a:gd name="connsiteY73" fmla="*/ 1115478 h 1682495"/>
                <a:gd name="connsiteX74" fmla="*/ 2230022 w 8882887"/>
                <a:gd name="connsiteY74" fmla="*/ 1117100 h 1682495"/>
                <a:gd name="connsiteX75" fmla="*/ 2230022 w 8882887"/>
                <a:gd name="connsiteY75" fmla="*/ 1128449 h 1682495"/>
                <a:gd name="connsiteX76" fmla="*/ 2231162 w 8882887"/>
                <a:gd name="connsiteY76" fmla="*/ 1128449 h 1682495"/>
                <a:gd name="connsiteX77" fmla="*/ 2239142 w 8882887"/>
                <a:gd name="connsiteY77" fmla="*/ 1128449 h 1682495"/>
                <a:gd name="connsiteX78" fmla="*/ 2239142 w 8882887"/>
                <a:gd name="connsiteY78" fmla="*/ 1125206 h 1682495"/>
                <a:gd name="connsiteX79" fmla="*/ 2239142 w 8882887"/>
                <a:gd name="connsiteY79" fmla="*/ 1102508 h 1682495"/>
                <a:gd name="connsiteX80" fmla="*/ 2240661 w 8882887"/>
                <a:gd name="connsiteY80" fmla="*/ 1102508 h 1682495"/>
                <a:gd name="connsiteX81" fmla="*/ 2251302 w 8882887"/>
                <a:gd name="connsiteY81" fmla="*/ 1102508 h 1682495"/>
                <a:gd name="connsiteX82" fmla="*/ 2251302 w 8882887"/>
                <a:gd name="connsiteY82" fmla="*/ 1104129 h 1682495"/>
                <a:gd name="connsiteX83" fmla="*/ 2251302 w 8882887"/>
                <a:gd name="connsiteY83" fmla="*/ 1115478 h 1682495"/>
                <a:gd name="connsiteX84" fmla="*/ 2259282 w 8882887"/>
                <a:gd name="connsiteY84" fmla="*/ 1112489 h 1682495"/>
                <a:gd name="connsiteX85" fmla="*/ 2260422 w 8882887"/>
                <a:gd name="connsiteY85" fmla="*/ 1111019 h 1682495"/>
                <a:gd name="connsiteX86" fmla="*/ 2260422 w 8882887"/>
                <a:gd name="connsiteY86" fmla="*/ 1102508 h 1682495"/>
                <a:gd name="connsiteX87" fmla="*/ 2318183 w 8882887"/>
                <a:gd name="connsiteY87" fmla="*/ 1102508 h 1682495"/>
                <a:gd name="connsiteX88" fmla="*/ 2318183 w 8882887"/>
                <a:gd name="connsiteY88" fmla="*/ 1138176 h 1682495"/>
                <a:gd name="connsiteX89" fmla="*/ 2321222 w 8882887"/>
                <a:gd name="connsiteY89" fmla="*/ 1138176 h 1682495"/>
                <a:gd name="connsiteX90" fmla="*/ 2342502 w 8882887"/>
                <a:gd name="connsiteY90" fmla="*/ 1138176 h 1682495"/>
                <a:gd name="connsiteX91" fmla="*/ 2342502 w 8882887"/>
                <a:gd name="connsiteY91" fmla="*/ 1139798 h 1682495"/>
                <a:gd name="connsiteX92" fmla="*/ 2342502 w 8882887"/>
                <a:gd name="connsiteY92" fmla="*/ 1151147 h 1682495"/>
                <a:gd name="connsiteX93" fmla="*/ 2345163 w 8882887"/>
                <a:gd name="connsiteY93" fmla="*/ 1151147 h 1682495"/>
                <a:gd name="connsiteX94" fmla="*/ 2363783 w 8882887"/>
                <a:gd name="connsiteY94" fmla="*/ 1151147 h 1682495"/>
                <a:gd name="connsiteX95" fmla="*/ 2363783 w 8882887"/>
                <a:gd name="connsiteY95" fmla="*/ 1115478 h 1682495"/>
                <a:gd name="connsiteX96" fmla="*/ 2365302 w 8882887"/>
                <a:gd name="connsiteY96" fmla="*/ 1115478 h 1682495"/>
                <a:gd name="connsiteX97" fmla="*/ 2375943 w 8882887"/>
                <a:gd name="connsiteY97" fmla="*/ 1115478 h 1682495"/>
                <a:gd name="connsiteX98" fmla="*/ 2375943 w 8882887"/>
                <a:gd name="connsiteY98" fmla="*/ 1066838 h 1682495"/>
                <a:gd name="connsiteX99" fmla="*/ 2377463 w 8882887"/>
                <a:gd name="connsiteY99" fmla="*/ 1066838 h 1682495"/>
                <a:gd name="connsiteX100" fmla="*/ 2388104 w 8882887"/>
                <a:gd name="connsiteY100" fmla="*/ 1066838 h 1682495"/>
                <a:gd name="connsiteX101" fmla="*/ 2388104 w 8882887"/>
                <a:gd name="connsiteY101" fmla="*/ 1064001 h 1682495"/>
                <a:gd name="connsiteX102" fmla="*/ 2388104 w 8882887"/>
                <a:gd name="connsiteY102" fmla="*/ 1044140 h 1682495"/>
                <a:gd name="connsiteX103" fmla="*/ 2386203 w 8882887"/>
                <a:gd name="connsiteY103" fmla="*/ 1041707 h 1682495"/>
                <a:gd name="connsiteX104" fmla="*/ 2394183 w 8882887"/>
                <a:gd name="connsiteY104" fmla="*/ 1024683 h 1682495"/>
                <a:gd name="connsiteX105" fmla="*/ 2406344 w 8882887"/>
                <a:gd name="connsiteY105" fmla="*/ 1066838 h 1682495"/>
                <a:gd name="connsiteX106" fmla="*/ 2407484 w 8882887"/>
                <a:gd name="connsiteY106" fmla="*/ 1066838 h 1682495"/>
                <a:gd name="connsiteX107" fmla="*/ 2415464 w 8882887"/>
                <a:gd name="connsiteY107" fmla="*/ 1066838 h 1682495"/>
                <a:gd name="connsiteX108" fmla="*/ 2415464 w 8882887"/>
                <a:gd name="connsiteY108" fmla="*/ 907947 h 1682495"/>
                <a:gd name="connsiteX109" fmla="*/ 2417744 w 8882887"/>
                <a:gd name="connsiteY109" fmla="*/ 907947 h 1682495"/>
                <a:gd name="connsiteX110" fmla="*/ 2433704 w 8882887"/>
                <a:gd name="connsiteY110" fmla="*/ 907947 h 1682495"/>
                <a:gd name="connsiteX111" fmla="*/ 2433704 w 8882887"/>
                <a:gd name="connsiteY111" fmla="*/ 836609 h 1682495"/>
                <a:gd name="connsiteX112" fmla="*/ 2473224 w 8882887"/>
                <a:gd name="connsiteY112" fmla="*/ 836609 h 1682495"/>
                <a:gd name="connsiteX113" fmla="*/ 2473224 w 8882887"/>
                <a:gd name="connsiteY113" fmla="*/ 804182 h 1682495"/>
                <a:gd name="connsiteX114" fmla="*/ 2524905 w 8882887"/>
                <a:gd name="connsiteY114" fmla="*/ 804182 h 1682495"/>
                <a:gd name="connsiteX115" fmla="*/ 2524905 w 8882887"/>
                <a:gd name="connsiteY115" fmla="*/ 807830 h 1682495"/>
                <a:gd name="connsiteX116" fmla="*/ 2524905 w 8882887"/>
                <a:gd name="connsiteY116" fmla="*/ 833366 h 1682495"/>
                <a:gd name="connsiteX117" fmla="*/ 2528325 w 8882887"/>
                <a:gd name="connsiteY117" fmla="*/ 833366 h 1682495"/>
                <a:gd name="connsiteX118" fmla="*/ 2552265 w 8882887"/>
                <a:gd name="connsiteY118" fmla="*/ 833366 h 1682495"/>
                <a:gd name="connsiteX119" fmla="*/ 2552265 w 8882887"/>
                <a:gd name="connsiteY119" fmla="*/ 904704 h 1682495"/>
                <a:gd name="connsiteX120" fmla="*/ 2553785 w 8882887"/>
                <a:gd name="connsiteY120" fmla="*/ 904704 h 1682495"/>
                <a:gd name="connsiteX121" fmla="*/ 2564426 w 8882887"/>
                <a:gd name="connsiteY121" fmla="*/ 904704 h 1682495"/>
                <a:gd name="connsiteX122" fmla="*/ 2585706 w 8882887"/>
                <a:gd name="connsiteY122" fmla="*/ 911190 h 1682495"/>
                <a:gd name="connsiteX123" fmla="*/ 2585706 w 8882887"/>
                <a:gd name="connsiteY123" fmla="*/ 969558 h 1682495"/>
                <a:gd name="connsiteX124" fmla="*/ 2587226 w 8882887"/>
                <a:gd name="connsiteY124" fmla="*/ 969558 h 1682495"/>
                <a:gd name="connsiteX125" fmla="*/ 2597865 w 8882887"/>
                <a:gd name="connsiteY125" fmla="*/ 969558 h 1682495"/>
                <a:gd name="connsiteX126" fmla="*/ 2597865 w 8882887"/>
                <a:gd name="connsiteY126" fmla="*/ 971990 h 1682495"/>
                <a:gd name="connsiteX127" fmla="*/ 2597865 w 8882887"/>
                <a:gd name="connsiteY127" fmla="*/ 989013 h 1682495"/>
                <a:gd name="connsiteX128" fmla="*/ 2600906 w 8882887"/>
                <a:gd name="connsiteY128" fmla="*/ 989013 h 1682495"/>
                <a:gd name="connsiteX129" fmla="*/ 2622186 w 8882887"/>
                <a:gd name="connsiteY129" fmla="*/ 989013 h 1682495"/>
                <a:gd name="connsiteX130" fmla="*/ 2631306 w 8882887"/>
                <a:gd name="connsiteY130" fmla="*/ 998742 h 1682495"/>
                <a:gd name="connsiteX131" fmla="*/ 2631306 w 8882887"/>
                <a:gd name="connsiteY131" fmla="*/ 1031169 h 1682495"/>
                <a:gd name="connsiteX132" fmla="*/ 2634726 w 8882887"/>
                <a:gd name="connsiteY132" fmla="*/ 1031169 h 1682495"/>
                <a:gd name="connsiteX133" fmla="*/ 2658666 w 8882887"/>
                <a:gd name="connsiteY133" fmla="*/ 1031169 h 1682495"/>
                <a:gd name="connsiteX134" fmla="*/ 2658666 w 8882887"/>
                <a:gd name="connsiteY134" fmla="*/ 1032789 h 1682495"/>
                <a:gd name="connsiteX135" fmla="*/ 2658666 w 8882887"/>
                <a:gd name="connsiteY135" fmla="*/ 1044140 h 1682495"/>
                <a:gd name="connsiteX136" fmla="*/ 2660567 w 8882887"/>
                <a:gd name="connsiteY136" fmla="*/ 1044140 h 1682495"/>
                <a:gd name="connsiteX137" fmla="*/ 2673867 w 8882887"/>
                <a:gd name="connsiteY137" fmla="*/ 1044140 h 1682495"/>
                <a:gd name="connsiteX138" fmla="*/ 2673867 w 8882887"/>
                <a:gd name="connsiteY138" fmla="*/ 1047381 h 1682495"/>
                <a:gd name="connsiteX139" fmla="*/ 2673867 w 8882887"/>
                <a:gd name="connsiteY139" fmla="*/ 1070081 h 1682495"/>
                <a:gd name="connsiteX140" fmla="*/ 2679947 w 8882887"/>
                <a:gd name="connsiteY140" fmla="*/ 1067243 h 1682495"/>
                <a:gd name="connsiteX141" fmla="*/ 2679947 w 8882887"/>
                <a:gd name="connsiteY141" fmla="*/ 1047381 h 1682495"/>
                <a:gd name="connsiteX142" fmla="*/ 2681466 w 8882887"/>
                <a:gd name="connsiteY142" fmla="*/ 1047381 h 1682495"/>
                <a:gd name="connsiteX143" fmla="*/ 2692107 w 8882887"/>
                <a:gd name="connsiteY143" fmla="*/ 1047381 h 1682495"/>
                <a:gd name="connsiteX144" fmla="*/ 2692107 w 8882887"/>
                <a:gd name="connsiteY144" fmla="*/ 1049814 h 1682495"/>
                <a:gd name="connsiteX145" fmla="*/ 2692107 w 8882887"/>
                <a:gd name="connsiteY145" fmla="*/ 1066838 h 1682495"/>
                <a:gd name="connsiteX146" fmla="*/ 2693247 w 8882887"/>
                <a:gd name="connsiteY146" fmla="*/ 1066838 h 1682495"/>
                <a:gd name="connsiteX147" fmla="*/ 2701227 w 8882887"/>
                <a:gd name="connsiteY147" fmla="*/ 1066838 h 1682495"/>
                <a:gd name="connsiteX148" fmla="*/ 2774187 w 8882887"/>
                <a:gd name="connsiteY148" fmla="*/ 1060353 h 1682495"/>
                <a:gd name="connsiteX149" fmla="*/ 2774187 w 8882887"/>
                <a:gd name="connsiteY149" fmla="*/ 1062380 h 1682495"/>
                <a:gd name="connsiteX150" fmla="*/ 2774187 w 8882887"/>
                <a:gd name="connsiteY150" fmla="*/ 1076565 h 1682495"/>
                <a:gd name="connsiteX151" fmla="*/ 2775327 w 8882887"/>
                <a:gd name="connsiteY151" fmla="*/ 1076565 h 1682495"/>
                <a:gd name="connsiteX152" fmla="*/ 2783309 w 8882887"/>
                <a:gd name="connsiteY152" fmla="*/ 1076565 h 1682495"/>
                <a:gd name="connsiteX153" fmla="*/ 2783309 w 8882887"/>
                <a:gd name="connsiteY153" fmla="*/ 1079808 h 1682495"/>
                <a:gd name="connsiteX154" fmla="*/ 2783309 w 8882887"/>
                <a:gd name="connsiteY154" fmla="*/ 1102508 h 1682495"/>
                <a:gd name="connsiteX155" fmla="*/ 2786348 w 8882887"/>
                <a:gd name="connsiteY155" fmla="*/ 1100481 h 1682495"/>
                <a:gd name="connsiteX156" fmla="*/ 2807628 w 8882887"/>
                <a:gd name="connsiteY156" fmla="*/ 1086294 h 1682495"/>
                <a:gd name="connsiteX157" fmla="*/ 2816748 w 8882887"/>
                <a:gd name="connsiteY157" fmla="*/ 1024683 h 1682495"/>
                <a:gd name="connsiteX158" fmla="*/ 2817888 w 8882887"/>
                <a:gd name="connsiteY158" fmla="*/ 1024278 h 1682495"/>
                <a:gd name="connsiteX159" fmla="*/ 2825868 w 8882887"/>
                <a:gd name="connsiteY159" fmla="*/ 1021440 h 1682495"/>
                <a:gd name="connsiteX160" fmla="*/ 2828909 w 8882887"/>
                <a:gd name="connsiteY160" fmla="*/ 917675 h 1682495"/>
                <a:gd name="connsiteX161" fmla="*/ 2831949 w 8882887"/>
                <a:gd name="connsiteY161" fmla="*/ 1021440 h 1682495"/>
                <a:gd name="connsiteX162" fmla="*/ 2833089 w 8882887"/>
                <a:gd name="connsiteY162" fmla="*/ 1021845 h 1682495"/>
                <a:gd name="connsiteX163" fmla="*/ 2841069 w 8882887"/>
                <a:gd name="connsiteY163" fmla="*/ 1024683 h 1682495"/>
                <a:gd name="connsiteX164" fmla="*/ 2841069 w 8882887"/>
                <a:gd name="connsiteY164" fmla="*/ 894977 h 1682495"/>
                <a:gd name="connsiteX165" fmla="*/ 2847149 w 8882887"/>
                <a:gd name="connsiteY165" fmla="*/ 846336 h 1682495"/>
                <a:gd name="connsiteX166" fmla="*/ 2904909 w 8882887"/>
                <a:gd name="connsiteY166" fmla="*/ 846336 h 1682495"/>
                <a:gd name="connsiteX167" fmla="*/ 2904909 w 8882887"/>
                <a:gd name="connsiteY167" fmla="*/ 894977 h 1682495"/>
                <a:gd name="connsiteX168" fmla="*/ 2906049 w 8882887"/>
                <a:gd name="connsiteY168" fmla="*/ 894977 h 1682495"/>
                <a:gd name="connsiteX169" fmla="*/ 2914029 w 8882887"/>
                <a:gd name="connsiteY169" fmla="*/ 894977 h 1682495"/>
                <a:gd name="connsiteX170" fmla="*/ 2914029 w 8882887"/>
                <a:gd name="connsiteY170" fmla="*/ 771755 h 1682495"/>
                <a:gd name="connsiteX171" fmla="*/ 2916690 w 8882887"/>
                <a:gd name="connsiteY171" fmla="*/ 771755 h 1682495"/>
                <a:gd name="connsiteX172" fmla="*/ 2935310 w 8882887"/>
                <a:gd name="connsiteY172" fmla="*/ 771755 h 1682495"/>
                <a:gd name="connsiteX173" fmla="*/ 2935310 w 8882887"/>
                <a:gd name="connsiteY173" fmla="*/ 768918 h 1682495"/>
                <a:gd name="connsiteX174" fmla="*/ 2935310 w 8882887"/>
                <a:gd name="connsiteY174" fmla="*/ 749057 h 1682495"/>
                <a:gd name="connsiteX175" fmla="*/ 2968751 w 8882887"/>
                <a:gd name="connsiteY175" fmla="*/ 749057 h 1682495"/>
                <a:gd name="connsiteX176" fmla="*/ 2968751 w 8882887"/>
                <a:gd name="connsiteY176" fmla="*/ 747435 h 1682495"/>
                <a:gd name="connsiteX177" fmla="*/ 2968751 w 8882887"/>
                <a:gd name="connsiteY177" fmla="*/ 736086 h 1682495"/>
                <a:gd name="connsiteX178" fmla="*/ 2971410 w 8882887"/>
                <a:gd name="connsiteY178" fmla="*/ 736086 h 1682495"/>
                <a:gd name="connsiteX179" fmla="*/ 2990031 w 8882887"/>
                <a:gd name="connsiteY179" fmla="*/ 736086 h 1682495"/>
                <a:gd name="connsiteX180" fmla="*/ 2990031 w 8882887"/>
                <a:gd name="connsiteY180" fmla="*/ 737708 h 1682495"/>
                <a:gd name="connsiteX181" fmla="*/ 2990031 w 8882887"/>
                <a:gd name="connsiteY181" fmla="*/ 749057 h 1682495"/>
                <a:gd name="connsiteX182" fmla="*/ 2991171 w 8882887"/>
                <a:gd name="connsiteY182" fmla="*/ 749057 h 1682495"/>
                <a:gd name="connsiteX183" fmla="*/ 2999151 w 8882887"/>
                <a:gd name="connsiteY183" fmla="*/ 749057 h 1682495"/>
                <a:gd name="connsiteX184" fmla="*/ 3014351 w 8882887"/>
                <a:gd name="connsiteY184" fmla="*/ 742571 h 1682495"/>
                <a:gd name="connsiteX185" fmla="*/ 3020430 w 8882887"/>
                <a:gd name="connsiteY185" fmla="*/ 747435 h 1682495"/>
                <a:gd name="connsiteX186" fmla="*/ 3020430 w 8882887"/>
                <a:gd name="connsiteY186" fmla="*/ 736086 h 1682495"/>
                <a:gd name="connsiteX187" fmla="*/ 3023850 w 8882887"/>
                <a:gd name="connsiteY187" fmla="*/ 736086 h 1682495"/>
                <a:gd name="connsiteX188" fmla="*/ 3047792 w 8882887"/>
                <a:gd name="connsiteY188" fmla="*/ 736086 h 1682495"/>
                <a:gd name="connsiteX189" fmla="*/ 3047792 w 8882887"/>
                <a:gd name="connsiteY189" fmla="*/ 737708 h 1682495"/>
                <a:gd name="connsiteX190" fmla="*/ 3047792 w 8882887"/>
                <a:gd name="connsiteY190" fmla="*/ 749057 h 1682495"/>
                <a:gd name="connsiteX191" fmla="*/ 3093392 w 8882887"/>
                <a:gd name="connsiteY191" fmla="*/ 749057 h 1682495"/>
                <a:gd name="connsiteX192" fmla="*/ 3093392 w 8882887"/>
                <a:gd name="connsiteY192" fmla="*/ 751488 h 1682495"/>
                <a:gd name="connsiteX193" fmla="*/ 3093392 w 8882887"/>
                <a:gd name="connsiteY193" fmla="*/ 768513 h 1682495"/>
                <a:gd name="connsiteX194" fmla="*/ 3132912 w 8882887"/>
                <a:gd name="connsiteY194" fmla="*/ 768513 h 1682495"/>
                <a:gd name="connsiteX195" fmla="*/ 3132912 w 8882887"/>
                <a:gd name="connsiteY195" fmla="*/ 813909 h 1682495"/>
                <a:gd name="connsiteX196" fmla="*/ 3134052 w 8882887"/>
                <a:gd name="connsiteY196" fmla="*/ 813909 h 1682495"/>
                <a:gd name="connsiteX197" fmla="*/ 3142032 w 8882887"/>
                <a:gd name="connsiteY197" fmla="*/ 813909 h 1682495"/>
                <a:gd name="connsiteX198" fmla="*/ 3142032 w 8882887"/>
                <a:gd name="connsiteY198" fmla="*/ 815531 h 1682495"/>
                <a:gd name="connsiteX199" fmla="*/ 3142032 w 8882887"/>
                <a:gd name="connsiteY199" fmla="*/ 826881 h 1682495"/>
                <a:gd name="connsiteX200" fmla="*/ 3148113 w 8882887"/>
                <a:gd name="connsiteY200" fmla="*/ 872277 h 1682495"/>
                <a:gd name="connsiteX201" fmla="*/ 3149253 w 8882887"/>
                <a:gd name="connsiteY201" fmla="*/ 872277 h 1682495"/>
                <a:gd name="connsiteX202" fmla="*/ 3157233 w 8882887"/>
                <a:gd name="connsiteY202" fmla="*/ 872277 h 1682495"/>
                <a:gd name="connsiteX203" fmla="*/ 3157233 w 8882887"/>
                <a:gd name="connsiteY203" fmla="*/ 873494 h 1682495"/>
                <a:gd name="connsiteX204" fmla="*/ 3157233 w 8882887"/>
                <a:gd name="connsiteY204" fmla="*/ 882006 h 1682495"/>
                <a:gd name="connsiteX205" fmla="*/ 3158753 w 8882887"/>
                <a:gd name="connsiteY205" fmla="*/ 882006 h 1682495"/>
                <a:gd name="connsiteX206" fmla="*/ 3169392 w 8882887"/>
                <a:gd name="connsiteY206" fmla="*/ 882006 h 1682495"/>
                <a:gd name="connsiteX207" fmla="*/ 3169392 w 8882887"/>
                <a:gd name="connsiteY207" fmla="*/ 927404 h 1682495"/>
                <a:gd name="connsiteX208" fmla="*/ 3172433 w 8882887"/>
                <a:gd name="connsiteY208" fmla="*/ 927404 h 1682495"/>
                <a:gd name="connsiteX209" fmla="*/ 3193713 w 8882887"/>
                <a:gd name="connsiteY209" fmla="*/ 927404 h 1682495"/>
                <a:gd name="connsiteX210" fmla="*/ 3193713 w 8882887"/>
                <a:gd name="connsiteY210" fmla="*/ 963072 h 1682495"/>
                <a:gd name="connsiteX211" fmla="*/ 3196754 w 8882887"/>
                <a:gd name="connsiteY211" fmla="*/ 965504 h 1682495"/>
                <a:gd name="connsiteX212" fmla="*/ 3196754 w 8882887"/>
                <a:gd name="connsiteY212" fmla="*/ 982529 h 1682495"/>
                <a:gd name="connsiteX213" fmla="*/ 3197894 w 8882887"/>
                <a:gd name="connsiteY213" fmla="*/ 982529 h 1682495"/>
                <a:gd name="connsiteX214" fmla="*/ 3205874 w 8882887"/>
                <a:gd name="connsiteY214" fmla="*/ 982529 h 1682495"/>
                <a:gd name="connsiteX215" fmla="*/ 3205874 w 8882887"/>
                <a:gd name="connsiteY215" fmla="*/ 1018197 h 1682495"/>
                <a:gd name="connsiteX216" fmla="*/ 3207773 w 8882887"/>
                <a:gd name="connsiteY216" fmla="*/ 1018197 h 1682495"/>
                <a:gd name="connsiteX217" fmla="*/ 3221073 w 8882887"/>
                <a:gd name="connsiteY217" fmla="*/ 1018197 h 1682495"/>
                <a:gd name="connsiteX218" fmla="*/ 3224114 w 8882887"/>
                <a:gd name="connsiteY218" fmla="*/ 1024278 h 1682495"/>
                <a:gd name="connsiteX219" fmla="*/ 3224114 w 8882887"/>
                <a:gd name="connsiteY219" fmla="*/ 1044140 h 1682495"/>
                <a:gd name="connsiteX220" fmla="*/ 3226394 w 8882887"/>
                <a:gd name="connsiteY220" fmla="*/ 1041302 h 1682495"/>
                <a:gd name="connsiteX221" fmla="*/ 3242354 w 8882887"/>
                <a:gd name="connsiteY221" fmla="*/ 1021440 h 1682495"/>
                <a:gd name="connsiteX222" fmla="*/ 3284915 w 8882887"/>
                <a:gd name="connsiteY222" fmla="*/ 1021440 h 1682495"/>
                <a:gd name="connsiteX223" fmla="*/ 3284915 w 8882887"/>
                <a:gd name="connsiteY223" fmla="*/ 1151147 h 1682495"/>
                <a:gd name="connsiteX224" fmla="*/ 3286055 w 8882887"/>
                <a:gd name="connsiteY224" fmla="*/ 1151147 h 1682495"/>
                <a:gd name="connsiteX225" fmla="*/ 3294035 w 8882887"/>
                <a:gd name="connsiteY225" fmla="*/ 1151147 h 1682495"/>
                <a:gd name="connsiteX226" fmla="*/ 3295175 w 8882887"/>
                <a:gd name="connsiteY226" fmla="*/ 1149120 h 1682495"/>
                <a:gd name="connsiteX227" fmla="*/ 3303155 w 8882887"/>
                <a:gd name="connsiteY227" fmla="*/ 1134933 h 1682495"/>
                <a:gd name="connsiteX228" fmla="*/ 3303155 w 8882887"/>
                <a:gd name="connsiteY228" fmla="*/ 1137771 h 1682495"/>
                <a:gd name="connsiteX229" fmla="*/ 3303155 w 8882887"/>
                <a:gd name="connsiteY229" fmla="*/ 1157633 h 1682495"/>
                <a:gd name="connsiteX230" fmla="*/ 3309234 w 8882887"/>
                <a:gd name="connsiteY230" fmla="*/ 1089537 h 1682495"/>
                <a:gd name="connsiteX231" fmla="*/ 3310374 w 8882887"/>
                <a:gd name="connsiteY231" fmla="*/ 1089537 h 1682495"/>
                <a:gd name="connsiteX232" fmla="*/ 3318354 w 8882887"/>
                <a:gd name="connsiteY232" fmla="*/ 1089537 h 1682495"/>
                <a:gd name="connsiteX233" fmla="*/ 3318354 w 8882887"/>
                <a:gd name="connsiteY233" fmla="*/ 992256 h 1682495"/>
                <a:gd name="connsiteX234" fmla="*/ 3319875 w 8882887"/>
                <a:gd name="connsiteY234" fmla="*/ 992256 h 1682495"/>
                <a:gd name="connsiteX235" fmla="*/ 3330515 w 8882887"/>
                <a:gd name="connsiteY235" fmla="*/ 992256 h 1682495"/>
                <a:gd name="connsiteX236" fmla="*/ 3348755 w 8882887"/>
                <a:gd name="connsiteY236" fmla="*/ 927404 h 1682495"/>
                <a:gd name="connsiteX237" fmla="*/ 3350655 w 8882887"/>
                <a:gd name="connsiteY237" fmla="*/ 927404 h 1682495"/>
                <a:gd name="connsiteX238" fmla="*/ 3363956 w 8882887"/>
                <a:gd name="connsiteY238" fmla="*/ 927404 h 1682495"/>
                <a:gd name="connsiteX239" fmla="*/ 3379155 w 8882887"/>
                <a:gd name="connsiteY239" fmla="*/ 992256 h 1682495"/>
                <a:gd name="connsiteX240" fmla="*/ 3380675 w 8882887"/>
                <a:gd name="connsiteY240" fmla="*/ 992256 h 1682495"/>
                <a:gd name="connsiteX241" fmla="*/ 3391316 w 8882887"/>
                <a:gd name="connsiteY241" fmla="*/ 992256 h 1682495"/>
                <a:gd name="connsiteX242" fmla="*/ 3391316 w 8882887"/>
                <a:gd name="connsiteY242" fmla="*/ 1050624 h 1682495"/>
                <a:gd name="connsiteX243" fmla="*/ 3393975 w 8882887"/>
                <a:gd name="connsiteY243" fmla="*/ 1050624 h 1682495"/>
                <a:gd name="connsiteX244" fmla="*/ 3412596 w 8882887"/>
                <a:gd name="connsiteY244" fmla="*/ 1050624 h 1682495"/>
                <a:gd name="connsiteX245" fmla="*/ 3412596 w 8882887"/>
                <a:gd name="connsiteY245" fmla="*/ 1053867 h 1682495"/>
                <a:gd name="connsiteX246" fmla="*/ 3412596 w 8882887"/>
                <a:gd name="connsiteY246" fmla="*/ 1076565 h 1682495"/>
                <a:gd name="connsiteX247" fmla="*/ 3418676 w 8882887"/>
                <a:gd name="connsiteY247" fmla="*/ 1073324 h 1682495"/>
                <a:gd name="connsiteX248" fmla="*/ 3418676 w 8882887"/>
                <a:gd name="connsiteY248" fmla="*/ 1050624 h 1682495"/>
                <a:gd name="connsiteX249" fmla="*/ 3420956 w 8882887"/>
                <a:gd name="connsiteY249" fmla="*/ 1050624 h 1682495"/>
                <a:gd name="connsiteX250" fmla="*/ 3436916 w 8882887"/>
                <a:gd name="connsiteY250" fmla="*/ 1050624 h 1682495"/>
                <a:gd name="connsiteX251" fmla="*/ 3436916 w 8882887"/>
                <a:gd name="connsiteY251" fmla="*/ 1053056 h 1682495"/>
                <a:gd name="connsiteX252" fmla="*/ 3436916 w 8882887"/>
                <a:gd name="connsiteY252" fmla="*/ 1070081 h 1682495"/>
                <a:gd name="connsiteX253" fmla="*/ 3482517 w 8882887"/>
                <a:gd name="connsiteY253" fmla="*/ 1070081 h 1682495"/>
                <a:gd name="connsiteX254" fmla="*/ 3482517 w 8882887"/>
                <a:gd name="connsiteY254" fmla="*/ 1014956 h 1682495"/>
                <a:gd name="connsiteX255" fmla="*/ 3484416 w 8882887"/>
                <a:gd name="connsiteY255" fmla="*/ 1014956 h 1682495"/>
                <a:gd name="connsiteX256" fmla="*/ 3497717 w 8882887"/>
                <a:gd name="connsiteY256" fmla="*/ 1014956 h 1682495"/>
                <a:gd name="connsiteX257" fmla="*/ 3497717 w 8882887"/>
                <a:gd name="connsiteY257" fmla="*/ 1047381 h 1682495"/>
                <a:gd name="connsiteX258" fmla="*/ 3500757 w 8882887"/>
                <a:gd name="connsiteY258" fmla="*/ 998742 h 1682495"/>
                <a:gd name="connsiteX259" fmla="*/ 3534197 w 8882887"/>
                <a:gd name="connsiteY259" fmla="*/ 998742 h 1682495"/>
                <a:gd name="connsiteX260" fmla="*/ 3534197 w 8882887"/>
                <a:gd name="connsiteY260" fmla="*/ 996309 h 1682495"/>
                <a:gd name="connsiteX261" fmla="*/ 3534197 w 8882887"/>
                <a:gd name="connsiteY261" fmla="*/ 979286 h 1682495"/>
                <a:gd name="connsiteX262" fmla="*/ 3535337 w 8882887"/>
                <a:gd name="connsiteY262" fmla="*/ 979286 h 1682495"/>
                <a:gd name="connsiteX263" fmla="*/ 3543317 w 8882887"/>
                <a:gd name="connsiteY263" fmla="*/ 979286 h 1682495"/>
                <a:gd name="connsiteX264" fmla="*/ 3543317 w 8882887"/>
                <a:gd name="connsiteY264" fmla="*/ 976449 h 1682495"/>
                <a:gd name="connsiteX265" fmla="*/ 3543317 w 8882887"/>
                <a:gd name="connsiteY265" fmla="*/ 956588 h 1682495"/>
                <a:gd name="connsiteX266" fmla="*/ 3549398 w 8882887"/>
                <a:gd name="connsiteY266" fmla="*/ 966315 h 1682495"/>
                <a:gd name="connsiteX267" fmla="*/ 3552818 w 8882887"/>
                <a:gd name="connsiteY267" fmla="*/ 966315 h 1682495"/>
                <a:gd name="connsiteX268" fmla="*/ 3576758 w 8882887"/>
                <a:gd name="connsiteY268" fmla="*/ 966315 h 1682495"/>
                <a:gd name="connsiteX269" fmla="*/ 3576758 w 8882887"/>
                <a:gd name="connsiteY269" fmla="*/ 965099 h 1682495"/>
                <a:gd name="connsiteX270" fmla="*/ 3576758 w 8882887"/>
                <a:gd name="connsiteY270" fmla="*/ 956588 h 1682495"/>
                <a:gd name="connsiteX271" fmla="*/ 3577898 w 8882887"/>
                <a:gd name="connsiteY271" fmla="*/ 956588 h 1682495"/>
                <a:gd name="connsiteX272" fmla="*/ 3585878 w 8882887"/>
                <a:gd name="connsiteY272" fmla="*/ 956588 h 1682495"/>
                <a:gd name="connsiteX273" fmla="*/ 3585878 w 8882887"/>
                <a:gd name="connsiteY273" fmla="*/ 958614 h 1682495"/>
                <a:gd name="connsiteX274" fmla="*/ 3585878 w 8882887"/>
                <a:gd name="connsiteY274" fmla="*/ 972801 h 1682495"/>
                <a:gd name="connsiteX275" fmla="*/ 3643638 w 8882887"/>
                <a:gd name="connsiteY275" fmla="*/ 972801 h 1682495"/>
                <a:gd name="connsiteX276" fmla="*/ 3643638 w 8882887"/>
                <a:gd name="connsiteY276" fmla="*/ 1180331 h 1682495"/>
                <a:gd name="connsiteX277" fmla="*/ 3645918 w 8882887"/>
                <a:gd name="connsiteY277" fmla="*/ 1180331 h 1682495"/>
                <a:gd name="connsiteX278" fmla="*/ 3661878 w 8882887"/>
                <a:gd name="connsiteY278" fmla="*/ 1180331 h 1682495"/>
                <a:gd name="connsiteX279" fmla="*/ 3661878 w 8882887"/>
                <a:gd name="connsiteY279" fmla="*/ 1160876 h 1682495"/>
                <a:gd name="connsiteX280" fmla="*/ 3667959 w 8882887"/>
                <a:gd name="connsiteY280" fmla="*/ 1160876 h 1682495"/>
                <a:gd name="connsiteX281" fmla="*/ 3667959 w 8882887"/>
                <a:gd name="connsiteY281" fmla="*/ 1180331 h 1682495"/>
                <a:gd name="connsiteX282" fmla="*/ 3713559 w 8882887"/>
                <a:gd name="connsiteY282" fmla="*/ 1180331 h 1682495"/>
                <a:gd name="connsiteX283" fmla="*/ 3713559 w 8882887"/>
                <a:gd name="connsiteY283" fmla="*/ 1134933 h 1682495"/>
                <a:gd name="connsiteX284" fmla="*/ 3731799 w 8882887"/>
                <a:gd name="connsiteY284" fmla="*/ 1134933 h 1682495"/>
                <a:gd name="connsiteX285" fmla="*/ 3750039 w 8882887"/>
                <a:gd name="connsiteY285" fmla="*/ 1131692 h 1682495"/>
                <a:gd name="connsiteX286" fmla="*/ 3756120 w 8882887"/>
                <a:gd name="connsiteY286" fmla="*/ 1134933 h 1682495"/>
                <a:gd name="connsiteX287" fmla="*/ 3771320 w 8882887"/>
                <a:gd name="connsiteY287" fmla="*/ 1134933 h 1682495"/>
                <a:gd name="connsiteX288" fmla="*/ 3771320 w 8882887"/>
                <a:gd name="connsiteY288" fmla="*/ 1180331 h 1682495"/>
                <a:gd name="connsiteX289" fmla="*/ 3783480 w 8882887"/>
                <a:gd name="connsiteY289" fmla="*/ 1180331 h 1682495"/>
                <a:gd name="connsiteX290" fmla="*/ 3783480 w 8882887"/>
                <a:gd name="connsiteY290" fmla="*/ 1206273 h 1682495"/>
                <a:gd name="connsiteX291" fmla="*/ 3797484 w 8882887"/>
                <a:gd name="connsiteY291" fmla="*/ 1207631 h 1682495"/>
                <a:gd name="connsiteX292" fmla="*/ 3816921 w 8882887"/>
                <a:gd name="connsiteY292" fmla="*/ 1207631 h 1682495"/>
                <a:gd name="connsiteX293" fmla="*/ 3816921 w 8882887"/>
                <a:gd name="connsiteY293" fmla="*/ 1183574 h 1682495"/>
                <a:gd name="connsiteX294" fmla="*/ 3918855 w 8882887"/>
                <a:gd name="connsiteY294" fmla="*/ 1183574 h 1682495"/>
                <a:gd name="connsiteX295" fmla="*/ 3918855 w 8882887"/>
                <a:gd name="connsiteY295" fmla="*/ 1055694 h 1682495"/>
                <a:gd name="connsiteX296" fmla="*/ 4026867 w 8882887"/>
                <a:gd name="connsiteY296" fmla="*/ 1055694 h 1682495"/>
                <a:gd name="connsiteX297" fmla="*/ 4026867 w 8882887"/>
                <a:gd name="connsiteY297" fmla="*/ 1173846 h 1682495"/>
                <a:gd name="connsiteX298" fmla="*/ 4029723 w 8882887"/>
                <a:gd name="connsiteY298" fmla="*/ 1173846 h 1682495"/>
                <a:gd name="connsiteX299" fmla="*/ 4031586 w 8882887"/>
                <a:gd name="connsiteY299" fmla="*/ 1207631 h 1682495"/>
                <a:gd name="connsiteX300" fmla="*/ 4046100 w 8882887"/>
                <a:gd name="connsiteY300" fmla="*/ 1207631 h 1682495"/>
                <a:gd name="connsiteX301" fmla="*/ 4047963 w 8882887"/>
                <a:gd name="connsiteY301" fmla="*/ 1173846 h 1682495"/>
                <a:gd name="connsiteX302" fmla="*/ 4057083 w 8882887"/>
                <a:gd name="connsiteY302" fmla="*/ 1173846 h 1682495"/>
                <a:gd name="connsiteX303" fmla="*/ 4058946 w 8882887"/>
                <a:gd name="connsiteY303" fmla="*/ 1207631 h 1682495"/>
                <a:gd name="connsiteX304" fmla="*/ 4134879 w 8882887"/>
                <a:gd name="connsiteY304" fmla="*/ 1207631 h 1682495"/>
                <a:gd name="connsiteX305" fmla="*/ 4134879 w 8882887"/>
                <a:gd name="connsiteY305" fmla="*/ 963089 h 1682495"/>
                <a:gd name="connsiteX306" fmla="*/ 4430870 w 8882887"/>
                <a:gd name="connsiteY306" fmla="*/ 963089 h 1682495"/>
                <a:gd name="connsiteX307" fmla="*/ 4430870 w 8882887"/>
                <a:gd name="connsiteY307" fmla="*/ 1207631 h 1682495"/>
                <a:gd name="connsiteX308" fmla="*/ 4458915 w 8882887"/>
                <a:gd name="connsiteY308" fmla="*/ 1207631 h 1682495"/>
                <a:gd name="connsiteX309" fmla="*/ 4458915 w 8882887"/>
                <a:gd name="connsiteY309" fmla="*/ 1083591 h 1682495"/>
                <a:gd name="connsiteX310" fmla="*/ 4601595 w 8882887"/>
                <a:gd name="connsiteY310" fmla="*/ 1083591 h 1682495"/>
                <a:gd name="connsiteX311" fmla="*/ 4619491 w 8882887"/>
                <a:gd name="connsiteY311" fmla="*/ 606380 h 1682495"/>
                <a:gd name="connsiteX312" fmla="*/ 4601251 w 8882887"/>
                <a:gd name="connsiteY312" fmla="*/ 573953 h 1682495"/>
                <a:gd name="connsiteX313" fmla="*/ 4592131 w 8882887"/>
                <a:gd name="connsiteY313" fmla="*/ 567467 h 1682495"/>
                <a:gd name="connsiteX314" fmla="*/ 4604291 w 8882887"/>
                <a:gd name="connsiteY314" fmla="*/ 531798 h 1682495"/>
                <a:gd name="connsiteX315" fmla="*/ 4604291 w 8882887"/>
                <a:gd name="connsiteY315" fmla="*/ 505857 h 1682495"/>
                <a:gd name="connsiteX316" fmla="*/ 4625571 w 8882887"/>
                <a:gd name="connsiteY316" fmla="*/ 505857 h 1682495"/>
                <a:gd name="connsiteX317" fmla="*/ 4625571 w 8882887"/>
                <a:gd name="connsiteY317" fmla="*/ 473430 h 1682495"/>
                <a:gd name="connsiteX318" fmla="*/ 4628611 w 8882887"/>
                <a:gd name="connsiteY318" fmla="*/ 466944 h 1682495"/>
                <a:gd name="connsiteX319" fmla="*/ 4628611 w 8882887"/>
                <a:gd name="connsiteY319" fmla="*/ 350208 h 1682495"/>
                <a:gd name="connsiteX320" fmla="*/ 4625571 w 8882887"/>
                <a:gd name="connsiteY320" fmla="*/ 340481 h 1682495"/>
                <a:gd name="connsiteX321" fmla="*/ 4634691 w 8882887"/>
                <a:gd name="connsiteY321" fmla="*/ 330752 h 1682495"/>
                <a:gd name="connsiteX322" fmla="*/ 4634691 w 8882887"/>
                <a:gd name="connsiteY322" fmla="*/ 243200 h 1682495"/>
                <a:gd name="connsiteX323" fmla="*/ 4637731 w 8882887"/>
                <a:gd name="connsiteY323" fmla="*/ 236715 h 1682495"/>
                <a:gd name="connsiteX324" fmla="*/ 4637731 w 8882887"/>
                <a:gd name="connsiteY324" fmla="*/ 152406 h 1682495"/>
                <a:gd name="connsiteX325" fmla="*/ 4640771 w 8882887"/>
                <a:gd name="connsiteY325" fmla="*/ 123222 h 1682495"/>
                <a:gd name="connsiteX326" fmla="*/ 4646851 w 8882887"/>
                <a:gd name="connsiteY326" fmla="*/ 149163 h 1682495"/>
                <a:gd name="connsiteX327" fmla="*/ 4649891 w 8882887"/>
                <a:gd name="connsiteY327" fmla="*/ 236715 h 1682495"/>
                <a:gd name="connsiteX328" fmla="*/ 4652931 w 8882887"/>
                <a:gd name="connsiteY328" fmla="*/ 330752 h 1682495"/>
                <a:gd name="connsiteX329" fmla="*/ 4662051 w 8882887"/>
                <a:gd name="connsiteY329" fmla="*/ 340481 h 1682495"/>
                <a:gd name="connsiteX330" fmla="*/ 4659011 w 8882887"/>
                <a:gd name="connsiteY330" fmla="*/ 350208 h 1682495"/>
                <a:gd name="connsiteX331" fmla="*/ 4659011 w 8882887"/>
                <a:gd name="connsiteY331" fmla="*/ 466944 h 1682495"/>
                <a:gd name="connsiteX332" fmla="*/ 4662051 w 8882887"/>
                <a:gd name="connsiteY332" fmla="*/ 473430 h 1682495"/>
                <a:gd name="connsiteX333" fmla="*/ 4662051 w 8882887"/>
                <a:gd name="connsiteY333" fmla="*/ 505857 h 1682495"/>
                <a:gd name="connsiteX334" fmla="*/ 4683331 w 8882887"/>
                <a:gd name="connsiteY334" fmla="*/ 505857 h 1682495"/>
                <a:gd name="connsiteX335" fmla="*/ 4683331 w 8882887"/>
                <a:gd name="connsiteY335" fmla="*/ 531798 h 1682495"/>
                <a:gd name="connsiteX336" fmla="*/ 4695493 w 8882887"/>
                <a:gd name="connsiteY336" fmla="*/ 567467 h 1682495"/>
                <a:gd name="connsiteX337" fmla="*/ 4686373 w 8882887"/>
                <a:gd name="connsiteY337" fmla="*/ 573953 h 1682495"/>
                <a:gd name="connsiteX338" fmla="*/ 4668131 w 8882887"/>
                <a:gd name="connsiteY338" fmla="*/ 606380 h 1682495"/>
                <a:gd name="connsiteX339" fmla="*/ 4680291 w 8882887"/>
                <a:gd name="connsiteY339" fmla="*/ 985772 h 1682495"/>
                <a:gd name="connsiteX340" fmla="*/ 4777573 w 8882887"/>
                <a:gd name="connsiteY340" fmla="*/ 985772 h 1682495"/>
                <a:gd name="connsiteX341" fmla="*/ 4777573 w 8882887"/>
                <a:gd name="connsiteY341" fmla="*/ 1099265 h 1682495"/>
                <a:gd name="connsiteX342" fmla="*/ 4789733 w 8882887"/>
                <a:gd name="connsiteY342" fmla="*/ 1099265 h 1682495"/>
                <a:gd name="connsiteX343" fmla="*/ 4792773 w 8882887"/>
                <a:gd name="connsiteY343" fmla="*/ 1089537 h 1682495"/>
                <a:gd name="connsiteX344" fmla="*/ 4801893 w 8882887"/>
                <a:gd name="connsiteY344" fmla="*/ 1089537 h 1682495"/>
                <a:gd name="connsiteX345" fmla="*/ 4804935 w 8882887"/>
                <a:gd name="connsiteY345" fmla="*/ 1102508 h 1682495"/>
                <a:gd name="connsiteX346" fmla="*/ 4823175 w 8882887"/>
                <a:gd name="connsiteY346" fmla="*/ 1102508 h 1682495"/>
                <a:gd name="connsiteX347" fmla="*/ 4823175 w 8882887"/>
                <a:gd name="connsiteY347" fmla="*/ 1092779 h 1682495"/>
                <a:gd name="connsiteX348" fmla="*/ 4856613 w 8882887"/>
                <a:gd name="connsiteY348" fmla="*/ 1092779 h 1682495"/>
                <a:gd name="connsiteX349" fmla="*/ 4856613 w 8882887"/>
                <a:gd name="connsiteY349" fmla="*/ 1102508 h 1682495"/>
                <a:gd name="connsiteX350" fmla="*/ 4887015 w 8882887"/>
                <a:gd name="connsiteY350" fmla="*/ 1102508 h 1682495"/>
                <a:gd name="connsiteX351" fmla="*/ 4887015 w 8882887"/>
                <a:gd name="connsiteY351" fmla="*/ 1170603 h 1682495"/>
                <a:gd name="connsiteX352" fmla="*/ 4908295 w 8882887"/>
                <a:gd name="connsiteY352" fmla="*/ 1170603 h 1682495"/>
                <a:gd name="connsiteX353" fmla="*/ 4908295 w 8882887"/>
                <a:gd name="connsiteY353" fmla="*/ 1151147 h 1682495"/>
                <a:gd name="connsiteX354" fmla="*/ 4932615 w 8882887"/>
                <a:gd name="connsiteY354" fmla="*/ 1151147 h 1682495"/>
                <a:gd name="connsiteX355" fmla="*/ 4932615 w 8882887"/>
                <a:gd name="connsiteY355" fmla="*/ 882006 h 1682495"/>
                <a:gd name="connsiteX356" fmla="*/ 4941735 w 8882887"/>
                <a:gd name="connsiteY356" fmla="*/ 872277 h 1682495"/>
                <a:gd name="connsiteX357" fmla="*/ 5051177 w 8882887"/>
                <a:gd name="connsiteY357" fmla="*/ 872277 h 1682495"/>
                <a:gd name="connsiteX358" fmla="*/ 5051177 w 8882887"/>
                <a:gd name="connsiteY358" fmla="*/ 885249 h 1682495"/>
                <a:gd name="connsiteX359" fmla="*/ 5066377 w 8882887"/>
                <a:gd name="connsiteY359" fmla="*/ 885249 h 1682495"/>
                <a:gd name="connsiteX360" fmla="*/ 5066377 w 8882887"/>
                <a:gd name="connsiteY360" fmla="*/ 1057110 h 1682495"/>
                <a:gd name="connsiteX361" fmla="*/ 5099817 w 8882887"/>
                <a:gd name="connsiteY361" fmla="*/ 1057110 h 1682495"/>
                <a:gd name="connsiteX362" fmla="*/ 5099817 w 8882887"/>
                <a:gd name="connsiteY362" fmla="*/ 956588 h 1682495"/>
                <a:gd name="connsiteX363" fmla="*/ 5139339 w 8882887"/>
                <a:gd name="connsiteY363" fmla="*/ 956588 h 1682495"/>
                <a:gd name="connsiteX364" fmla="*/ 5145417 w 8882887"/>
                <a:gd name="connsiteY364" fmla="*/ 950102 h 1682495"/>
                <a:gd name="connsiteX365" fmla="*/ 5157579 w 8882887"/>
                <a:gd name="connsiteY365" fmla="*/ 950102 h 1682495"/>
                <a:gd name="connsiteX366" fmla="*/ 5163657 w 8882887"/>
                <a:gd name="connsiteY366" fmla="*/ 956588 h 1682495"/>
                <a:gd name="connsiteX367" fmla="*/ 5197099 w 8882887"/>
                <a:gd name="connsiteY367" fmla="*/ 956588 h 1682495"/>
                <a:gd name="connsiteX368" fmla="*/ 5197099 w 8882887"/>
                <a:gd name="connsiteY368" fmla="*/ 781484 h 1682495"/>
                <a:gd name="connsiteX369" fmla="*/ 5282219 w 8882887"/>
                <a:gd name="connsiteY369" fmla="*/ 765270 h 1682495"/>
                <a:gd name="connsiteX370" fmla="*/ 5282219 w 8882887"/>
                <a:gd name="connsiteY370" fmla="*/ 766892 h 1682495"/>
                <a:gd name="connsiteX371" fmla="*/ 5282219 w 8882887"/>
                <a:gd name="connsiteY371" fmla="*/ 778241 h 1682495"/>
                <a:gd name="connsiteX372" fmla="*/ 5321739 w 8882887"/>
                <a:gd name="connsiteY372" fmla="*/ 778241 h 1682495"/>
                <a:gd name="connsiteX373" fmla="*/ 5321739 w 8882887"/>
                <a:gd name="connsiteY373" fmla="*/ 1160876 h 1682495"/>
                <a:gd name="connsiteX374" fmla="*/ 5355181 w 8882887"/>
                <a:gd name="connsiteY374" fmla="*/ 1160876 h 1682495"/>
                <a:gd name="connsiteX375" fmla="*/ 5355181 w 8882887"/>
                <a:gd name="connsiteY375" fmla="*/ 1154390 h 1682495"/>
                <a:gd name="connsiteX376" fmla="*/ 5373421 w 8882887"/>
                <a:gd name="connsiteY376" fmla="*/ 1154390 h 1682495"/>
                <a:gd name="connsiteX377" fmla="*/ 5373421 w 8882887"/>
                <a:gd name="connsiteY377" fmla="*/ 1160876 h 1682495"/>
                <a:gd name="connsiteX378" fmla="*/ 5409901 w 8882887"/>
                <a:gd name="connsiteY378" fmla="*/ 1160876 h 1682495"/>
                <a:gd name="connsiteX379" fmla="*/ 5409901 w 8882887"/>
                <a:gd name="connsiteY379" fmla="*/ 1141419 h 1682495"/>
                <a:gd name="connsiteX380" fmla="*/ 5452461 w 8882887"/>
                <a:gd name="connsiteY380" fmla="*/ 1141419 h 1682495"/>
                <a:gd name="connsiteX381" fmla="*/ 5470701 w 8882887"/>
                <a:gd name="connsiteY381" fmla="*/ 1134933 h 1682495"/>
                <a:gd name="connsiteX382" fmla="*/ 5501103 w 8882887"/>
                <a:gd name="connsiteY382" fmla="*/ 1141419 h 1682495"/>
                <a:gd name="connsiteX383" fmla="*/ 5501103 w 8882887"/>
                <a:gd name="connsiteY383" fmla="*/ 1115478 h 1682495"/>
                <a:gd name="connsiteX384" fmla="*/ 5513263 w 8882887"/>
                <a:gd name="connsiteY384" fmla="*/ 1115478 h 1682495"/>
                <a:gd name="connsiteX385" fmla="*/ 5513263 w 8882887"/>
                <a:gd name="connsiteY385" fmla="*/ 1096022 h 1682495"/>
                <a:gd name="connsiteX386" fmla="*/ 5598383 w 8882887"/>
                <a:gd name="connsiteY386" fmla="*/ 1096022 h 1682495"/>
                <a:gd name="connsiteX387" fmla="*/ 5598383 w 8882887"/>
                <a:gd name="connsiteY387" fmla="*/ 1050624 h 1682495"/>
                <a:gd name="connsiteX388" fmla="*/ 5625743 w 8882887"/>
                <a:gd name="connsiteY388" fmla="*/ 1050624 h 1682495"/>
                <a:gd name="connsiteX389" fmla="*/ 5625743 w 8882887"/>
                <a:gd name="connsiteY389" fmla="*/ 1040897 h 1682495"/>
                <a:gd name="connsiteX390" fmla="*/ 5643983 w 8882887"/>
                <a:gd name="connsiteY390" fmla="*/ 1040897 h 1682495"/>
                <a:gd name="connsiteX391" fmla="*/ 5643983 w 8882887"/>
                <a:gd name="connsiteY391" fmla="*/ 1050624 h 1682495"/>
                <a:gd name="connsiteX392" fmla="*/ 5668303 w 8882887"/>
                <a:gd name="connsiteY392" fmla="*/ 1050624 h 1682495"/>
                <a:gd name="connsiteX393" fmla="*/ 5668303 w 8882887"/>
                <a:gd name="connsiteY393" fmla="*/ 1125206 h 1682495"/>
                <a:gd name="connsiteX394" fmla="*/ 5716945 w 8882887"/>
                <a:gd name="connsiteY394" fmla="*/ 1125206 h 1682495"/>
                <a:gd name="connsiteX395" fmla="*/ 5716945 w 8882887"/>
                <a:gd name="connsiteY395" fmla="*/ 1086294 h 1682495"/>
                <a:gd name="connsiteX396" fmla="*/ 5774705 w 8882887"/>
                <a:gd name="connsiteY396" fmla="*/ 1086294 h 1682495"/>
                <a:gd name="connsiteX397" fmla="*/ 5774705 w 8882887"/>
                <a:gd name="connsiteY397" fmla="*/ 1040897 h 1682495"/>
                <a:gd name="connsiteX398" fmla="*/ 5847667 w 8882887"/>
                <a:gd name="connsiteY398" fmla="*/ 1040897 h 1682495"/>
                <a:gd name="connsiteX399" fmla="*/ 5847667 w 8882887"/>
                <a:gd name="connsiteY399" fmla="*/ 1207631 h 1682495"/>
                <a:gd name="connsiteX400" fmla="*/ 5847667 w 8882887"/>
                <a:gd name="connsiteY400" fmla="*/ 1228299 h 1682495"/>
                <a:gd name="connsiteX401" fmla="*/ 5946479 w 8882887"/>
                <a:gd name="connsiteY401" fmla="*/ 1228299 h 1682495"/>
                <a:gd name="connsiteX402" fmla="*/ 5946479 w 8882887"/>
                <a:gd name="connsiteY402" fmla="*/ 1386957 h 1682495"/>
                <a:gd name="connsiteX403" fmla="*/ 5946479 w 8882887"/>
                <a:gd name="connsiteY403" fmla="*/ 1421828 h 1682495"/>
                <a:gd name="connsiteX404" fmla="*/ 5968919 w 8882887"/>
                <a:gd name="connsiteY404" fmla="*/ 1421828 h 1682495"/>
                <a:gd name="connsiteX405" fmla="*/ 5968919 w 8882887"/>
                <a:gd name="connsiteY405" fmla="*/ 1420085 h 1682495"/>
                <a:gd name="connsiteX406" fmla="*/ 5968919 w 8882887"/>
                <a:gd name="connsiteY406" fmla="*/ 1407881 h 1682495"/>
                <a:gd name="connsiteX407" fmla="*/ 6035789 w 8882887"/>
                <a:gd name="connsiteY407" fmla="*/ 1407881 h 1682495"/>
                <a:gd name="connsiteX408" fmla="*/ 6035789 w 8882887"/>
                <a:gd name="connsiteY408" fmla="*/ 1439262 h 1682495"/>
                <a:gd name="connsiteX409" fmla="*/ 6039131 w 8882887"/>
                <a:gd name="connsiteY409" fmla="*/ 1441007 h 1682495"/>
                <a:gd name="connsiteX410" fmla="*/ 6062537 w 8882887"/>
                <a:gd name="connsiteY410" fmla="*/ 1453211 h 1682495"/>
                <a:gd name="connsiteX411" fmla="*/ 6062537 w 8882887"/>
                <a:gd name="connsiteY411" fmla="*/ 1498541 h 1682495"/>
                <a:gd name="connsiteX412" fmla="*/ 6064627 w 8882887"/>
                <a:gd name="connsiteY412" fmla="*/ 1499414 h 1682495"/>
                <a:gd name="connsiteX413" fmla="*/ 6079255 w 8882887"/>
                <a:gd name="connsiteY413" fmla="*/ 1505516 h 1682495"/>
                <a:gd name="connsiteX414" fmla="*/ 6079255 w 8882887"/>
                <a:gd name="connsiteY414" fmla="*/ 1503773 h 1682495"/>
                <a:gd name="connsiteX415" fmla="*/ 6079255 w 8882887"/>
                <a:gd name="connsiteY415" fmla="*/ 1491567 h 1682495"/>
                <a:gd name="connsiteX416" fmla="*/ 6080927 w 8882887"/>
                <a:gd name="connsiteY416" fmla="*/ 1491567 h 1682495"/>
                <a:gd name="connsiteX417" fmla="*/ 6092629 w 8882887"/>
                <a:gd name="connsiteY417" fmla="*/ 1491567 h 1682495"/>
                <a:gd name="connsiteX418" fmla="*/ 6092629 w 8882887"/>
                <a:gd name="connsiteY418" fmla="*/ 1490259 h 1682495"/>
                <a:gd name="connsiteX419" fmla="*/ 6092629 w 8882887"/>
                <a:gd name="connsiteY419" fmla="*/ 1481106 h 1682495"/>
                <a:gd name="connsiteX420" fmla="*/ 6090957 w 8882887"/>
                <a:gd name="connsiteY420" fmla="*/ 1481106 h 1682495"/>
                <a:gd name="connsiteX421" fmla="*/ 6079255 w 8882887"/>
                <a:gd name="connsiteY421" fmla="*/ 1481106 h 1682495"/>
                <a:gd name="connsiteX422" fmla="*/ 6079255 w 8882887"/>
                <a:gd name="connsiteY422" fmla="*/ 1479363 h 1682495"/>
                <a:gd name="connsiteX423" fmla="*/ 6079255 w 8882887"/>
                <a:gd name="connsiteY423" fmla="*/ 1467159 h 1682495"/>
                <a:gd name="connsiteX424" fmla="*/ 6080927 w 8882887"/>
                <a:gd name="connsiteY424" fmla="*/ 1467159 h 1682495"/>
                <a:gd name="connsiteX425" fmla="*/ 6092629 w 8882887"/>
                <a:gd name="connsiteY425" fmla="*/ 1467159 h 1682495"/>
                <a:gd name="connsiteX426" fmla="*/ 6092629 w 8882887"/>
                <a:gd name="connsiteY426" fmla="*/ 1465415 h 1682495"/>
                <a:gd name="connsiteX427" fmla="*/ 6092629 w 8882887"/>
                <a:gd name="connsiteY427" fmla="*/ 1453211 h 1682495"/>
                <a:gd name="connsiteX428" fmla="*/ 6090957 w 8882887"/>
                <a:gd name="connsiteY428" fmla="*/ 1453211 h 1682495"/>
                <a:gd name="connsiteX429" fmla="*/ 6079255 w 8882887"/>
                <a:gd name="connsiteY429" fmla="*/ 1453211 h 1682495"/>
                <a:gd name="connsiteX430" fmla="*/ 6079255 w 8882887"/>
                <a:gd name="connsiteY430" fmla="*/ 1451468 h 1682495"/>
                <a:gd name="connsiteX431" fmla="*/ 6079255 w 8882887"/>
                <a:gd name="connsiteY431" fmla="*/ 1439262 h 1682495"/>
                <a:gd name="connsiteX432" fmla="*/ 6080927 w 8882887"/>
                <a:gd name="connsiteY432" fmla="*/ 1439262 h 1682495"/>
                <a:gd name="connsiteX433" fmla="*/ 6092629 w 8882887"/>
                <a:gd name="connsiteY433" fmla="*/ 1439262 h 1682495"/>
                <a:gd name="connsiteX434" fmla="*/ 6092629 w 8882887"/>
                <a:gd name="connsiteY434" fmla="*/ 1437956 h 1682495"/>
                <a:gd name="connsiteX435" fmla="*/ 6092629 w 8882887"/>
                <a:gd name="connsiteY435" fmla="*/ 1428803 h 1682495"/>
                <a:gd name="connsiteX436" fmla="*/ 6090957 w 8882887"/>
                <a:gd name="connsiteY436" fmla="*/ 1428803 h 1682495"/>
                <a:gd name="connsiteX437" fmla="*/ 6079255 w 8882887"/>
                <a:gd name="connsiteY437" fmla="*/ 1428803 h 1682495"/>
                <a:gd name="connsiteX438" fmla="*/ 6079255 w 8882887"/>
                <a:gd name="connsiteY438" fmla="*/ 1427058 h 1682495"/>
                <a:gd name="connsiteX439" fmla="*/ 6079255 w 8882887"/>
                <a:gd name="connsiteY439" fmla="*/ 1414854 h 1682495"/>
                <a:gd name="connsiteX440" fmla="*/ 6080927 w 8882887"/>
                <a:gd name="connsiteY440" fmla="*/ 1414854 h 1682495"/>
                <a:gd name="connsiteX441" fmla="*/ 6092629 w 8882887"/>
                <a:gd name="connsiteY441" fmla="*/ 1414854 h 1682495"/>
                <a:gd name="connsiteX442" fmla="*/ 6092629 w 8882887"/>
                <a:gd name="connsiteY442" fmla="*/ 1413111 h 1682495"/>
                <a:gd name="connsiteX443" fmla="*/ 6092629 w 8882887"/>
                <a:gd name="connsiteY443" fmla="*/ 1400906 h 1682495"/>
                <a:gd name="connsiteX444" fmla="*/ 6090957 w 8882887"/>
                <a:gd name="connsiteY444" fmla="*/ 1400906 h 1682495"/>
                <a:gd name="connsiteX445" fmla="*/ 6079255 w 8882887"/>
                <a:gd name="connsiteY445" fmla="*/ 1400906 h 1682495"/>
                <a:gd name="connsiteX446" fmla="*/ 6079255 w 8882887"/>
                <a:gd name="connsiteY446" fmla="*/ 1399599 h 1682495"/>
                <a:gd name="connsiteX447" fmla="*/ 6079255 w 8882887"/>
                <a:gd name="connsiteY447" fmla="*/ 1390445 h 1682495"/>
                <a:gd name="connsiteX448" fmla="*/ 6080927 w 8882887"/>
                <a:gd name="connsiteY448" fmla="*/ 1390445 h 1682495"/>
                <a:gd name="connsiteX449" fmla="*/ 6092629 w 8882887"/>
                <a:gd name="connsiteY449" fmla="*/ 1390445 h 1682495"/>
                <a:gd name="connsiteX450" fmla="*/ 6092629 w 8882887"/>
                <a:gd name="connsiteY450" fmla="*/ 1388702 h 1682495"/>
                <a:gd name="connsiteX451" fmla="*/ 6092629 w 8882887"/>
                <a:gd name="connsiteY451" fmla="*/ 1376498 h 1682495"/>
                <a:gd name="connsiteX452" fmla="*/ 6090957 w 8882887"/>
                <a:gd name="connsiteY452" fmla="*/ 1376498 h 1682495"/>
                <a:gd name="connsiteX453" fmla="*/ 6079255 w 8882887"/>
                <a:gd name="connsiteY453" fmla="*/ 1376498 h 1682495"/>
                <a:gd name="connsiteX454" fmla="*/ 6079255 w 8882887"/>
                <a:gd name="connsiteY454" fmla="*/ 1374755 h 1682495"/>
                <a:gd name="connsiteX455" fmla="*/ 6079255 w 8882887"/>
                <a:gd name="connsiteY455" fmla="*/ 1362549 h 1682495"/>
                <a:gd name="connsiteX456" fmla="*/ 6080927 w 8882887"/>
                <a:gd name="connsiteY456" fmla="*/ 1362549 h 1682495"/>
                <a:gd name="connsiteX457" fmla="*/ 6092629 w 8882887"/>
                <a:gd name="connsiteY457" fmla="*/ 1362549 h 1682495"/>
                <a:gd name="connsiteX458" fmla="*/ 6092629 w 8882887"/>
                <a:gd name="connsiteY458" fmla="*/ 1360806 h 1682495"/>
                <a:gd name="connsiteX459" fmla="*/ 6092629 w 8882887"/>
                <a:gd name="connsiteY459" fmla="*/ 1348602 h 1682495"/>
                <a:gd name="connsiteX460" fmla="*/ 6090957 w 8882887"/>
                <a:gd name="connsiteY460" fmla="*/ 1348602 h 1682495"/>
                <a:gd name="connsiteX461" fmla="*/ 6079255 w 8882887"/>
                <a:gd name="connsiteY461" fmla="*/ 1348602 h 1682495"/>
                <a:gd name="connsiteX462" fmla="*/ 6079255 w 8882887"/>
                <a:gd name="connsiteY462" fmla="*/ 1347294 h 1682495"/>
                <a:gd name="connsiteX463" fmla="*/ 6079255 w 8882887"/>
                <a:gd name="connsiteY463" fmla="*/ 1338141 h 1682495"/>
                <a:gd name="connsiteX464" fmla="*/ 6080927 w 8882887"/>
                <a:gd name="connsiteY464" fmla="*/ 1338141 h 1682495"/>
                <a:gd name="connsiteX465" fmla="*/ 6092629 w 8882887"/>
                <a:gd name="connsiteY465" fmla="*/ 1338141 h 1682495"/>
                <a:gd name="connsiteX466" fmla="*/ 6092629 w 8882887"/>
                <a:gd name="connsiteY466" fmla="*/ 1336397 h 1682495"/>
                <a:gd name="connsiteX467" fmla="*/ 6092629 w 8882887"/>
                <a:gd name="connsiteY467" fmla="*/ 1324193 h 1682495"/>
                <a:gd name="connsiteX468" fmla="*/ 6090957 w 8882887"/>
                <a:gd name="connsiteY468" fmla="*/ 1324193 h 1682495"/>
                <a:gd name="connsiteX469" fmla="*/ 6079255 w 8882887"/>
                <a:gd name="connsiteY469" fmla="*/ 1324193 h 1682495"/>
                <a:gd name="connsiteX470" fmla="*/ 6079255 w 8882887"/>
                <a:gd name="connsiteY470" fmla="*/ 1322450 h 1682495"/>
                <a:gd name="connsiteX471" fmla="*/ 6079255 w 8882887"/>
                <a:gd name="connsiteY471" fmla="*/ 1310244 h 1682495"/>
                <a:gd name="connsiteX472" fmla="*/ 6080927 w 8882887"/>
                <a:gd name="connsiteY472" fmla="*/ 1310244 h 1682495"/>
                <a:gd name="connsiteX473" fmla="*/ 6092629 w 8882887"/>
                <a:gd name="connsiteY473" fmla="*/ 1310244 h 1682495"/>
                <a:gd name="connsiteX474" fmla="*/ 6092629 w 8882887"/>
                <a:gd name="connsiteY474" fmla="*/ 1308938 h 1682495"/>
                <a:gd name="connsiteX475" fmla="*/ 6092629 w 8882887"/>
                <a:gd name="connsiteY475" fmla="*/ 1299785 h 1682495"/>
                <a:gd name="connsiteX476" fmla="*/ 6090957 w 8882887"/>
                <a:gd name="connsiteY476" fmla="*/ 1299785 h 1682495"/>
                <a:gd name="connsiteX477" fmla="*/ 6079255 w 8882887"/>
                <a:gd name="connsiteY477" fmla="*/ 1299785 h 1682495"/>
                <a:gd name="connsiteX478" fmla="*/ 6079255 w 8882887"/>
                <a:gd name="connsiteY478" fmla="*/ 1298040 h 1682495"/>
                <a:gd name="connsiteX479" fmla="*/ 6079255 w 8882887"/>
                <a:gd name="connsiteY479" fmla="*/ 1285836 h 1682495"/>
                <a:gd name="connsiteX480" fmla="*/ 6080927 w 8882887"/>
                <a:gd name="connsiteY480" fmla="*/ 1285836 h 1682495"/>
                <a:gd name="connsiteX481" fmla="*/ 6092629 w 8882887"/>
                <a:gd name="connsiteY481" fmla="*/ 1285836 h 1682495"/>
                <a:gd name="connsiteX482" fmla="*/ 6092629 w 8882887"/>
                <a:gd name="connsiteY482" fmla="*/ 1284093 h 1682495"/>
                <a:gd name="connsiteX483" fmla="*/ 6092629 w 8882887"/>
                <a:gd name="connsiteY483" fmla="*/ 1271888 h 1682495"/>
                <a:gd name="connsiteX484" fmla="*/ 6090957 w 8882887"/>
                <a:gd name="connsiteY484" fmla="*/ 1271888 h 1682495"/>
                <a:gd name="connsiteX485" fmla="*/ 6079255 w 8882887"/>
                <a:gd name="connsiteY485" fmla="*/ 1271888 h 1682495"/>
                <a:gd name="connsiteX486" fmla="*/ 6079255 w 8882887"/>
                <a:gd name="connsiteY486" fmla="*/ 1270145 h 1682495"/>
                <a:gd name="connsiteX487" fmla="*/ 6079255 w 8882887"/>
                <a:gd name="connsiteY487" fmla="*/ 1257941 h 1682495"/>
                <a:gd name="connsiteX488" fmla="*/ 6080927 w 8882887"/>
                <a:gd name="connsiteY488" fmla="*/ 1257941 h 1682495"/>
                <a:gd name="connsiteX489" fmla="*/ 6092629 w 8882887"/>
                <a:gd name="connsiteY489" fmla="*/ 1257941 h 1682495"/>
                <a:gd name="connsiteX490" fmla="*/ 6092629 w 8882887"/>
                <a:gd name="connsiteY490" fmla="*/ 1256633 h 1682495"/>
                <a:gd name="connsiteX491" fmla="*/ 6092629 w 8882887"/>
                <a:gd name="connsiteY491" fmla="*/ 1247480 h 1682495"/>
                <a:gd name="connsiteX492" fmla="*/ 6090957 w 8882887"/>
                <a:gd name="connsiteY492" fmla="*/ 1247480 h 1682495"/>
                <a:gd name="connsiteX493" fmla="*/ 6079255 w 8882887"/>
                <a:gd name="connsiteY493" fmla="*/ 1247480 h 1682495"/>
                <a:gd name="connsiteX494" fmla="*/ 6079255 w 8882887"/>
                <a:gd name="connsiteY494" fmla="*/ 1245737 h 1682495"/>
                <a:gd name="connsiteX495" fmla="*/ 6079255 w 8882887"/>
                <a:gd name="connsiteY495" fmla="*/ 1233531 h 1682495"/>
                <a:gd name="connsiteX496" fmla="*/ 6080927 w 8882887"/>
                <a:gd name="connsiteY496" fmla="*/ 1233531 h 1682495"/>
                <a:gd name="connsiteX497" fmla="*/ 6092629 w 8882887"/>
                <a:gd name="connsiteY497" fmla="*/ 1233531 h 1682495"/>
                <a:gd name="connsiteX498" fmla="*/ 6092629 w 8882887"/>
                <a:gd name="connsiteY498" fmla="*/ 1231788 h 1682495"/>
                <a:gd name="connsiteX499" fmla="*/ 6092629 w 8882887"/>
                <a:gd name="connsiteY499" fmla="*/ 1219584 h 1682495"/>
                <a:gd name="connsiteX500" fmla="*/ 6090957 w 8882887"/>
                <a:gd name="connsiteY500" fmla="*/ 1219584 h 1682495"/>
                <a:gd name="connsiteX501" fmla="*/ 6079255 w 8882887"/>
                <a:gd name="connsiteY501" fmla="*/ 1219584 h 1682495"/>
                <a:gd name="connsiteX502" fmla="*/ 6079255 w 8882887"/>
                <a:gd name="connsiteY502" fmla="*/ 1217840 h 1682495"/>
                <a:gd name="connsiteX503" fmla="*/ 6079255 w 8882887"/>
                <a:gd name="connsiteY503" fmla="*/ 1205636 h 1682495"/>
                <a:gd name="connsiteX504" fmla="*/ 6080927 w 8882887"/>
                <a:gd name="connsiteY504" fmla="*/ 1205636 h 1682495"/>
                <a:gd name="connsiteX505" fmla="*/ 6092629 w 8882887"/>
                <a:gd name="connsiteY505" fmla="*/ 1205636 h 1682495"/>
                <a:gd name="connsiteX506" fmla="*/ 6092629 w 8882887"/>
                <a:gd name="connsiteY506" fmla="*/ 1204328 h 1682495"/>
                <a:gd name="connsiteX507" fmla="*/ 6092629 w 8882887"/>
                <a:gd name="connsiteY507" fmla="*/ 1195175 h 1682495"/>
                <a:gd name="connsiteX508" fmla="*/ 6090957 w 8882887"/>
                <a:gd name="connsiteY508" fmla="*/ 1195175 h 1682495"/>
                <a:gd name="connsiteX509" fmla="*/ 6079255 w 8882887"/>
                <a:gd name="connsiteY509" fmla="*/ 1195175 h 1682495"/>
                <a:gd name="connsiteX510" fmla="*/ 6079255 w 8882887"/>
                <a:gd name="connsiteY510" fmla="*/ 1193432 h 1682495"/>
                <a:gd name="connsiteX511" fmla="*/ 6079255 w 8882887"/>
                <a:gd name="connsiteY511" fmla="*/ 1181226 h 1682495"/>
                <a:gd name="connsiteX512" fmla="*/ 6080927 w 8882887"/>
                <a:gd name="connsiteY512" fmla="*/ 1181226 h 1682495"/>
                <a:gd name="connsiteX513" fmla="*/ 6092629 w 8882887"/>
                <a:gd name="connsiteY513" fmla="*/ 1181226 h 1682495"/>
                <a:gd name="connsiteX514" fmla="*/ 6090957 w 8882887"/>
                <a:gd name="connsiteY514" fmla="*/ 1178612 h 1682495"/>
                <a:gd name="connsiteX515" fmla="*/ 6079255 w 8882887"/>
                <a:gd name="connsiteY515" fmla="*/ 1160306 h 1682495"/>
                <a:gd name="connsiteX516" fmla="*/ 6079255 w 8882887"/>
                <a:gd name="connsiteY516" fmla="*/ 1104513 h 1682495"/>
                <a:gd name="connsiteX517" fmla="*/ 6303271 w 8882887"/>
                <a:gd name="connsiteY517" fmla="*/ 1104513 h 1682495"/>
                <a:gd name="connsiteX518" fmla="*/ 6323331 w 8882887"/>
                <a:gd name="connsiteY518" fmla="*/ 1135896 h 1682495"/>
                <a:gd name="connsiteX519" fmla="*/ 6323331 w 8882887"/>
                <a:gd name="connsiteY519" fmla="*/ 1205636 h 1682495"/>
                <a:gd name="connsiteX520" fmla="*/ 6321659 w 8882887"/>
                <a:gd name="connsiteY520" fmla="*/ 1205636 h 1682495"/>
                <a:gd name="connsiteX521" fmla="*/ 6309957 w 8882887"/>
                <a:gd name="connsiteY521" fmla="*/ 1205636 h 1682495"/>
                <a:gd name="connsiteX522" fmla="*/ 6309957 w 8882887"/>
                <a:gd name="connsiteY522" fmla="*/ 1207379 h 1682495"/>
                <a:gd name="connsiteX523" fmla="*/ 6309957 w 8882887"/>
                <a:gd name="connsiteY523" fmla="*/ 1219584 h 1682495"/>
                <a:gd name="connsiteX524" fmla="*/ 6311629 w 8882887"/>
                <a:gd name="connsiteY524" fmla="*/ 1219584 h 1682495"/>
                <a:gd name="connsiteX525" fmla="*/ 6323331 w 8882887"/>
                <a:gd name="connsiteY525" fmla="*/ 1219584 h 1682495"/>
                <a:gd name="connsiteX526" fmla="*/ 6323331 w 8882887"/>
                <a:gd name="connsiteY526" fmla="*/ 1221327 h 1682495"/>
                <a:gd name="connsiteX527" fmla="*/ 6323331 w 8882887"/>
                <a:gd name="connsiteY527" fmla="*/ 1233531 h 1682495"/>
                <a:gd name="connsiteX528" fmla="*/ 6321659 w 8882887"/>
                <a:gd name="connsiteY528" fmla="*/ 1233531 h 1682495"/>
                <a:gd name="connsiteX529" fmla="*/ 6309957 w 8882887"/>
                <a:gd name="connsiteY529" fmla="*/ 1233531 h 1682495"/>
                <a:gd name="connsiteX530" fmla="*/ 6309957 w 8882887"/>
                <a:gd name="connsiteY530" fmla="*/ 1235274 h 1682495"/>
                <a:gd name="connsiteX531" fmla="*/ 6309957 w 8882887"/>
                <a:gd name="connsiteY531" fmla="*/ 1247480 h 1682495"/>
                <a:gd name="connsiteX532" fmla="*/ 6311629 w 8882887"/>
                <a:gd name="connsiteY532" fmla="*/ 1247480 h 1682495"/>
                <a:gd name="connsiteX533" fmla="*/ 6323331 w 8882887"/>
                <a:gd name="connsiteY533" fmla="*/ 1247480 h 1682495"/>
                <a:gd name="connsiteX534" fmla="*/ 6323331 w 8882887"/>
                <a:gd name="connsiteY534" fmla="*/ 1248788 h 1682495"/>
                <a:gd name="connsiteX535" fmla="*/ 6323331 w 8882887"/>
                <a:gd name="connsiteY535" fmla="*/ 1257941 h 1682495"/>
                <a:gd name="connsiteX536" fmla="*/ 6321659 w 8882887"/>
                <a:gd name="connsiteY536" fmla="*/ 1257941 h 1682495"/>
                <a:gd name="connsiteX537" fmla="*/ 6309957 w 8882887"/>
                <a:gd name="connsiteY537" fmla="*/ 1257941 h 1682495"/>
                <a:gd name="connsiteX538" fmla="*/ 6309957 w 8882887"/>
                <a:gd name="connsiteY538" fmla="*/ 1259684 h 1682495"/>
                <a:gd name="connsiteX539" fmla="*/ 6309957 w 8882887"/>
                <a:gd name="connsiteY539" fmla="*/ 1271888 h 1682495"/>
                <a:gd name="connsiteX540" fmla="*/ 6311629 w 8882887"/>
                <a:gd name="connsiteY540" fmla="*/ 1271888 h 1682495"/>
                <a:gd name="connsiteX541" fmla="*/ 6323331 w 8882887"/>
                <a:gd name="connsiteY541" fmla="*/ 1271888 h 1682495"/>
                <a:gd name="connsiteX542" fmla="*/ 6323331 w 8882887"/>
                <a:gd name="connsiteY542" fmla="*/ 1273632 h 1682495"/>
                <a:gd name="connsiteX543" fmla="*/ 6323331 w 8882887"/>
                <a:gd name="connsiteY543" fmla="*/ 1285836 h 1682495"/>
                <a:gd name="connsiteX544" fmla="*/ 6321659 w 8882887"/>
                <a:gd name="connsiteY544" fmla="*/ 1285836 h 1682495"/>
                <a:gd name="connsiteX545" fmla="*/ 6309957 w 8882887"/>
                <a:gd name="connsiteY545" fmla="*/ 1285836 h 1682495"/>
                <a:gd name="connsiteX546" fmla="*/ 6309957 w 8882887"/>
                <a:gd name="connsiteY546" fmla="*/ 1287579 h 1682495"/>
                <a:gd name="connsiteX547" fmla="*/ 6309957 w 8882887"/>
                <a:gd name="connsiteY547" fmla="*/ 1299785 h 1682495"/>
                <a:gd name="connsiteX548" fmla="*/ 6311629 w 8882887"/>
                <a:gd name="connsiteY548" fmla="*/ 1299785 h 1682495"/>
                <a:gd name="connsiteX549" fmla="*/ 6323331 w 8882887"/>
                <a:gd name="connsiteY549" fmla="*/ 1299785 h 1682495"/>
                <a:gd name="connsiteX550" fmla="*/ 6323331 w 8882887"/>
                <a:gd name="connsiteY550" fmla="*/ 1301091 h 1682495"/>
                <a:gd name="connsiteX551" fmla="*/ 6323331 w 8882887"/>
                <a:gd name="connsiteY551" fmla="*/ 1310244 h 1682495"/>
                <a:gd name="connsiteX552" fmla="*/ 6321659 w 8882887"/>
                <a:gd name="connsiteY552" fmla="*/ 1310244 h 1682495"/>
                <a:gd name="connsiteX553" fmla="*/ 6309957 w 8882887"/>
                <a:gd name="connsiteY553" fmla="*/ 1310244 h 1682495"/>
                <a:gd name="connsiteX554" fmla="*/ 6309957 w 8882887"/>
                <a:gd name="connsiteY554" fmla="*/ 1311989 h 1682495"/>
                <a:gd name="connsiteX555" fmla="*/ 6309957 w 8882887"/>
                <a:gd name="connsiteY555" fmla="*/ 1324193 h 1682495"/>
                <a:gd name="connsiteX556" fmla="*/ 6311629 w 8882887"/>
                <a:gd name="connsiteY556" fmla="*/ 1324193 h 1682495"/>
                <a:gd name="connsiteX557" fmla="*/ 6323331 w 8882887"/>
                <a:gd name="connsiteY557" fmla="*/ 1324193 h 1682495"/>
                <a:gd name="connsiteX558" fmla="*/ 6323331 w 8882887"/>
                <a:gd name="connsiteY558" fmla="*/ 1325936 h 1682495"/>
                <a:gd name="connsiteX559" fmla="*/ 6323331 w 8882887"/>
                <a:gd name="connsiteY559" fmla="*/ 1338141 h 1682495"/>
                <a:gd name="connsiteX560" fmla="*/ 6321659 w 8882887"/>
                <a:gd name="connsiteY560" fmla="*/ 1338141 h 1682495"/>
                <a:gd name="connsiteX561" fmla="*/ 6309957 w 8882887"/>
                <a:gd name="connsiteY561" fmla="*/ 1338141 h 1682495"/>
                <a:gd name="connsiteX562" fmla="*/ 6309957 w 8882887"/>
                <a:gd name="connsiteY562" fmla="*/ 1339448 h 1682495"/>
                <a:gd name="connsiteX563" fmla="*/ 6309957 w 8882887"/>
                <a:gd name="connsiteY563" fmla="*/ 1348602 h 1682495"/>
                <a:gd name="connsiteX564" fmla="*/ 6311629 w 8882887"/>
                <a:gd name="connsiteY564" fmla="*/ 1348602 h 1682495"/>
                <a:gd name="connsiteX565" fmla="*/ 6323331 w 8882887"/>
                <a:gd name="connsiteY565" fmla="*/ 1348602 h 1682495"/>
                <a:gd name="connsiteX566" fmla="*/ 6323331 w 8882887"/>
                <a:gd name="connsiteY566" fmla="*/ 1350345 h 1682495"/>
                <a:gd name="connsiteX567" fmla="*/ 6323331 w 8882887"/>
                <a:gd name="connsiteY567" fmla="*/ 1362549 h 1682495"/>
                <a:gd name="connsiteX568" fmla="*/ 6321659 w 8882887"/>
                <a:gd name="connsiteY568" fmla="*/ 1362549 h 1682495"/>
                <a:gd name="connsiteX569" fmla="*/ 6309957 w 8882887"/>
                <a:gd name="connsiteY569" fmla="*/ 1362549 h 1682495"/>
                <a:gd name="connsiteX570" fmla="*/ 6309957 w 8882887"/>
                <a:gd name="connsiteY570" fmla="*/ 1364292 h 1682495"/>
                <a:gd name="connsiteX571" fmla="*/ 6309957 w 8882887"/>
                <a:gd name="connsiteY571" fmla="*/ 1376498 h 1682495"/>
                <a:gd name="connsiteX572" fmla="*/ 6311629 w 8882887"/>
                <a:gd name="connsiteY572" fmla="*/ 1376498 h 1682495"/>
                <a:gd name="connsiteX573" fmla="*/ 6323331 w 8882887"/>
                <a:gd name="connsiteY573" fmla="*/ 1376498 h 1682495"/>
                <a:gd name="connsiteX574" fmla="*/ 6323331 w 8882887"/>
                <a:gd name="connsiteY574" fmla="*/ 1378241 h 1682495"/>
                <a:gd name="connsiteX575" fmla="*/ 6323331 w 8882887"/>
                <a:gd name="connsiteY575" fmla="*/ 1390445 h 1682495"/>
                <a:gd name="connsiteX576" fmla="*/ 6321659 w 8882887"/>
                <a:gd name="connsiteY576" fmla="*/ 1390445 h 1682495"/>
                <a:gd name="connsiteX577" fmla="*/ 6309957 w 8882887"/>
                <a:gd name="connsiteY577" fmla="*/ 1390445 h 1682495"/>
                <a:gd name="connsiteX578" fmla="*/ 6309957 w 8882887"/>
                <a:gd name="connsiteY578" fmla="*/ 1391753 h 1682495"/>
                <a:gd name="connsiteX579" fmla="*/ 6309957 w 8882887"/>
                <a:gd name="connsiteY579" fmla="*/ 1400906 h 1682495"/>
                <a:gd name="connsiteX580" fmla="*/ 6311629 w 8882887"/>
                <a:gd name="connsiteY580" fmla="*/ 1400906 h 1682495"/>
                <a:gd name="connsiteX581" fmla="*/ 6323331 w 8882887"/>
                <a:gd name="connsiteY581" fmla="*/ 1400906 h 1682495"/>
                <a:gd name="connsiteX582" fmla="*/ 6323331 w 8882887"/>
                <a:gd name="connsiteY582" fmla="*/ 1402650 h 1682495"/>
                <a:gd name="connsiteX583" fmla="*/ 6323331 w 8882887"/>
                <a:gd name="connsiteY583" fmla="*/ 1414854 h 1682495"/>
                <a:gd name="connsiteX584" fmla="*/ 6321659 w 8882887"/>
                <a:gd name="connsiteY584" fmla="*/ 1414854 h 1682495"/>
                <a:gd name="connsiteX585" fmla="*/ 6309957 w 8882887"/>
                <a:gd name="connsiteY585" fmla="*/ 1414854 h 1682495"/>
                <a:gd name="connsiteX586" fmla="*/ 6309957 w 8882887"/>
                <a:gd name="connsiteY586" fmla="*/ 1416597 h 1682495"/>
                <a:gd name="connsiteX587" fmla="*/ 6309957 w 8882887"/>
                <a:gd name="connsiteY587" fmla="*/ 1428803 h 1682495"/>
                <a:gd name="connsiteX588" fmla="*/ 6311629 w 8882887"/>
                <a:gd name="connsiteY588" fmla="*/ 1428803 h 1682495"/>
                <a:gd name="connsiteX589" fmla="*/ 6323331 w 8882887"/>
                <a:gd name="connsiteY589" fmla="*/ 1428803 h 1682495"/>
                <a:gd name="connsiteX590" fmla="*/ 6323331 w 8882887"/>
                <a:gd name="connsiteY590" fmla="*/ 1430109 h 1682495"/>
                <a:gd name="connsiteX591" fmla="*/ 6323331 w 8882887"/>
                <a:gd name="connsiteY591" fmla="*/ 1439262 h 1682495"/>
                <a:gd name="connsiteX592" fmla="*/ 6321659 w 8882887"/>
                <a:gd name="connsiteY592" fmla="*/ 1439262 h 1682495"/>
                <a:gd name="connsiteX593" fmla="*/ 6309957 w 8882887"/>
                <a:gd name="connsiteY593" fmla="*/ 1439262 h 1682495"/>
                <a:gd name="connsiteX594" fmla="*/ 6309957 w 8882887"/>
                <a:gd name="connsiteY594" fmla="*/ 1441007 h 1682495"/>
                <a:gd name="connsiteX595" fmla="*/ 6309957 w 8882887"/>
                <a:gd name="connsiteY595" fmla="*/ 1453211 h 1682495"/>
                <a:gd name="connsiteX596" fmla="*/ 6311629 w 8882887"/>
                <a:gd name="connsiteY596" fmla="*/ 1453211 h 1682495"/>
                <a:gd name="connsiteX597" fmla="*/ 6323331 w 8882887"/>
                <a:gd name="connsiteY597" fmla="*/ 1453211 h 1682495"/>
                <a:gd name="connsiteX598" fmla="*/ 6323331 w 8882887"/>
                <a:gd name="connsiteY598" fmla="*/ 1454954 h 1682495"/>
                <a:gd name="connsiteX599" fmla="*/ 6323331 w 8882887"/>
                <a:gd name="connsiteY599" fmla="*/ 1467159 h 1682495"/>
                <a:gd name="connsiteX600" fmla="*/ 6321659 w 8882887"/>
                <a:gd name="connsiteY600" fmla="*/ 1467159 h 1682495"/>
                <a:gd name="connsiteX601" fmla="*/ 6309957 w 8882887"/>
                <a:gd name="connsiteY601" fmla="*/ 1467159 h 1682495"/>
                <a:gd name="connsiteX602" fmla="*/ 6309957 w 8882887"/>
                <a:gd name="connsiteY602" fmla="*/ 1468902 h 1682495"/>
                <a:gd name="connsiteX603" fmla="*/ 6309957 w 8882887"/>
                <a:gd name="connsiteY603" fmla="*/ 1481106 h 1682495"/>
                <a:gd name="connsiteX604" fmla="*/ 6311629 w 8882887"/>
                <a:gd name="connsiteY604" fmla="*/ 1481106 h 1682495"/>
                <a:gd name="connsiteX605" fmla="*/ 6323331 w 8882887"/>
                <a:gd name="connsiteY605" fmla="*/ 1481106 h 1682495"/>
                <a:gd name="connsiteX606" fmla="*/ 6323331 w 8882887"/>
                <a:gd name="connsiteY606" fmla="*/ 1482414 h 1682495"/>
                <a:gd name="connsiteX607" fmla="*/ 6323331 w 8882887"/>
                <a:gd name="connsiteY607" fmla="*/ 1491567 h 1682495"/>
                <a:gd name="connsiteX608" fmla="*/ 6321659 w 8882887"/>
                <a:gd name="connsiteY608" fmla="*/ 1491567 h 1682495"/>
                <a:gd name="connsiteX609" fmla="*/ 6309957 w 8882887"/>
                <a:gd name="connsiteY609" fmla="*/ 1491567 h 1682495"/>
                <a:gd name="connsiteX610" fmla="*/ 6309957 w 8882887"/>
                <a:gd name="connsiteY610" fmla="*/ 1493310 h 1682495"/>
                <a:gd name="connsiteX611" fmla="*/ 6309957 w 8882887"/>
                <a:gd name="connsiteY611" fmla="*/ 1505516 h 1682495"/>
                <a:gd name="connsiteX612" fmla="*/ 6346735 w 8882887"/>
                <a:gd name="connsiteY612" fmla="*/ 1536899 h 1682495"/>
                <a:gd name="connsiteX613" fmla="*/ 6345065 w 8882887"/>
                <a:gd name="connsiteY613" fmla="*/ 1543872 h 1682495"/>
                <a:gd name="connsiteX614" fmla="*/ 6333361 w 8882887"/>
                <a:gd name="connsiteY614" fmla="*/ 1543872 h 1682495"/>
                <a:gd name="connsiteX615" fmla="*/ 6333361 w 8882887"/>
                <a:gd name="connsiteY615" fmla="*/ 1582229 h 1682495"/>
                <a:gd name="connsiteX616" fmla="*/ 6335035 w 8882887"/>
                <a:gd name="connsiteY616" fmla="*/ 1582229 h 1682495"/>
                <a:gd name="connsiteX617" fmla="*/ 6346735 w 8882887"/>
                <a:gd name="connsiteY617" fmla="*/ 1582229 h 1682495"/>
                <a:gd name="connsiteX618" fmla="*/ 6346735 w 8882887"/>
                <a:gd name="connsiteY618" fmla="*/ 1580049 h 1682495"/>
                <a:gd name="connsiteX619" fmla="*/ 6346735 w 8882887"/>
                <a:gd name="connsiteY619" fmla="*/ 1564794 h 1682495"/>
                <a:gd name="connsiteX620" fmla="*/ 6348407 w 8882887"/>
                <a:gd name="connsiteY620" fmla="*/ 1563923 h 1682495"/>
                <a:gd name="connsiteX621" fmla="*/ 6360109 w 8882887"/>
                <a:gd name="connsiteY621" fmla="*/ 1557821 h 1682495"/>
                <a:gd name="connsiteX622" fmla="*/ 6363035 w 8882887"/>
                <a:gd name="connsiteY622" fmla="*/ 1557821 h 1682495"/>
                <a:gd name="connsiteX623" fmla="*/ 6383515 w 8882887"/>
                <a:gd name="connsiteY623" fmla="*/ 1557821 h 1682495"/>
                <a:gd name="connsiteX624" fmla="*/ 6383515 w 8882887"/>
                <a:gd name="connsiteY624" fmla="*/ 1559564 h 1682495"/>
                <a:gd name="connsiteX625" fmla="*/ 6383515 w 8882887"/>
                <a:gd name="connsiteY625" fmla="*/ 1571768 h 1682495"/>
                <a:gd name="connsiteX626" fmla="*/ 6386023 w 8882887"/>
                <a:gd name="connsiteY626" fmla="*/ 1571768 h 1682495"/>
                <a:gd name="connsiteX627" fmla="*/ 6403577 w 8882887"/>
                <a:gd name="connsiteY627" fmla="*/ 1571768 h 1682495"/>
                <a:gd name="connsiteX628" fmla="*/ 6405247 w 8882887"/>
                <a:gd name="connsiteY628" fmla="*/ 1578741 h 1682495"/>
                <a:gd name="connsiteX629" fmla="*/ 6416951 w 8882887"/>
                <a:gd name="connsiteY629" fmla="*/ 1578741 h 1682495"/>
                <a:gd name="connsiteX630" fmla="*/ 6453729 w 8882887"/>
                <a:gd name="connsiteY630" fmla="*/ 1627559 h 1682495"/>
                <a:gd name="connsiteX631" fmla="*/ 6453729 w 8882887"/>
                <a:gd name="connsiteY631" fmla="*/ 1679864 h 1682495"/>
                <a:gd name="connsiteX632" fmla="*/ 6455399 w 8882887"/>
                <a:gd name="connsiteY632" fmla="*/ 1679864 h 1682495"/>
                <a:gd name="connsiteX633" fmla="*/ 6467103 w 8882887"/>
                <a:gd name="connsiteY633" fmla="*/ 1679864 h 1682495"/>
                <a:gd name="connsiteX634" fmla="*/ 6467103 w 8882887"/>
                <a:gd name="connsiteY634" fmla="*/ 1676813 h 1682495"/>
                <a:gd name="connsiteX635" fmla="*/ 6467103 w 8882887"/>
                <a:gd name="connsiteY635" fmla="*/ 1655456 h 1682495"/>
                <a:gd name="connsiteX636" fmla="*/ 6468357 w 8882887"/>
                <a:gd name="connsiteY636" fmla="*/ 1655456 h 1682495"/>
                <a:gd name="connsiteX637" fmla="*/ 6477133 w 8882887"/>
                <a:gd name="connsiteY637" fmla="*/ 1655456 h 1682495"/>
                <a:gd name="connsiteX638" fmla="*/ 6477133 w 8882887"/>
                <a:gd name="connsiteY638" fmla="*/ 1657199 h 1682495"/>
                <a:gd name="connsiteX639" fmla="*/ 6477133 w 8882887"/>
                <a:gd name="connsiteY639" fmla="*/ 1669403 h 1682495"/>
                <a:gd name="connsiteX640" fmla="*/ 6490507 w 8882887"/>
                <a:gd name="connsiteY640" fmla="*/ 1596177 h 1682495"/>
                <a:gd name="connsiteX641" fmla="*/ 6547347 w 8882887"/>
                <a:gd name="connsiteY641" fmla="*/ 1596177 h 1682495"/>
                <a:gd name="connsiteX642" fmla="*/ 6547347 w 8882887"/>
                <a:gd name="connsiteY642" fmla="*/ 1484594 h 1682495"/>
                <a:gd name="connsiteX643" fmla="*/ 6600843 w 8882887"/>
                <a:gd name="connsiteY643" fmla="*/ 1484594 h 1682495"/>
                <a:gd name="connsiteX644" fmla="*/ 6600843 w 8882887"/>
                <a:gd name="connsiteY644" fmla="*/ 1483286 h 1682495"/>
                <a:gd name="connsiteX645" fmla="*/ 6600843 w 8882887"/>
                <a:gd name="connsiteY645" fmla="*/ 1474133 h 1682495"/>
                <a:gd name="connsiteX646" fmla="*/ 6634279 w 8882887"/>
                <a:gd name="connsiteY646" fmla="*/ 1474133 h 1682495"/>
                <a:gd name="connsiteX647" fmla="*/ 6634279 w 8882887"/>
                <a:gd name="connsiteY647" fmla="*/ 1414854 h 1682495"/>
                <a:gd name="connsiteX648" fmla="*/ 6627591 w 8882887"/>
                <a:gd name="connsiteY648" fmla="*/ 1412238 h 1682495"/>
                <a:gd name="connsiteX649" fmla="*/ 6627591 w 8882887"/>
                <a:gd name="connsiteY649" fmla="*/ 1393932 h 1682495"/>
                <a:gd name="connsiteX650" fmla="*/ 6634279 w 8882887"/>
                <a:gd name="connsiteY650" fmla="*/ 1397420 h 1682495"/>
                <a:gd name="connsiteX651" fmla="*/ 6640967 w 8882887"/>
                <a:gd name="connsiteY651" fmla="*/ 1362549 h 1682495"/>
                <a:gd name="connsiteX652" fmla="*/ 6647653 w 8882887"/>
                <a:gd name="connsiteY652" fmla="*/ 1397420 h 1682495"/>
                <a:gd name="connsiteX653" fmla="*/ 6651415 w 8882887"/>
                <a:gd name="connsiteY653" fmla="*/ 1392624 h 1682495"/>
                <a:gd name="connsiteX654" fmla="*/ 6654341 w 8882887"/>
                <a:gd name="connsiteY654" fmla="*/ 1383471 h 1682495"/>
                <a:gd name="connsiteX655" fmla="*/ 6655175 w 8882887"/>
                <a:gd name="connsiteY655" fmla="*/ 1381728 h 1682495"/>
                <a:gd name="connsiteX656" fmla="*/ 6661027 w 8882887"/>
                <a:gd name="connsiteY656" fmla="*/ 1369523 h 1682495"/>
                <a:gd name="connsiteX657" fmla="*/ 6661863 w 8882887"/>
                <a:gd name="connsiteY657" fmla="*/ 1367780 h 1682495"/>
                <a:gd name="connsiteX658" fmla="*/ 6667715 w 8882887"/>
                <a:gd name="connsiteY658" fmla="*/ 1355576 h 1682495"/>
                <a:gd name="connsiteX659" fmla="*/ 6669803 w 8882887"/>
                <a:gd name="connsiteY659" fmla="*/ 1354268 h 1682495"/>
                <a:gd name="connsiteX660" fmla="*/ 6684431 w 8882887"/>
                <a:gd name="connsiteY660" fmla="*/ 1345115 h 1682495"/>
                <a:gd name="connsiteX661" fmla="*/ 6686939 w 8882887"/>
                <a:gd name="connsiteY661" fmla="*/ 1343372 h 1682495"/>
                <a:gd name="connsiteX662" fmla="*/ 6704493 w 8882887"/>
                <a:gd name="connsiteY662" fmla="*/ 1331166 h 1682495"/>
                <a:gd name="connsiteX663" fmla="*/ 6705747 w 8882887"/>
                <a:gd name="connsiteY663" fmla="*/ 1329423 h 1682495"/>
                <a:gd name="connsiteX664" fmla="*/ 6714523 w 8882887"/>
                <a:gd name="connsiteY664" fmla="*/ 1317219 h 1682495"/>
                <a:gd name="connsiteX665" fmla="*/ 6715359 w 8882887"/>
                <a:gd name="connsiteY665" fmla="*/ 1314168 h 1682495"/>
                <a:gd name="connsiteX666" fmla="*/ 6721211 w 8882887"/>
                <a:gd name="connsiteY666" fmla="*/ 1292810 h 1682495"/>
                <a:gd name="connsiteX667" fmla="*/ 6722047 w 8882887"/>
                <a:gd name="connsiteY667" fmla="*/ 1295861 h 1682495"/>
                <a:gd name="connsiteX668" fmla="*/ 6727897 w 8882887"/>
                <a:gd name="connsiteY668" fmla="*/ 1317219 h 1682495"/>
                <a:gd name="connsiteX669" fmla="*/ 6728733 w 8882887"/>
                <a:gd name="connsiteY669" fmla="*/ 1318526 h 1682495"/>
                <a:gd name="connsiteX670" fmla="*/ 6734585 w 8882887"/>
                <a:gd name="connsiteY670" fmla="*/ 1327680 h 1682495"/>
                <a:gd name="connsiteX671" fmla="*/ 6736675 w 8882887"/>
                <a:gd name="connsiteY671" fmla="*/ 1329423 h 1682495"/>
                <a:gd name="connsiteX672" fmla="*/ 6751303 w 8882887"/>
                <a:gd name="connsiteY672" fmla="*/ 1341627 h 1682495"/>
                <a:gd name="connsiteX673" fmla="*/ 6752975 w 8882887"/>
                <a:gd name="connsiteY673" fmla="*/ 1343372 h 1682495"/>
                <a:gd name="connsiteX674" fmla="*/ 6764675 w 8882887"/>
                <a:gd name="connsiteY674" fmla="*/ 1355576 h 1682495"/>
                <a:gd name="connsiteX675" fmla="*/ 6766349 w 8882887"/>
                <a:gd name="connsiteY675" fmla="*/ 1357319 h 1682495"/>
                <a:gd name="connsiteX676" fmla="*/ 6778051 w 8882887"/>
                <a:gd name="connsiteY676" fmla="*/ 1369523 h 1682495"/>
                <a:gd name="connsiteX677" fmla="*/ 6778469 w 8882887"/>
                <a:gd name="connsiteY677" fmla="*/ 1371267 h 1682495"/>
                <a:gd name="connsiteX678" fmla="*/ 6781393 w 8882887"/>
                <a:gd name="connsiteY678" fmla="*/ 1383471 h 1682495"/>
                <a:gd name="connsiteX679" fmla="*/ 6781811 w 8882887"/>
                <a:gd name="connsiteY679" fmla="*/ 1385214 h 1682495"/>
                <a:gd name="connsiteX680" fmla="*/ 6784737 w 8882887"/>
                <a:gd name="connsiteY680" fmla="*/ 1397420 h 1682495"/>
                <a:gd name="connsiteX681" fmla="*/ 6794767 w 8882887"/>
                <a:gd name="connsiteY681" fmla="*/ 1362549 h 1682495"/>
                <a:gd name="connsiteX682" fmla="*/ 6801455 w 8882887"/>
                <a:gd name="connsiteY682" fmla="*/ 1397420 h 1682495"/>
                <a:gd name="connsiteX683" fmla="*/ 6808141 w 8882887"/>
                <a:gd name="connsiteY683" fmla="*/ 1400034 h 1682495"/>
                <a:gd name="connsiteX684" fmla="*/ 6808141 w 8882887"/>
                <a:gd name="connsiteY684" fmla="*/ 1418342 h 1682495"/>
                <a:gd name="connsiteX685" fmla="*/ 6801455 w 8882887"/>
                <a:gd name="connsiteY685" fmla="*/ 1467159 h 1682495"/>
                <a:gd name="connsiteX686" fmla="*/ 6803127 w 8882887"/>
                <a:gd name="connsiteY686" fmla="*/ 1467159 h 1682495"/>
                <a:gd name="connsiteX687" fmla="*/ 6814829 w 8882887"/>
                <a:gd name="connsiteY687" fmla="*/ 1467159 h 1682495"/>
                <a:gd name="connsiteX688" fmla="*/ 6816083 w 8882887"/>
                <a:gd name="connsiteY688" fmla="*/ 1474133 h 1682495"/>
                <a:gd name="connsiteX689" fmla="*/ 6824859 w 8882887"/>
                <a:gd name="connsiteY689" fmla="*/ 1474133 h 1682495"/>
                <a:gd name="connsiteX690" fmla="*/ 6824859 w 8882887"/>
                <a:gd name="connsiteY690" fmla="*/ 1472390 h 1682495"/>
                <a:gd name="connsiteX691" fmla="*/ 6824859 w 8882887"/>
                <a:gd name="connsiteY691" fmla="*/ 1460184 h 1682495"/>
                <a:gd name="connsiteX692" fmla="*/ 6828203 w 8882887"/>
                <a:gd name="connsiteY692" fmla="*/ 1460184 h 1682495"/>
                <a:gd name="connsiteX693" fmla="*/ 6851607 w 8882887"/>
                <a:gd name="connsiteY693" fmla="*/ 1460184 h 1682495"/>
                <a:gd name="connsiteX694" fmla="*/ 6851607 w 8882887"/>
                <a:gd name="connsiteY694" fmla="*/ 1457133 h 1682495"/>
                <a:gd name="connsiteX695" fmla="*/ 6851607 w 8882887"/>
                <a:gd name="connsiteY695" fmla="*/ 1435776 h 1682495"/>
                <a:gd name="connsiteX696" fmla="*/ 6908447 w 8882887"/>
                <a:gd name="connsiteY696" fmla="*/ 1435776 h 1682495"/>
                <a:gd name="connsiteX697" fmla="*/ 6908447 w 8882887"/>
                <a:gd name="connsiteY697" fmla="*/ 1437956 h 1682495"/>
                <a:gd name="connsiteX698" fmla="*/ 6908447 w 8882887"/>
                <a:gd name="connsiteY698" fmla="*/ 1453211 h 1682495"/>
                <a:gd name="connsiteX699" fmla="*/ 6938539 w 8882887"/>
                <a:gd name="connsiteY699" fmla="*/ 1453211 h 1682495"/>
                <a:gd name="connsiteX700" fmla="*/ 6938539 w 8882887"/>
                <a:gd name="connsiteY700" fmla="*/ 1456698 h 1682495"/>
                <a:gd name="connsiteX701" fmla="*/ 6938539 w 8882887"/>
                <a:gd name="connsiteY701" fmla="*/ 1481106 h 1682495"/>
                <a:gd name="connsiteX702" fmla="*/ 6931853 w 8882887"/>
                <a:gd name="connsiteY702" fmla="*/ 1482414 h 1682495"/>
                <a:gd name="connsiteX703" fmla="*/ 6931853 w 8882887"/>
                <a:gd name="connsiteY703" fmla="*/ 1491567 h 1682495"/>
                <a:gd name="connsiteX704" fmla="*/ 6938539 w 8882887"/>
                <a:gd name="connsiteY704" fmla="*/ 1494183 h 1682495"/>
                <a:gd name="connsiteX705" fmla="*/ 6938539 w 8882887"/>
                <a:gd name="connsiteY705" fmla="*/ 1512489 h 1682495"/>
                <a:gd name="connsiteX706" fmla="*/ 6931853 w 8882887"/>
                <a:gd name="connsiteY706" fmla="*/ 1519463 h 1682495"/>
                <a:gd name="connsiteX707" fmla="*/ 6931853 w 8882887"/>
                <a:gd name="connsiteY707" fmla="*/ 1603151 h 1682495"/>
                <a:gd name="connsiteX708" fmla="*/ 6934777 w 8882887"/>
                <a:gd name="connsiteY708" fmla="*/ 1603151 h 1682495"/>
                <a:gd name="connsiteX709" fmla="*/ 6955257 w 8882887"/>
                <a:gd name="connsiteY709" fmla="*/ 1603151 h 1682495"/>
                <a:gd name="connsiteX710" fmla="*/ 6957763 w 8882887"/>
                <a:gd name="connsiteY710" fmla="*/ 1610124 h 1682495"/>
                <a:gd name="connsiteX711" fmla="*/ 6975319 w 8882887"/>
                <a:gd name="connsiteY711" fmla="*/ 1610124 h 1682495"/>
                <a:gd name="connsiteX712" fmla="*/ 6975319 w 8882887"/>
                <a:gd name="connsiteY712" fmla="*/ 1613175 h 1682495"/>
                <a:gd name="connsiteX713" fmla="*/ 6975319 w 8882887"/>
                <a:gd name="connsiteY713" fmla="*/ 1634534 h 1682495"/>
                <a:gd name="connsiteX714" fmla="*/ 6977827 w 8882887"/>
                <a:gd name="connsiteY714" fmla="*/ 1634534 h 1682495"/>
                <a:gd name="connsiteX715" fmla="*/ 6995379 w 8882887"/>
                <a:gd name="connsiteY715" fmla="*/ 1634534 h 1682495"/>
                <a:gd name="connsiteX716" fmla="*/ 6995379 w 8882887"/>
                <a:gd name="connsiteY716" fmla="*/ 1631483 h 1682495"/>
                <a:gd name="connsiteX717" fmla="*/ 6995379 w 8882887"/>
                <a:gd name="connsiteY717" fmla="*/ 1610124 h 1682495"/>
                <a:gd name="connsiteX718" fmla="*/ 6998303 w 8882887"/>
                <a:gd name="connsiteY718" fmla="*/ 1608381 h 1682495"/>
                <a:gd name="connsiteX719" fmla="*/ 7018783 w 8882887"/>
                <a:gd name="connsiteY719" fmla="*/ 1596177 h 1682495"/>
                <a:gd name="connsiteX720" fmla="*/ 7018783 w 8882887"/>
                <a:gd name="connsiteY720" fmla="*/ 1564794 h 1682495"/>
                <a:gd name="connsiteX721" fmla="*/ 7012097 w 8882887"/>
                <a:gd name="connsiteY721" fmla="*/ 1529924 h 1682495"/>
                <a:gd name="connsiteX722" fmla="*/ 7013767 w 8882887"/>
                <a:gd name="connsiteY722" fmla="*/ 1529924 h 1682495"/>
                <a:gd name="connsiteX723" fmla="*/ 7025471 w 8882887"/>
                <a:gd name="connsiteY723" fmla="*/ 1529924 h 1682495"/>
                <a:gd name="connsiteX724" fmla="*/ 7055563 w 8882887"/>
                <a:gd name="connsiteY724" fmla="*/ 1526438 h 1682495"/>
                <a:gd name="connsiteX725" fmla="*/ 7055563 w 8882887"/>
                <a:gd name="connsiteY725" fmla="*/ 1524693 h 1682495"/>
                <a:gd name="connsiteX726" fmla="*/ 7055563 w 8882887"/>
                <a:gd name="connsiteY726" fmla="*/ 1512489 h 1682495"/>
                <a:gd name="connsiteX727" fmla="*/ 7058071 w 8882887"/>
                <a:gd name="connsiteY727" fmla="*/ 1512489 h 1682495"/>
                <a:gd name="connsiteX728" fmla="*/ 7075623 w 8882887"/>
                <a:gd name="connsiteY728" fmla="*/ 1512489 h 1682495"/>
                <a:gd name="connsiteX729" fmla="*/ 7075623 w 8882887"/>
                <a:gd name="connsiteY729" fmla="*/ 1338141 h 1682495"/>
                <a:gd name="connsiteX730" fmla="*/ 7077295 w 8882887"/>
                <a:gd name="connsiteY730" fmla="*/ 1338141 h 1682495"/>
                <a:gd name="connsiteX731" fmla="*/ 7088997 w 8882887"/>
                <a:gd name="connsiteY731" fmla="*/ 1338141 h 1682495"/>
                <a:gd name="connsiteX732" fmla="*/ 7088997 w 8882887"/>
                <a:gd name="connsiteY732" fmla="*/ 1334654 h 1682495"/>
                <a:gd name="connsiteX733" fmla="*/ 7088997 w 8882887"/>
                <a:gd name="connsiteY733" fmla="*/ 1310244 h 1682495"/>
                <a:gd name="connsiteX734" fmla="*/ 7092341 w 8882887"/>
                <a:gd name="connsiteY734" fmla="*/ 1240505 h 1682495"/>
                <a:gd name="connsiteX735" fmla="*/ 7094013 w 8882887"/>
                <a:gd name="connsiteY735" fmla="*/ 1240505 h 1682495"/>
                <a:gd name="connsiteX736" fmla="*/ 7105715 w 8882887"/>
                <a:gd name="connsiteY736" fmla="*/ 1240505 h 1682495"/>
                <a:gd name="connsiteX737" fmla="*/ 7105715 w 8882887"/>
                <a:gd name="connsiteY737" fmla="*/ 1242249 h 1682495"/>
                <a:gd name="connsiteX738" fmla="*/ 7105715 w 8882887"/>
                <a:gd name="connsiteY738" fmla="*/ 1254453 h 1682495"/>
                <a:gd name="connsiteX739" fmla="*/ 7112401 w 8882887"/>
                <a:gd name="connsiteY739" fmla="*/ 1250966 h 1682495"/>
                <a:gd name="connsiteX740" fmla="*/ 7112401 w 8882887"/>
                <a:gd name="connsiteY740" fmla="*/ 1226558 h 1682495"/>
                <a:gd name="connsiteX741" fmla="*/ 7114491 w 8882887"/>
                <a:gd name="connsiteY741" fmla="*/ 1225686 h 1682495"/>
                <a:gd name="connsiteX742" fmla="*/ 7129119 w 8882887"/>
                <a:gd name="connsiteY742" fmla="*/ 1219584 h 1682495"/>
                <a:gd name="connsiteX743" fmla="*/ 7130791 w 8882887"/>
                <a:gd name="connsiteY743" fmla="*/ 1220456 h 1682495"/>
                <a:gd name="connsiteX744" fmla="*/ 7142493 w 8882887"/>
                <a:gd name="connsiteY744" fmla="*/ 1226558 h 1682495"/>
                <a:gd name="connsiteX745" fmla="*/ 7145001 w 8882887"/>
                <a:gd name="connsiteY745" fmla="*/ 1226558 h 1682495"/>
                <a:gd name="connsiteX746" fmla="*/ 7162555 w 8882887"/>
                <a:gd name="connsiteY746" fmla="*/ 1226558 h 1682495"/>
                <a:gd name="connsiteX747" fmla="*/ 7162555 w 8882887"/>
                <a:gd name="connsiteY747" fmla="*/ 1181226 h 1682495"/>
                <a:gd name="connsiteX748" fmla="*/ 7164227 w 8882887"/>
                <a:gd name="connsiteY748" fmla="*/ 1181226 h 1682495"/>
                <a:gd name="connsiteX749" fmla="*/ 7175927 w 8882887"/>
                <a:gd name="connsiteY749" fmla="*/ 1181226 h 1682495"/>
                <a:gd name="connsiteX750" fmla="*/ 7178017 w 8882887"/>
                <a:gd name="connsiteY750" fmla="*/ 1188201 h 1682495"/>
                <a:gd name="connsiteX751" fmla="*/ 7192647 w 8882887"/>
                <a:gd name="connsiteY751" fmla="*/ 1188201 h 1682495"/>
                <a:gd name="connsiteX752" fmla="*/ 7194319 w 8882887"/>
                <a:gd name="connsiteY752" fmla="*/ 1181226 h 1682495"/>
                <a:gd name="connsiteX753" fmla="*/ 7206021 w 8882887"/>
                <a:gd name="connsiteY753" fmla="*/ 1181226 h 1682495"/>
                <a:gd name="connsiteX754" fmla="*/ 7206021 w 8882887"/>
                <a:gd name="connsiteY754" fmla="*/ 1233531 h 1682495"/>
                <a:gd name="connsiteX755" fmla="*/ 7208111 w 8882887"/>
                <a:gd name="connsiteY755" fmla="*/ 1235274 h 1682495"/>
                <a:gd name="connsiteX756" fmla="*/ 7222739 w 8882887"/>
                <a:gd name="connsiteY756" fmla="*/ 1247480 h 1682495"/>
                <a:gd name="connsiteX757" fmla="*/ 7256173 w 8882887"/>
                <a:gd name="connsiteY757" fmla="*/ 1257941 h 1682495"/>
                <a:gd name="connsiteX758" fmla="*/ 7256173 w 8882887"/>
                <a:gd name="connsiteY758" fmla="*/ 1255761 h 1682495"/>
                <a:gd name="connsiteX759" fmla="*/ 7256173 w 8882887"/>
                <a:gd name="connsiteY759" fmla="*/ 1240505 h 1682495"/>
                <a:gd name="connsiteX760" fmla="*/ 7299639 w 8882887"/>
                <a:gd name="connsiteY760" fmla="*/ 1226558 h 1682495"/>
                <a:gd name="connsiteX761" fmla="*/ 7299639 w 8882887"/>
                <a:gd name="connsiteY761" fmla="*/ 1224815 h 1682495"/>
                <a:gd name="connsiteX762" fmla="*/ 7299639 w 8882887"/>
                <a:gd name="connsiteY762" fmla="*/ 1212609 h 1682495"/>
                <a:gd name="connsiteX763" fmla="*/ 7300893 w 8882887"/>
                <a:gd name="connsiteY763" fmla="*/ 1212609 h 1682495"/>
                <a:gd name="connsiteX764" fmla="*/ 7309669 w 8882887"/>
                <a:gd name="connsiteY764" fmla="*/ 1212609 h 1682495"/>
                <a:gd name="connsiteX765" fmla="*/ 7309669 w 8882887"/>
                <a:gd name="connsiteY765" fmla="*/ 1211303 h 1682495"/>
                <a:gd name="connsiteX766" fmla="*/ 7309669 w 8882887"/>
                <a:gd name="connsiteY766" fmla="*/ 1202148 h 1682495"/>
                <a:gd name="connsiteX767" fmla="*/ 7313013 w 8882887"/>
                <a:gd name="connsiteY767" fmla="*/ 1202148 h 1682495"/>
                <a:gd name="connsiteX768" fmla="*/ 7336417 w 8882887"/>
                <a:gd name="connsiteY768" fmla="*/ 1202148 h 1682495"/>
                <a:gd name="connsiteX769" fmla="*/ 7336417 w 8882887"/>
                <a:gd name="connsiteY769" fmla="*/ 1203456 h 1682495"/>
                <a:gd name="connsiteX770" fmla="*/ 7336417 w 8882887"/>
                <a:gd name="connsiteY770" fmla="*/ 1212609 h 1682495"/>
                <a:gd name="connsiteX771" fmla="*/ 7338925 w 8882887"/>
                <a:gd name="connsiteY771" fmla="*/ 1212609 h 1682495"/>
                <a:gd name="connsiteX772" fmla="*/ 7356479 w 8882887"/>
                <a:gd name="connsiteY772" fmla="*/ 1212609 h 1682495"/>
                <a:gd name="connsiteX773" fmla="*/ 7356479 w 8882887"/>
                <a:gd name="connsiteY773" fmla="*/ 1215225 h 1682495"/>
                <a:gd name="connsiteX774" fmla="*/ 7356479 w 8882887"/>
                <a:gd name="connsiteY774" fmla="*/ 1233531 h 1682495"/>
                <a:gd name="connsiteX775" fmla="*/ 7393257 w 8882887"/>
                <a:gd name="connsiteY775" fmla="*/ 1233531 h 1682495"/>
                <a:gd name="connsiteX776" fmla="*/ 7393257 w 8882887"/>
                <a:gd name="connsiteY776" fmla="*/ 1231788 h 1682495"/>
                <a:gd name="connsiteX777" fmla="*/ 7393257 w 8882887"/>
                <a:gd name="connsiteY777" fmla="*/ 1219584 h 1682495"/>
                <a:gd name="connsiteX778" fmla="*/ 7395347 w 8882887"/>
                <a:gd name="connsiteY778" fmla="*/ 1219584 h 1682495"/>
                <a:gd name="connsiteX779" fmla="*/ 7409975 w 8882887"/>
                <a:gd name="connsiteY779" fmla="*/ 1219584 h 1682495"/>
                <a:gd name="connsiteX780" fmla="*/ 7409975 w 8882887"/>
                <a:gd name="connsiteY780" fmla="*/ 1217840 h 1682495"/>
                <a:gd name="connsiteX781" fmla="*/ 7409975 w 8882887"/>
                <a:gd name="connsiteY781" fmla="*/ 1205636 h 1682495"/>
                <a:gd name="connsiteX782" fmla="*/ 7412483 w 8882887"/>
                <a:gd name="connsiteY782" fmla="*/ 1205636 h 1682495"/>
                <a:gd name="connsiteX783" fmla="*/ 7430035 w 8882887"/>
                <a:gd name="connsiteY783" fmla="*/ 1205636 h 1682495"/>
                <a:gd name="connsiteX784" fmla="*/ 7430035 w 8882887"/>
                <a:gd name="connsiteY784" fmla="*/ 1207379 h 1682495"/>
                <a:gd name="connsiteX785" fmla="*/ 7430035 w 8882887"/>
                <a:gd name="connsiteY785" fmla="*/ 1219584 h 1682495"/>
                <a:gd name="connsiteX786" fmla="*/ 7436723 w 8882887"/>
                <a:gd name="connsiteY786" fmla="*/ 1135896 h 1682495"/>
                <a:gd name="connsiteX787" fmla="*/ 7587181 w 8882887"/>
                <a:gd name="connsiteY787" fmla="*/ 1135896 h 1682495"/>
                <a:gd name="connsiteX788" fmla="*/ 7587181 w 8882887"/>
                <a:gd name="connsiteY788" fmla="*/ 1247480 h 1682495"/>
                <a:gd name="connsiteX789" fmla="*/ 7590525 w 8882887"/>
                <a:gd name="connsiteY789" fmla="*/ 1247480 h 1682495"/>
                <a:gd name="connsiteX790" fmla="*/ 7613929 w 8882887"/>
                <a:gd name="connsiteY790" fmla="*/ 1247480 h 1682495"/>
                <a:gd name="connsiteX791" fmla="*/ 7613929 w 8882887"/>
                <a:gd name="connsiteY791" fmla="*/ 1121948 h 1682495"/>
                <a:gd name="connsiteX792" fmla="*/ 7647365 w 8882887"/>
                <a:gd name="connsiteY792" fmla="*/ 1104513 h 1682495"/>
                <a:gd name="connsiteX793" fmla="*/ 7690831 w 8882887"/>
                <a:gd name="connsiteY793" fmla="*/ 1104513 h 1682495"/>
                <a:gd name="connsiteX794" fmla="*/ 7693757 w 8882887"/>
                <a:gd name="connsiteY794" fmla="*/ 1101899 h 1682495"/>
                <a:gd name="connsiteX795" fmla="*/ 7714235 w 8882887"/>
                <a:gd name="connsiteY795" fmla="*/ 1083591 h 1682495"/>
                <a:gd name="connsiteX796" fmla="*/ 7771075 w 8882887"/>
                <a:gd name="connsiteY796" fmla="*/ 1083591 h 1682495"/>
                <a:gd name="connsiteX797" fmla="*/ 7771075 w 8882887"/>
                <a:gd name="connsiteY797" fmla="*/ 1086207 h 1682495"/>
                <a:gd name="connsiteX798" fmla="*/ 7771075 w 8882887"/>
                <a:gd name="connsiteY798" fmla="*/ 1104513 h 1682495"/>
                <a:gd name="connsiteX799" fmla="*/ 7827915 w 8882887"/>
                <a:gd name="connsiteY799" fmla="*/ 1104513 h 1682495"/>
                <a:gd name="connsiteX800" fmla="*/ 7827915 w 8882887"/>
                <a:gd name="connsiteY800" fmla="*/ 1240505 h 1682495"/>
                <a:gd name="connsiteX801" fmla="*/ 7830005 w 8882887"/>
                <a:gd name="connsiteY801" fmla="*/ 1240505 h 1682495"/>
                <a:gd name="connsiteX802" fmla="*/ 7844633 w 8882887"/>
                <a:gd name="connsiteY802" fmla="*/ 1240505 h 1682495"/>
                <a:gd name="connsiteX803" fmla="*/ 7844633 w 8882887"/>
                <a:gd name="connsiteY803" fmla="*/ 1439262 h 1682495"/>
                <a:gd name="connsiteX804" fmla="*/ 7847975 w 8882887"/>
                <a:gd name="connsiteY804" fmla="*/ 1439262 h 1682495"/>
                <a:gd name="connsiteX805" fmla="*/ 7871381 w 8882887"/>
                <a:gd name="connsiteY805" fmla="*/ 1439262 h 1682495"/>
                <a:gd name="connsiteX806" fmla="*/ 7871381 w 8882887"/>
                <a:gd name="connsiteY806" fmla="*/ 1310244 h 1682495"/>
                <a:gd name="connsiteX807" fmla="*/ 7872635 w 8882887"/>
                <a:gd name="connsiteY807" fmla="*/ 1309373 h 1682495"/>
                <a:gd name="connsiteX808" fmla="*/ 7881411 w 8882887"/>
                <a:gd name="connsiteY808" fmla="*/ 1303271 h 1682495"/>
                <a:gd name="connsiteX809" fmla="*/ 7888099 w 8882887"/>
                <a:gd name="connsiteY809" fmla="*/ 1305014 h 1682495"/>
                <a:gd name="connsiteX810" fmla="*/ 7888099 w 8882887"/>
                <a:gd name="connsiteY810" fmla="*/ 1317219 h 1682495"/>
                <a:gd name="connsiteX811" fmla="*/ 7891441 w 8882887"/>
                <a:gd name="connsiteY811" fmla="*/ 1315475 h 1682495"/>
                <a:gd name="connsiteX812" fmla="*/ 7914847 w 8882887"/>
                <a:gd name="connsiteY812" fmla="*/ 1303271 h 1682495"/>
                <a:gd name="connsiteX813" fmla="*/ 7917773 w 8882887"/>
                <a:gd name="connsiteY813" fmla="*/ 1303271 h 1682495"/>
                <a:gd name="connsiteX814" fmla="*/ 7938251 w 8882887"/>
                <a:gd name="connsiteY814" fmla="*/ 1303271 h 1682495"/>
                <a:gd name="connsiteX815" fmla="*/ 7938251 w 8882887"/>
                <a:gd name="connsiteY815" fmla="*/ 1540385 h 1682495"/>
                <a:gd name="connsiteX816" fmla="*/ 7985061 w 8882887"/>
                <a:gd name="connsiteY816" fmla="*/ 1547360 h 1682495"/>
                <a:gd name="connsiteX817" fmla="*/ 7985061 w 8882887"/>
                <a:gd name="connsiteY817" fmla="*/ 1536899 h 1682495"/>
                <a:gd name="connsiteX818" fmla="*/ 8035213 w 8882887"/>
                <a:gd name="connsiteY818" fmla="*/ 1536899 h 1682495"/>
                <a:gd name="connsiteX819" fmla="*/ 8035213 w 8882887"/>
                <a:gd name="connsiteY819" fmla="*/ 1491567 h 1682495"/>
                <a:gd name="connsiteX820" fmla="*/ 8048587 w 8882887"/>
                <a:gd name="connsiteY820" fmla="*/ 1491567 h 1682495"/>
                <a:gd name="connsiteX821" fmla="*/ 8048587 w 8882887"/>
                <a:gd name="connsiteY821" fmla="*/ 1432289 h 1682495"/>
                <a:gd name="connsiteX822" fmla="*/ 8058619 w 8882887"/>
                <a:gd name="connsiteY822" fmla="*/ 1432289 h 1682495"/>
                <a:gd name="connsiteX823" fmla="*/ 8058619 w 8882887"/>
                <a:gd name="connsiteY823" fmla="*/ 1373010 h 1682495"/>
                <a:gd name="connsiteX824" fmla="*/ 8082023 w 8882887"/>
                <a:gd name="connsiteY824" fmla="*/ 1373010 h 1682495"/>
                <a:gd name="connsiteX825" fmla="*/ 8155579 w 8882887"/>
                <a:gd name="connsiteY825" fmla="*/ 1341627 h 1682495"/>
                <a:gd name="connsiteX826" fmla="*/ 8158923 w 8882887"/>
                <a:gd name="connsiteY826" fmla="*/ 1310244 h 1682495"/>
                <a:gd name="connsiteX827" fmla="*/ 8165611 w 8882887"/>
                <a:gd name="connsiteY827" fmla="*/ 1341627 h 1682495"/>
                <a:gd name="connsiteX828" fmla="*/ 8242511 w 8882887"/>
                <a:gd name="connsiteY828" fmla="*/ 1383471 h 1682495"/>
                <a:gd name="connsiteX829" fmla="*/ 8242511 w 8882887"/>
                <a:gd name="connsiteY829" fmla="*/ 1376498 h 1682495"/>
                <a:gd name="connsiteX830" fmla="*/ 8262573 w 8882887"/>
                <a:gd name="connsiteY830" fmla="*/ 1376498 h 1682495"/>
                <a:gd name="connsiteX831" fmla="*/ 8262573 w 8882887"/>
                <a:gd name="connsiteY831" fmla="*/ 1432289 h 1682495"/>
                <a:gd name="connsiteX832" fmla="*/ 8272603 w 8882887"/>
                <a:gd name="connsiteY832" fmla="*/ 1432289 h 1682495"/>
                <a:gd name="connsiteX833" fmla="*/ 8272603 w 8882887"/>
                <a:gd name="connsiteY833" fmla="*/ 1498541 h 1682495"/>
                <a:gd name="connsiteX834" fmla="*/ 8282635 w 8882887"/>
                <a:gd name="connsiteY834" fmla="*/ 1498541 h 1682495"/>
                <a:gd name="connsiteX835" fmla="*/ 8282635 w 8882887"/>
                <a:gd name="connsiteY835" fmla="*/ 1529924 h 1682495"/>
                <a:gd name="connsiteX836" fmla="*/ 8302695 w 8882887"/>
                <a:gd name="connsiteY836" fmla="*/ 1529924 h 1682495"/>
                <a:gd name="connsiteX837" fmla="*/ 8302695 w 8882887"/>
                <a:gd name="connsiteY837" fmla="*/ 1578741 h 1682495"/>
                <a:gd name="connsiteX838" fmla="*/ 8429747 w 8882887"/>
                <a:gd name="connsiteY838" fmla="*/ 1568280 h 1682495"/>
                <a:gd name="connsiteX839" fmla="*/ 8429747 w 8882887"/>
                <a:gd name="connsiteY839" fmla="*/ 1519463 h 1682495"/>
                <a:gd name="connsiteX840" fmla="*/ 8496619 w 8882887"/>
                <a:gd name="connsiteY840" fmla="*/ 1519463 h 1682495"/>
                <a:gd name="connsiteX841" fmla="*/ 8496619 w 8882887"/>
                <a:gd name="connsiteY841" fmla="*/ 1491567 h 1682495"/>
                <a:gd name="connsiteX842" fmla="*/ 8637047 w 8882887"/>
                <a:gd name="connsiteY842" fmla="*/ 1491567 h 1682495"/>
                <a:gd name="connsiteX843" fmla="*/ 8637047 w 8882887"/>
                <a:gd name="connsiteY843" fmla="*/ 1509002 h 1682495"/>
                <a:gd name="connsiteX844" fmla="*/ 8727321 w 8882887"/>
                <a:gd name="connsiteY844" fmla="*/ 1509002 h 1682495"/>
                <a:gd name="connsiteX845" fmla="*/ 8727321 w 8882887"/>
                <a:gd name="connsiteY845" fmla="*/ 1519463 h 1682495"/>
                <a:gd name="connsiteX846" fmla="*/ 8754069 w 8882887"/>
                <a:gd name="connsiteY846" fmla="*/ 1519463 h 1682495"/>
                <a:gd name="connsiteX847" fmla="*/ 8754069 w 8882887"/>
                <a:gd name="connsiteY847" fmla="*/ 1529924 h 1682495"/>
                <a:gd name="connsiteX848" fmla="*/ 8777473 w 8882887"/>
                <a:gd name="connsiteY848" fmla="*/ 1529924 h 1682495"/>
                <a:gd name="connsiteX849" fmla="*/ 8777473 w 8882887"/>
                <a:gd name="connsiteY849" fmla="*/ 1499913 h 1682495"/>
                <a:gd name="connsiteX850" fmla="*/ 8882887 w 8882887"/>
                <a:gd name="connsiteY850" fmla="*/ 1682495 h 1682495"/>
                <a:gd name="connsiteX851" fmla="*/ 0 w 8882887"/>
                <a:gd name="connsiteY851" fmla="*/ 1682495 h 1682495"/>
                <a:gd name="connsiteX852" fmla="*/ 63077 w 8882887"/>
                <a:gd name="connsiteY852" fmla="*/ 1573241 h 1682495"/>
                <a:gd name="connsiteX853" fmla="*/ 123345 w 8882887"/>
                <a:gd name="connsiteY853" fmla="*/ 1568279 h 1682495"/>
                <a:gd name="connsiteX854" fmla="*/ 123345 w 8882887"/>
                <a:gd name="connsiteY854" fmla="*/ 1519461 h 1682495"/>
                <a:gd name="connsiteX855" fmla="*/ 190215 w 8882887"/>
                <a:gd name="connsiteY855" fmla="*/ 1519461 h 1682495"/>
                <a:gd name="connsiteX856" fmla="*/ 190215 w 8882887"/>
                <a:gd name="connsiteY856" fmla="*/ 1491566 h 1682495"/>
                <a:gd name="connsiteX857" fmla="*/ 330643 w 8882887"/>
                <a:gd name="connsiteY857" fmla="*/ 1491566 h 1682495"/>
                <a:gd name="connsiteX858" fmla="*/ 330643 w 8882887"/>
                <a:gd name="connsiteY858" fmla="*/ 1509000 h 1682495"/>
                <a:gd name="connsiteX859" fmla="*/ 420917 w 8882887"/>
                <a:gd name="connsiteY859" fmla="*/ 1509000 h 1682495"/>
                <a:gd name="connsiteX860" fmla="*/ 420917 w 8882887"/>
                <a:gd name="connsiteY860" fmla="*/ 1519461 h 1682495"/>
                <a:gd name="connsiteX861" fmla="*/ 447665 w 8882887"/>
                <a:gd name="connsiteY861" fmla="*/ 1519461 h 1682495"/>
                <a:gd name="connsiteX862" fmla="*/ 447665 w 8882887"/>
                <a:gd name="connsiteY862" fmla="*/ 1529922 h 1682495"/>
                <a:gd name="connsiteX863" fmla="*/ 471070 w 8882887"/>
                <a:gd name="connsiteY863" fmla="*/ 1529922 h 1682495"/>
                <a:gd name="connsiteX864" fmla="*/ 471070 w 8882887"/>
                <a:gd name="connsiteY864" fmla="*/ 1373009 h 1682495"/>
                <a:gd name="connsiteX865" fmla="*/ 541285 w 8882887"/>
                <a:gd name="connsiteY865" fmla="*/ 1352087 h 1682495"/>
                <a:gd name="connsiteX866" fmla="*/ 671681 w 8882887"/>
                <a:gd name="connsiteY866" fmla="*/ 1352087 h 1682495"/>
                <a:gd name="connsiteX867" fmla="*/ 671681 w 8882887"/>
                <a:gd name="connsiteY867" fmla="*/ 1101026 h 1682495"/>
                <a:gd name="connsiteX868" fmla="*/ 708460 w 8882887"/>
                <a:gd name="connsiteY868" fmla="*/ 1083590 h 1682495"/>
                <a:gd name="connsiteX869" fmla="*/ 868949 w 8882887"/>
                <a:gd name="connsiteY869" fmla="*/ 1055694 h 1682495"/>
                <a:gd name="connsiteX870" fmla="*/ 925789 w 8882887"/>
                <a:gd name="connsiteY870" fmla="*/ 1073129 h 1682495"/>
                <a:gd name="connsiteX871" fmla="*/ 935819 w 8882887"/>
                <a:gd name="connsiteY871" fmla="*/ 1083590 h 1682495"/>
                <a:gd name="connsiteX872" fmla="*/ 935819 w 8882887"/>
                <a:gd name="connsiteY872" fmla="*/ 1550844 h 1682495"/>
                <a:gd name="connsiteX873" fmla="*/ 959224 w 8882887"/>
                <a:gd name="connsiteY873" fmla="*/ 1550844 h 1682495"/>
                <a:gd name="connsiteX874" fmla="*/ 959224 w 8882887"/>
                <a:gd name="connsiteY874" fmla="*/ 1362548 h 1682495"/>
                <a:gd name="connsiteX875" fmla="*/ 979285 w 8882887"/>
                <a:gd name="connsiteY875" fmla="*/ 1362548 h 1682495"/>
                <a:gd name="connsiteX876" fmla="*/ 979285 w 8882887"/>
                <a:gd name="connsiteY876" fmla="*/ 1345113 h 1682495"/>
                <a:gd name="connsiteX877" fmla="*/ 999346 w 8882887"/>
                <a:gd name="connsiteY877" fmla="*/ 1334652 h 1682495"/>
                <a:gd name="connsiteX878" fmla="*/ 1016063 w 8882887"/>
                <a:gd name="connsiteY878" fmla="*/ 1334652 h 1682495"/>
                <a:gd name="connsiteX879" fmla="*/ 1016063 w 8882887"/>
                <a:gd name="connsiteY879" fmla="*/ 1317218 h 1682495"/>
                <a:gd name="connsiteX880" fmla="*/ 1029437 w 8882887"/>
                <a:gd name="connsiteY880" fmla="*/ 1306757 h 1682495"/>
                <a:gd name="connsiteX881" fmla="*/ 1062874 w 8882887"/>
                <a:gd name="connsiteY881" fmla="*/ 1306757 h 1682495"/>
                <a:gd name="connsiteX882" fmla="*/ 1062874 w 8882887"/>
                <a:gd name="connsiteY882" fmla="*/ 1362548 h 1682495"/>
                <a:gd name="connsiteX883" fmla="*/ 1133087 w 8882887"/>
                <a:gd name="connsiteY883" fmla="*/ 1362548 h 1682495"/>
                <a:gd name="connsiteX884" fmla="*/ 1133087 w 8882887"/>
                <a:gd name="connsiteY884" fmla="*/ 1557819 h 1682495"/>
                <a:gd name="connsiteX885" fmla="*/ 1159835 w 8882887"/>
                <a:gd name="connsiteY885" fmla="*/ 1557819 h 1682495"/>
                <a:gd name="connsiteX886" fmla="*/ 1186583 w 8882887"/>
                <a:gd name="connsiteY886" fmla="*/ 1547358 h 1682495"/>
                <a:gd name="connsiteX887" fmla="*/ 1186583 w 8882887"/>
                <a:gd name="connsiteY887" fmla="*/ 1533410 h 1682495"/>
                <a:gd name="connsiteX888" fmla="*/ 1176553 w 8882887"/>
                <a:gd name="connsiteY888" fmla="*/ 1529922 h 1682495"/>
                <a:gd name="connsiteX889" fmla="*/ 1176553 w 8882887"/>
                <a:gd name="connsiteY889" fmla="*/ 1519461 h 1682495"/>
                <a:gd name="connsiteX890" fmla="*/ 1186583 w 8882887"/>
                <a:gd name="connsiteY890" fmla="*/ 1512488 h 1682495"/>
                <a:gd name="connsiteX891" fmla="*/ 1186583 w 8882887"/>
                <a:gd name="connsiteY891" fmla="*/ 1435775 h 1682495"/>
                <a:gd name="connsiteX892" fmla="*/ 1176553 w 8882887"/>
                <a:gd name="connsiteY892" fmla="*/ 1432287 h 1682495"/>
                <a:gd name="connsiteX893" fmla="*/ 1176553 w 8882887"/>
                <a:gd name="connsiteY893" fmla="*/ 1421826 h 1682495"/>
                <a:gd name="connsiteX894" fmla="*/ 1186583 w 8882887"/>
                <a:gd name="connsiteY894" fmla="*/ 1414853 h 1682495"/>
                <a:gd name="connsiteX895" fmla="*/ 1193271 w 8882887"/>
                <a:gd name="connsiteY895" fmla="*/ 1407879 h 1682495"/>
                <a:gd name="connsiteX896" fmla="*/ 1193271 w 8882887"/>
                <a:gd name="connsiteY896" fmla="*/ 1393931 h 1682495"/>
                <a:gd name="connsiteX897" fmla="*/ 1186583 w 8882887"/>
                <a:gd name="connsiteY897" fmla="*/ 1393931 h 1682495"/>
                <a:gd name="connsiteX898" fmla="*/ 1186583 w 8882887"/>
                <a:gd name="connsiteY898" fmla="*/ 1383470 h 1682495"/>
                <a:gd name="connsiteX899" fmla="*/ 1196614 w 8882887"/>
                <a:gd name="connsiteY899" fmla="*/ 1376496 h 1682495"/>
                <a:gd name="connsiteX900" fmla="*/ 1250110 w 8882887"/>
                <a:gd name="connsiteY900" fmla="*/ 1278861 h 1682495"/>
                <a:gd name="connsiteX901" fmla="*/ 1243423 w 8882887"/>
                <a:gd name="connsiteY901" fmla="*/ 1275374 h 1682495"/>
                <a:gd name="connsiteX902" fmla="*/ 1243423 w 8882887"/>
                <a:gd name="connsiteY902" fmla="*/ 1264913 h 1682495"/>
                <a:gd name="connsiteX903" fmla="*/ 1253453 w 8882887"/>
                <a:gd name="connsiteY903" fmla="*/ 1261425 h 1682495"/>
                <a:gd name="connsiteX904" fmla="*/ 1253453 w 8882887"/>
                <a:gd name="connsiteY904" fmla="*/ 1247478 h 1682495"/>
                <a:gd name="connsiteX905" fmla="*/ 1260141 w 8882887"/>
                <a:gd name="connsiteY905" fmla="*/ 1247478 h 1682495"/>
                <a:gd name="connsiteX906" fmla="*/ 1260141 w 8882887"/>
                <a:gd name="connsiteY906" fmla="*/ 1216095 h 1682495"/>
                <a:gd name="connsiteX907" fmla="*/ 1253453 w 8882887"/>
                <a:gd name="connsiteY907" fmla="*/ 1216095 h 1682495"/>
                <a:gd name="connsiteX908" fmla="*/ 1253453 w 8882887"/>
                <a:gd name="connsiteY908" fmla="*/ 1209122 h 1682495"/>
                <a:gd name="connsiteX909" fmla="*/ 1260141 w 8882887"/>
                <a:gd name="connsiteY909" fmla="*/ 1205634 h 1682495"/>
                <a:gd name="connsiteX910" fmla="*/ 1276858 w 8882887"/>
                <a:gd name="connsiteY910" fmla="*/ 1181225 h 1682495"/>
                <a:gd name="connsiteX911" fmla="*/ 1280201 w 8882887"/>
                <a:gd name="connsiteY911" fmla="*/ 1167278 h 1682495"/>
                <a:gd name="connsiteX912" fmla="*/ 1280201 w 8882887"/>
                <a:gd name="connsiteY912" fmla="*/ 1128921 h 1682495"/>
                <a:gd name="connsiteX913" fmla="*/ 1280620 w 8882887"/>
                <a:gd name="connsiteY913" fmla="*/ 1127613 h 1682495"/>
                <a:gd name="connsiteX914" fmla="*/ 1283545 w 8882887"/>
                <a:gd name="connsiteY914" fmla="*/ 1118460 h 1682495"/>
                <a:gd name="connsiteX915" fmla="*/ 1283963 w 8882887"/>
                <a:gd name="connsiteY915" fmla="*/ 1119768 h 1682495"/>
                <a:gd name="connsiteX916" fmla="*/ 1286889 w 8882887"/>
                <a:gd name="connsiteY916" fmla="*/ 1128921 h 1682495"/>
                <a:gd name="connsiteX917" fmla="*/ 1290232 w 8882887"/>
                <a:gd name="connsiteY917" fmla="*/ 1167278 h 1682495"/>
                <a:gd name="connsiteX918" fmla="*/ 1290232 w 8882887"/>
                <a:gd name="connsiteY918" fmla="*/ 1177739 h 1682495"/>
                <a:gd name="connsiteX919" fmla="*/ 1306951 w 8882887"/>
                <a:gd name="connsiteY919" fmla="*/ 1205634 h 1682495"/>
                <a:gd name="connsiteX920" fmla="*/ 1313638 w 8882887"/>
                <a:gd name="connsiteY920" fmla="*/ 1209122 h 1682495"/>
                <a:gd name="connsiteX921" fmla="*/ 1313638 w 8882887"/>
                <a:gd name="connsiteY921" fmla="*/ 1216095 h 1682495"/>
                <a:gd name="connsiteX922" fmla="*/ 1310295 w 8882887"/>
                <a:gd name="connsiteY922" fmla="*/ 1247478 h 1682495"/>
                <a:gd name="connsiteX923" fmla="*/ 1316981 w 8882887"/>
                <a:gd name="connsiteY923" fmla="*/ 1261425 h 1682495"/>
                <a:gd name="connsiteX924" fmla="*/ 1323669 w 8882887"/>
                <a:gd name="connsiteY924" fmla="*/ 1264913 h 1682495"/>
                <a:gd name="connsiteX925" fmla="*/ 1323669 w 8882887"/>
                <a:gd name="connsiteY925" fmla="*/ 1275374 h 1682495"/>
                <a:gd name="connsiteX926" fmla="*/ 1316981 w 8882887"/>
                <a:gd name="connsiteY926" fmla="*/ 1278861 h 1682495"/>
                <a:gd name="connsiteX927" fmla="*/ 1356268 w 8882887"/>
                <a:gd name="connsiteY927" fmla="*/ 1319833 h 1682495"/>
                <a:gd name="connsiteX928" fmla="*/ 1369603 w 8882887"/>
                <a:gd name="connsiteY928" fmla="*/ 1373009 h 1682495"/>
                <a:gd name="connsiteX929" fmla="*/ 1417287 w 8882887"/>
                <a:gd name="connsiteY929" fmla="*/ 1373009 h 1682495"/>
                <a:gd name="connsiteX930" fmla="*/ 1417287 w 8882887"/>
                <a:gd name="connsiteY930" fmla="*/ 1329494 h 1682495"/>
                <a:gd name="connsiteX931" fmla="*/ 1409211 w 8882887"/>
                <a:gd name="connsiteY931" fmla="*/ 1329494 h 1682495"/>
                <a:gd name="connsiteX932" fmla="*/ 1409211 w 8882887"/>
                <a:gd name="connsiteY932" fmla="*/ 1086294 h 1682495"/>
                <a:gd name="connsiteX933" fmla="*/ 1439612 w 8882887"/>
                <a:gd name="connsiteY933" fmla="*/ 1086294 h 1682495"/>
                <a:gd name="connsiteX934" fmla="*/ 1440372 w 8882887"/>
                <a:gd name="connsiteY934" fmla="*/ 1084673 h 1682495"/>
                <a:gd name="connsiteX935" fmla="*/ 1445691 w 8882887"/>
                <a:gd name="connsiteY935" fmla="*/ 1073324 h 1682495"/>
                <a:gd name="connsiteX936" fmla="*/ 1448352 w 8882887"/>
                <a:gd name="connsiteY936" fmla="*/ 1073729 h 1682495"/>
                <a:gd name="connsiteX937" fmla="*/ 1466972 w 8882887"/>
                <a:gd name="connsiteY937" fmla="*/ 1076565 h 1682495"/>
                <a:gd name="connsiteX938" fmla="*/ 1467732 w 8882887"/>
                <a:gd name="connsiteY938" fmla="*/ 1078593 h 1682495"/>
                <a:gd name="connsiteX939" fmla="*/ 1473051 w 8882887"/>
                <a:gd name="connsiteY939" fmla="*/ 1092779 h 1682495"/>
                <a:gd name="connsiteX940" fmla="*/ 1512572 w 8882887"/>
                <a:gd name="connsiteY940" fmla="*/ 1096022 h 1682495"/>
                <a:gd name="connsiteX941" fmla="*/ 1512572 w 8882887"/>
                <a:gd name="connsiteY941" fmla="*/ 911190 h 1682495"/>
                <a:gd name="connsiteX942" fmla="*/ 1515612 w 8882887"/>
                <a:gd name="connsiteY942" fmla="*/ 911190 h 1682495"/>
                <a:gd name="connsiteX943" fmla="*/ 1536893 w 8882887"/>
                <a:gd name="connsiteY943" fmla="*/ 911190 h 1682495"/>
                <a:gd name="connsiteX944" fmla="*/ 1536893 w 8882887"/>
                <a:gd name="connsiteY944" fmla="*/ 706902 h 1682495"/>
                <a:gd name="connsiteX945" fmla="*/ 1539552 w 8882887"/>
                <a:gd name="connsiteY945" fmla="*/ 706902 h 1682495"/>
                <a:gd name="connsiteX946" fmla="*/ 1558173 w 8882887"/>
                <a:gd name="connsiteY946" fmla="*/ 706902 h 1682495"/>
                <a:gd name="connsiteX947" fmla="*/ 1558173 w 8882887"/>
                <a:gd name="connsiteY947" fmla="*/ 535041 h 1682495"/>
                <a:gd name="connsiteX948" fmla="*/ 1564253 w 8882887"/>
                <a:gd name="connsiteY948" fmla="*/ 492885 h 1682495"/>
                <a:gd name="connsiteX949" fmla="*/ 1567293 w 8882887"/>
                <a:gd name="connsiteY949" fmla="*/ 492885 h 1682495"/>
                <a:gd name="connsiteX950" fmla="*/ 1588574 w 8882887"/>
                <a:gd name="connsiteY950" fmla="*/ 492885 h 1682495"/>
                <a:gd name="connsiteX951" fmla="*/ 1643294 w 8882887"/>
                <a:gd name="connsiteY951" fmla="*/ 369665 h 1682495"/>
                <a:gd name="connsiteX952" fmla="*/ 1649375 w 8882887"/>
                <a:gd name="connsiteY952" fmla="*/ 0 h 168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</a:cxnLst>
              <a:rect l="l" t="t" r="r" b="b"/>
              <a:pathLst>
                <a:path w="8882887" h="1682495">
                  <a:moveTo>
                    <a:pt x="1649375" y="0"/>
                  </a:moveTo>
                  <a:cubicBezTo>
                    <a:pt x="1649375" y="27"/>
                    <a:pt x="1649399" y="3060"/>
                    <a:pt x="1652414" y="369665"/>
                  </a:cubicBezTo>
                  <a:cubicBezTo>
                    <a:pt x="1652432" y="369701"/>
                    <a:pt x="1653399" y="371712"/>
                    <a:pt x="1710174" y="489644"/>
                  </a:cubicBezTo>
                  <a:cubicBezTo>
                    <a:pt x="1710186" y="489644"/>
                    <a:pt x="1710353" y="489644"/>
                    <a:pt x="1713215" y="489644"/>
                  </a:cubicBezTo>
                  <a:lnTo>
                    <a:pt x="1734495" y="489644"/>
                  </a:lnTo>
                  <a:cubicBezTo>
                    <a:pt x="1734495" y="489665"/>
                    <a:pt x="1734495" y="490508"/>
                    <a:pt x="1734495" y="525312"/>
                  </a:cubicBezTo>
                  <a:cubicBezTo>
                    <a:pt x="1734498" y="525321"/>
                    <a:pt x="1734555" y="525408"/>
                    <a:pt x="1735256" y="526529"/>
                  </a:cubicBezTo>
                  <a:lnTo>
                    <a:pt x="1740575" y="535041"/>
                  </a:lnTo>
                  <a:cubicBezTo>
                    <a:pt x="1740575" y="535071"/>
                    <a:pt x="1740575" y="537344"/>
                    <a:pt x="1740575" y="706902"/>
                  </a:cubicBezTo>
                  <a:cubicBezTo>
                    <a:pt x="1740588" y="706902"/>
                    <a:pt x="1740798" y="706902"/>
                    <a:pt x="1743995" y="706902"/>
                  </a:cubicBezTo>
                  <a:lnTo>
                    <a:pt x="1767936" y="706902"/>
                  </a:lnTo>
                  <a:cubicBezTo>
                    <a:pt x="1767936" y="706932"/>
                    <a:pt x="1767936" y="709385"/>
                    <a:pt x="1767936" y="917675"/>
                  </a:cubicBezTo>
                  <a:cubicBezTo>
                    <a:pt x="1767951" y="917673"/>
                    <a:pt x="1768119" y="917642"/>
                    <a:pt x="1770216" y="917270"/>
                  </a:cubicBezTo>
                  <a:lnTo>
                    <a:pt x="1786176" y="914433"/>
                  </a:lnTo>
                  <a:cubicBezTo>
                    <a:pt x="1786176" y="914466"/>
                    <a:pt x="1786131" y="916467"/>
                    <a:pt x="1783136" y="1047381"/>
                  </a:cubicBezTo>
                  <a:cubicBezTo>
                    <a:pt x="1783151" y="1047384"/>
                    <a:pt x="1783317" y="1047414"/>
                    <a:pt x="1785416" y="1047788"/>
                  </a:cubicBezTo>
                  <a:lnTo>
                    <a:pt x="1801376" y="1050624"/>
                  </a:lnTo>
                  <a:cubicBezTo>
                    <a:pt x="1801379" y="1050635"/>
                    <a:pt x="1801409" y="1050731"/>
                    <a:pt x="1801755" y="1051841"/>
                  </a:cubicBezTo>
                  <a:lnTo>
                    <a:pt x="1804416" y="1060353"/>
                  </a:lnTo>
                  <a:cubicBezTo>
                    <a:pt x="1804419" y="1060340"/>
                    <a:pt x="1804487" y="1060125"/>
                    <a:pt x="1805556" y="1056705"/>
                  </a:cubicBezTo>
                  <a:lnTo>
                    <a:pt x="1813536" y="1031169"/>
                  </a:lnTo>
                  <a:cubicBezTo>
                    <a:pt x="1813547" y="1031169"/>
                    <a:pt x="1813697" y="1031169"/>
                    <a:pt x="1816196" y="1031169"/>
                  </a:cubicBezTo>
                  <a:lnTo>
                    <a:pt x="1834817" y="1031169"/>
                  </a:lnTo>
                  <a:cubicBezTo>
                    <a:pt x="1834817" y="1031195"/>
                    <a:pt x="1834817" y="1032234"/>
                    <a:pt x="1834817" y="1079808"/>
                  </a:cubicBezTo>
                  <a:cubicBezTo>
                    <a:pt x="1834826" y="1079816"/>
                    <a:pt x="1834941" y="1079876"/>
                    <a:pt x="1836336" y="1080620"/>
                  </a:cubicBezTo>
                  <a:lnTo>
                    <a:pt x="1846977" y="1086294"/>
                  </a:lnTo>
                  <a:cubicBezTo>
                    <a:pt x="1846977" y="1086308"/>
                    <a:pt x="1846977" y="1086459"/>
                    <a:pt x="1846977" y="1088321"/>
                  </a:cubicBezTo>
                  <a:lnTo>
                    <a:pt x="1846977" y="1102508"/>
                  </a:lnTo>
                  <a:cubicBezTo>
                    <a:pt x="1847007" y="1102508"/>
                    <a:pt x="1848369" y="1102508"/>
                    <a:pt x="1913858" y="1102508"/>
                  </a:cubicBezTo>
                  <a:cubicBezTo>
                    <a:pt x="1913858" y="1102520"/>
                    <a:pt x="1913858" y="1102644"/>
                    <a:pt x="1913858" y="1104129"/>
                  </a:cubicBezTo>
                  <a:lnTo>
                    <a:pt x="1913858" y="1115478"/>
                  </a:lnTo>
                  <a:cubicBezTo>
                    <a:pt x="1913871" y="1115478"/>
                    <a:pt x="1914053" y="1115478"/>
                    <a:pt x="1916897" y="1115478"/>
                  </a:cubicBezTo>
                  <a:lnTo>
                    <a:pt x="1938177" y="1115478"/>
                  </a:lnTo>
                  <a:cubicBezTo>
                    <a:pt x="1938177" y="1115451"/>
                    <a:pt x="1938177" y="1114358"/>
                    <a:pt x="1938177" y="1070081"/>
                  </a:cubicBezTo>
                  <a:cubicBezTo>
                    <a:pt x="1938209" y="1070081"/>
                    <a:pt x="1939604" y="1070081"/>
                    <a:pt x="2005058" y="1070081"/>
                  </a:cubicBezTo>
                  <a:cubicBezTo>
                    <a:pt x="2005058" y="1070069"/>
                    <a:pt x="2005058" y="1069923"/>
                    <a:pt x="2005058" y="1068054"/>
                  </a:cubicBezTo>
                  <a:lnTo>
                    <a:pt x="2005058" y="1053867"/>
                  </a:lnTo>
                  <a:cubicBezTo>
                    <a:pt x="2005067" y="1053867"/>
                    <a:pt x="2005178" y="1053867"/>
                    <a:pt x="2006579" y="1053867"/>
                  </a:cubicBezTo>
                  <a:lnTo>
                    <a:pt x="2017218" y="1053867"/>
                  </a:lnTo>
                  <a:cubicBezTo>
                    <a:pt x="2017218" y="1053857"/>
                    <a:pt x="2017218" y="1053687"/>
                    <a:pt x="2017218" y="1051031"/>
                  </a:cubicBezTo>
                  <a:lnTo>
                    <a:pt x="2017218" y="1031169"/>
                  </a:lnTo>
                  <a:cubicBezTo>
                    <a:pt x="2017232" y="1031169"/>
                    <a:pt x="2017340" y="1031169"/>
                    <a:pt x="2018358" y="1031169"/>
                  </a:cubicBezTo>
                  <a:lnTo>
                    <a:pt x="2026338" y="1031169"/>
                  </a:lnTo>
                  <a:cubicBezTo>
                    <a:pt x="2026338" y="1031159"/>
                    <a:pt x="2026338" y="1031031"/>
                    <a:pt x="2026338" y="1029548"/>
                  </a:cubicBezTo>
                  <a:lnTo>
                    <a:pt x="2026338" y="1018197"/>
                  </a:lnTo>
                  <a:cubicBezTo>
                    <a:pt x="2026350" y="1018197"/>
                    <a:pt x="2026536" y="1018197"/>
                    <a:pt x="2029379" y="1018197"/>
                  </a:cubicBezTo>
                  <a:lnTo>
                    <a:pt x="2050659" y="1018197"/>
                  </a:lnTo>
                  <a:cubicBezTo>
                    <a:pt x="2050659" y="1018208"/>
                    <a:pt x="2050659" y="1018323"/>
                    <a:pt x="2050659" y="1019819"/>
                  </a:cubicBezTo>
                  <a:lnTo>
                    <a:pt x="2050659" y="1031169"/>
                  </a:lnTo>
                  <a:cubicBezTo>
                    <a:pt x="2050676" y="1031169"/>
                    <a:pt x="2051427" y="1031169"/>
                    <a:pt x="2084099" y="1031169"/>
                  </a:cubicBezTo>
                  <a:cubicBezTo>
                    <a:pt x="2084099" y="1031157"/>
                    <a:pt x="2084099" y="1030986"/>
                    <a:pt x="2084099" y="1028331"/>
                  </a:cubicBezTo>
                  <a:lnTo>
                    <a:pt x="2084099" y="1008470"/>
                  </a:lnTo>
                  <a:cubicBezTo>
                    <a:pt x="2084108" y="1008470"/>
                    <a:pt x="2084253" y="1008470"/>
                    <a:pt x="2086760" y="1008470"/>
                  </a:cubicBezTo>
                  <a:lnTo>
                    <a:pt x="2105379" y="1008470"/>
                  </a:lnTo>
                  <a:cubicBezTo>
                    <a:pt x="2105379" y="1008488"/>
                    <a:pt x="2105379" y="1009259"/>
                    <a:pt x="2105379" y="1044140"/>
                  </a:cubicBezTo>
                  <a:cubicBezTo>
                    <a:pt x="2105390" y="1044140"/>
                    <a:pt x="2105510" y="1044140"/>
                    <a:pt x="2106900" y="1044140"/>
                  </a:cubicBezTo>
                  <a:lnTo>
                    <a:pt x="2117540" y="1044140"/>
                  </a:lnTo>
                  <a:cubicBezTo>
                    <a:pt x="2117540" y="1044131"/>
                    <a:pt x="2117540" y="1044009"/>
                    <a:pt x="2117540" y="1042518"/>
                  </a:cubicBezTo>
                  <a:lnTo>
                    <a:pt x="2117540" y="1031169"/>
                  </a:lnTo>
                  <a:cubicBezTo>
                    <a:pt x="2117553" y="1031169"/>
                    <a:pt x="2117730" y="1031169"/>
                    <a:pt x="2120199" y="1031169"/>
                  </a:cubicBezTo>
                  <a:lnTo>
                    <a:pt x="2138820" y="1031169"/>
                  </a:lnTo>
                  <a:cubicBezTo>
                    <a:pt x="2138820" y="1031189"/>
                    <a:pt x="2138820" y="1032027"/>
                    <a:pt x="2138820" y="1070081"/>
                  </a:cubicBezTo>
                  <a:cubicBezTo>
                    <a:pt x="2138832" y="1070081"/>
                    <a:pt x="2139009" y="1070081"/>
                    <a:pt x="2141861" y="1070081"/>
                  </a:cubicBezTo>
                  <a:lnTo>
                    <a:pt x="2163140" y="1070081"/>
                  </a:lnTo>
                  <a:cubicBezTo>
                    <a:pt x="2163140" y="1070097"/>
                    <a:pt x="2163140" y="1070270"/>
                    <a:pt x="2163140" y="1072512"/>
                  </a:cubicBezTo>
                  <a:lnTo>
                    <a:pt x="2163140" y="1089537"/>
                  </a:lnTo>
                  <a:cubicBezTo>
                    <a:pt x="2163152" y="1089537"/>
                    <a:pt x="2163258" y="1089537"/>
                    <a:pt x="2164280" y="1089537"/>
                  </a:cubicBezTo>
                  <a:lnTo>
                    <a:pt x="2172261" y="1089537"/>
                  </a:lnTo>
                  <a:cubicBezTo>
                    <a:pt x="2172261" y="1089525"/>
                    <a:pt x="2172261" y="1089411"/>
                    <a:pt x="2172261" y="1088321"/>
                  </a:cubicBezTo>
                  <a:lnTo>
                    <a:pt x="2172261" y="1079808"/>
                  </a:lnTo>
                  <a:cubicBezTo>
                    <a:pt x="2172287" y="1079808"/>
                    <a:pt x="2173365" y="1079808"/>
                    <a:pt x="2217861" y="1079808"/>
                  </a:cubicBezTo>
                  <a:cubicBezTo>
                    <a:pt x="2217861" y="1079829"/>
                    <a:pt x="2217861" y="1080674"/>
                    <a:pt x="2217861" y="1115478"/>
                  </a:cubicBezTo>
                  <a:cubicBezTo>
                    <a:pt x="2217872" y="1115478"/>
                    <a:pt x="2217990" y="1115478"/>
                    <a:pt x="2219381" y="1115478"/>
                  </a:cubicBezTo>
                  <a:lnTo>
                    <a:pt x="2230022" y="1115478"/>
                  </a:lnTo>
                  <a:cubicBezTo>
                    <a:pt x="2230022" y="1115489"/>
                    <a:pt x="2230022" y="1115598"/>
                    <a:pt x="2230022" y="1117100"/>
                  </a:cubicBezTo>
                  <a:lnTo>
                    <a:pt x="2230022" y="1128449"/>
                  </a:lnTo>
                  <a:cubicBezTo>
                    <a:pt x="2230035" y="1128449"/>
                    <a:pt x="2230145" y="1128449"/>
                    <a:pt x="2231162" y="1128449"/>
                  </a:cubicBezTo>
                  <a:lnTo>
                    <a:pt x="2239142" y="1128449"/>
                  </a:lnTo>
                  <a:cubicBezTo>
                    <a:pt x="2239142" y="1128438"/>
                    <a:pt x="2239142" y="1128258"/>
                    <a:pt x="2239142" y="1125206"/>
                  </a:cubicBezTo>
                  <a:lnTo>
                    <a:pt x="2239142" y="1102508"/>
                  </a:lnTo>
                  <a:cubicBezTo>
                    <a:pt x="2239152" y="1102508"/>
                    <a:pt x="2239269" y="1102508"/>
                    <a:pt x="2240661" y="1102508"/>
                  </a:cubicBezTo>
                  <a:lnTo>
                    <a:pt x="2251302" y="1102508"/>
                  </a:lnTo>
                  <a:cubicBezTo>
                    <a:pt x="2251302" y="1102520"/>
                    <a:pt x="2251302" y="1102644"/>
                    <a:pt x="2251302" y="1104129"/>
                  </a:cubicBezTo>
                  <a:lnTo>
                    <a:pt x="2251302" y="1115478"/>
                  </a:lnTo>
                  <a:lnTo>
                    <a:pt x="2259282" y="1112489"/>
                  </a:lnTo>
                  <a:cubicBezTo>
                    <a:pt x="2260422" y="1111931"/>
                    <a:pt x="2260422" y="1111628"/>
                    <a:pt x="2260422" y="1111019"/>
                  </a:cubicBezTo>
                  <a:lnTo>
                    <a:pt x="2260422" y="1102508"/>
                  </a:lnTo>
                  <a:cubicBezTo>
                    <a:pt x="2260448" y="1102508"/>
                    <a:pt x="2261649" y="1102508"/>
                    <a:pt x="2318183" y="1102508"/>
                  </a:cubicBezTo>
                  <a:cubicBezTo>
                    <a:pt x="2318183" y="1102529"/>
                    <a:pt x="2318183" y="1103349"/>
                    <a:pt x="2318183" y="1138176"/>
                  </a:cubicBezTo>
                  <a:cubicBezTo>
                    <a:pt x="2318195" y="1138176"/>
                    <a:pt x="2318372" y="1138176"/>
                    <a:pt x="2321222" y="1138176"/>
                  </a:cubicBezTo>
                  <a:lnTo>
                    <a:pt x="2342502" y="1138176"/>
                  </a:lnTo>
                  <a:cubicBezTo>
                    <a:pt x="2342502" y="1138188"/>
                    <a:pt x="2342502" y="1138311"/>
                    <a:pt x="2342502" y="1139798"/>
                  </a:cubicBezTo>
                  <a:lnTo>
                    <a:pt x="2342502" y="1151147"/>
                  </a:lnTo>
                  <a:cubicBezTo>
                    <a:pt x="2342516" y="1151147"/>
                    <a:pt x="2342700" y="1151147"/>
                    <a:pt x="2345163" y="1151147"/>
                  </a:cubicBezTo>
                  <a:lnTo>
                    <a:pt x="2363783" y="1151147"/>
                  </a:lnTo>
                  <a:cubicBezTo>
                    <a:pt x="2363783" y="1151129"/>
                    <a:pt x="2363783" y="1150362"/>
                    <a:pt x="2363783" y="1115478"/>
                  </a:cubicBezTo>
                  <a:cubicBezTo>
                    <a:pt x="2363793" y="1115478"/>
                    <a:pt x="2363910" y="1115478"/>
                    <a:pt x="2365302" y="1115478"/>
                  </a:cubicBezTo>
                  <a:lnTo>
                    <a:pt x="2375943" y="1115478"/>
                  </a:lnTo>
                  <a:cubicBezTo>
                    <a:pt x="2375943" y="1115450"/>
                    <a:pt x="2375943" y="1114293"/>
                    <a:pt x="2375943" y="1066838"/>
                  </a:cubicBezTo>
                  <a:cubicBezTo>
                    <a:pt x="2375954" y="1066838"/>
                    <a:pt x="2376069" y="1066838"/>
                    <a:pt x="2377463" y="1066838"/>
                  </a:cubicBezTo>
                  <a:lnTo>
                    <a:pt x="2388104" y="1066838"/>
                  </a:lnTo>
                  <a:cubicBezTo>
                    <a:pt x="2388104" y="1066829"/>
                    <a:pt x="2388104" y="1066665"/>
                    <a:pt x="2388104" y="1064001"/>
                  </a:cubicBezTo>
                  <a:lnTo>
                    <a:pt x="2388104" y="1044140"/>
                  </a:lnTo>
                  <a:cubicBezTo>
                    <a:pt x="2385063" y="1044140"/>
                    <a:pt x="2385063" y="1044140"/>
                    <a:pt x="2386203" y="1041707"/>
                  </a:cubicBezTo>
                  <a:lnTo>
                    <a:pt x="2394183" y="1024683"/>
                  </a:lnTo>
                  <a:cubicBezTo>
                    <a:pt x="2394191" y="1024709"/>
                    <a:pt x="2394483" y="1025720"/>
                    <a:pt x="2406344" y="1066838"/>
                  </a:cubicBezTo>
                  <a:cubicBezTo>
                    <a:pt x="2406356" y="1066838"/>
                    <a:pt x="2406465" y="1066838"/>
                    <a:pt x="2407484" y="1066838"/>
                  </a:cubicBezTo>
                  <a:lnTo>
                    <a:pt x="2415464" y="1066838"/>
                  </a:lnTo>
                  <a:cubicBezTo>
                    <a:pt x="2415464" y="1066818"/>
                    <a:pt x="2415464" y="1065050"/>
                    <a:pt x="2415464" y="907947"/>
                  </a:cubicBezTo>
                  <a:cubicBezTo>
                    <a:pt x="2415479" y="907947"/>
                    <a:pt x="2415650" y="907947"/>
                    <a:pt x="2417744" y="907947"/>
                  </a:cubicBezTo>
                  <a:lnTo>
                    <a:pt x="2433704" y="907947"/>
                  </a:lnTo>
                  <a:cubicBezTo>
                    <a:pt x="2433704" y="907914"/>
                    <a:pt x="2433704" y="906399"/>
                    <a:pt x="2433704" y="836609"/>
                  </a:cubicBezTo>
                  <a:cubicBezTo>
                    <a:pt x="2433729" y="836609"/>
                    <a:pt x="2434667" y="836609"/>
                    <a:pt x="2473224" y="836609"/>
                  </a:cubicBezTo>
                  <a:cubicBezTo>
                    <a:pt x="2473224" y="836591"/>
                    <a:pt x="2473224" y="835826"/>
                    <a:pt x="2473224" y="804182"/>
                  </a:cubicBezTo>
                  <a:cubicBezTo>
                    <a:pt x="2473253" y="804182"/>
                    <a:pt x="2474436" y="804182"/>
                    <a:pt x="2524905" y="804182"/>
                  </a:cubicBezTo>
                  <a:cubicBezTo>
                    <a:pt x="2524905" y="804194"/>
                    <a:pt x="2524905" y="804389"/>
                    <a:pt x="2524905" y="807830"/>
                  </a:cubicBezTo>
                  <a:lnTo>
                    <a:pt x="2524905" y="833366"/>
                  </a:lnTo>
                  <a:cubicBezTo>
                    <a:pt x="2524919" y="833366"/>
                    <a:pt x="2525115" y="833366"/>
                    <a:pt x="2528325" y="833366"/>
                  </a:cubicBezTo>
                  <a:lnTo>
                    <a:pt x="2552265" y="833366"/>
                  </a:lnTo>
                  <a:cubicBezTo>
                    <a:pt x="2552265" y="833393"/>
                    <a:pt x="2552265" y="834734"/>
                    <a:pt x="2552265" y="904704"/>
                  </a:cubicBezTo>
                  <a:cubicBezTo>
                    <a:pt x="2552274" y="904704"/>
                    <a:pt x="2552388" y="904704"/>
                    <a:pt x="2553785" y="904704"/>
                  </a:cubicBezTo>
                  <a:lnTo>
                    <a:pt x="2564426" y="904704"/>
                  </a:lnTo>
                  <a:lnTo>
                    <a:pt x="2585706" y="911190"/>
                  </a:lnTo>
                  <a:cubicBezTo>
                    <a:pt x="2585706" y="911205"/>
                    <a:pt x="2585706" y="912180"/>
                    <a:pt x="2585706" y="969558"/>
                  </a:cubicBezTo>
                  <a:cubicBezTo>
                    <a:pt x="2585715" y="969558"/>
                    <a:pt x="2585828" y="969558"/>
                    <a:pt x="2587226" y="969558"/>
                  </a:cubicBezTo>
                  <a:lnTo>
                    <a:pt x="2597865" y="969558"/>
                  </a:lnTo>
                  <a:cubicBezTo>
                    <a:pt x="2597865" y="969573"/>
                    <a:pt x="2597865" y="969732"/>
                    <a:pt x="2597865" y="971990"/>
                  </a:cubicBezTo>
                  <a:lnTo>
                    <a:pt x="2597865" y="989013"/>
                  </a:lnTo>
                  <a:cubicBezTo>
                    <a:pt x="2597877" y="989013"/>
                    <a:pt x="2598063" y="989013"/>
                    <a:pt x="2600906" y="989013"/>
                  </a:cubicBezTo>
                  <a:lnTo>
                    <a:pt x="2622186" y="989013"/>
                  </a:lnTo>
                  <a:lnTo>
                    <a:pt x="2631306" y="998742"/>
                  </a:lnTo>
                  <a:cubicBezTo>
                    <a:pt x="2631306" y="998760"/>
                    <a:pt x="2631306" y="999489"/>
                    <a:pt x="2631306" y="1031169"/>
                  </a:cubicBezTo>
                  <a:cubicBezTo>
                    <a:pt x="2631320" y="1031169"/>
                    <a:pt x="2631516" y="1031169"/>
                    <a:pt x="2634726" y="1031169"/>
                  </a:cubicBezTo>
                  <a:lnTo>
                    <a:pt x="2658666" y="1031169"/>
                  </a:lnTo>
                  <a:cubicBezTo>
                    <a:pt x="2658666" y="1031180"/>
                    <a:pt x="2658666" y="1031300"/>
                    <a:pt x="2658666" y="1032789"/>
                  </a:cubicBezTo>
                  <a:lnTo>
                    <a:pt x="2658666" y="1044140"/>
                  </a:lnTo>
                  <a:cubicBezTo>
                    <a:pt x="2658680" y="1044140"/>
                    <a:pt x="2658828" y="1044140"/>
                    <a:pt x="2660567" y="1044140"/>
                  </a:cubicBezTo>
                  <a:lnTo>
                    <a:pt x="2673867" y="1044140"/>
                  </a:lnTo>
                  <a:cubicBezTo>
                    <a:pt x="2673867" y="1044153"/>
                    <a:pt x="2673867" y="1044347"/>
                    <a:pt x="2673867" y="1047381"/>
                  </a:cubicBezTo>
                  <a:lnTo>
                    <a:pt x="2673867" y="1070081"/>
                  </a:lnTo>
                  <a:cubicBezTo>
                    <a:pt x="2679947" y="1070081"/>
                    <a:pt x="2679947" y="1070081"/>
                    <a:pt x="2679947" y="1067243"/>
                  </a:cubicBezTo>
                  <a:lnTo>
                    <a:pt x="2679947" y="1047381"/>
                  </a:lnTo>
                  <a:cubicBezTo>
                    <a:pt x="2679956" y="1047381"/>
                    <a:pt x="2680073" y="1047381"/>
                    <a:pt x="2681466" y="1047381"/>
                  </a:cubicBezTo>
                  <a:lnTo>
                    <a:pt x="2692107" y="1047381"/>
                  </a:lnTo>
                  <a:cubicBezTo>
                    <a:pt x="2692107" y="1047398"/>
                    <a:pt x="2692107" y="1047576"/>
                    <a:pt x="2692107" y="1049814"/>
                  </a:cubicBezTo>
                  <a:lnTo>
                    <a:pt x="2692107" y="1066838"/>
                  </a:lnTo>
                  <a:cubicBezTo>
                    <a:pt x="2692121" y="1066838"/>
                    <a:pt x="2692230" y="1066838"/>
                    <a:pt x="2693247" y="1066838"/>
                  </a:cubicBezTo>
                  <a:lnTo>
                    <a:pt x="2701227" y="1066838"/>
                  </a:lnTo>
                  <a:cubicBezTo>
                    <a:pt x="2701227" y="1060353"/>
                    <a:pt x="2701227" y="1060353"/>
                    <a:pt x="2774187" y="1060353"/>
                  </a:cubicBezTo>
                  <a:cubicBezTo>
                    <a:pt x="2774187" y="1060367"/>
                    <a:pt x="2774187" y="1060518"/>
                    <a:pt x="2774187" y="1062380"/>
                  </a:cubicBezTo>
                  <a:lnTo>
                    <a:pt x="2774187" y="1076565"/>
                  </a:lnTo>
                  <a:cubicBezTo>
                    <a:pt x="2774199" y="1076565"/>
                    <a:pt x="2774312" y="1076565"/>
                    <a:pt x="2775327" y="1076565"/>
                  </a:cubicBezTo>
                  <a:lnTo>
                    <a:pt x="2783309" y="1076565"/>
                  </a:lnTo>
                  <a:cubicBezTo>
                    <a:pt x="2783309" y="1076579"/>
                    <a:pt x="2783309" y="1076762"/>
                    <a:pt x="2783309" y="1079808"/>
                  </a:cubicBezTo>
                  <a:lnTo>
                    <a:pt x="2783309" y="1102508"/>
                  </a:lnTo>
                  <a:cubicBezTo>
                    <a:pt x="2783321" y="1102502"/>
                    <a:pt x="2783495" y="1102385"/>
                    <a:pt x="2786348" y="1100481"/>
                  </a:cubicBezTo>
                  <a:lnTo>
                    <a:pt x="2807628" y="1086294"/>
                  </a:lnTo>
                  <a:cubicBezTo>
                    <a:pt x="2807631" y="1086266"/>
                    <a:pt x="2807828" y="1084953"/>
                    <a:pt x="2816748" y="1024683"/>
                  </a:cubicBezTo>
                  <a:cubicBezTo>
                    <a:pt x="2816762" y="1024680"/>
                    <a:pt x="2816865" y="1024641"/>
                    <a:pt x="2817888" y="1024278"/>
                  </a:cubicBezTo>
                  <a:lnTo>
                    <a:pt x="2825868" y="1021440"/>
                  </a:lnTo>
                  <a:cubicBezTo>
                    <a:pt x="2825868" y="1021416"/>
                    <a:pt x="2825918" y="1019825"/>
                    <a:pt x="2828909" y="917675"/>
                  </a:cubicBezTo>
                  <a:cubicBezTo>
                    <a:pt x="2828909" y="917702"/>
                    <a:pt x="2828958" y="919338"/>
                    <a:pt x="2831949" y="1021440"/>
                  </a:cubicBezTo>
                  <a:cubicBezTo>
                    <a:pt x="2831963" y="1021445"/>
                    <a:pt x="2832069" y="1021482"/>
                    <a:pt x="2833089" y="1021845"/>
                  </a:cubicBezTo>
                  <a:lnTo>
                    <a:pt x="2841069" y="1024683"/>
                  </a:lnTo>
                  <a:cubicBezTo>
                    <a:pt x="2841069" y="1024653"/>
                    <a:pt x="2841069" y="1022654"/>
                    <a:pt x="2841069" y="894977"/>
                  </a:cubicBezTo>
                  <a:cubicBezTo>
                    <a:pt x="2847149" y="894977"/>
                    <a:pt x="2847149" y="894977"/>
                    <a:pt x="2847149" y="846336"/>
                  </a:cubicBezTo>
                  <a:cubicBezTo>
                    <a:pt x="2847167" y="846336"/>
                    <a:pt x="2848196" y="846336"/>
                    <a:pt x="2904909" y="846336"/>
                  </a:cubicBezTo>
                  <a:cubicBezTo>
                    <a:pt x="2904909" y="846362"/>
                    <a:pt x="2904909" y="847439"/>
                    <a:pt x="2904909" y="894977"/>
                  </a:cubicBezTo>
                  <a:cubicBezTo>
                    <a:pt x="2904923" y="894977"/>
                    <a:pt x="2905031" y="894977"/>
                    <a:pt x="2906049" y="894977"/>
                  </a:cubicBezTo>
                  <a:lnTo>
                    <a:pt x="2914029" y="894977"/>
                  </a:lnTo>
                  <a:cubicBezTo>
                    <a:pt x="2914029" y="894945"/>
                    <a:pt x="2914029" y="892986"/>
                    <a:pt x="2914029" y="771755"/>
                  </a:cubicBezTo>
                  <a:cubicBezTo>
                    <a:pt x="2914038" y="771755"/>
                    <a:pt x="2914187" y="771755"/>
                    <a:pt x="2916690" y="771755"/>
                  </a:cubicBezTo>
                  <a:lnTo>
                    <a:pt x="2935310" y="771755"/>
                  </a:lnTo>
                  <a:cubicBezTo>
                    <a:pt x="2935310" y="771744"/>
                    <a:pt x="2935310" y="771578"/>
                    <a:pt x="2935310" y="768918"/>
                  </a:cubicBezTo>
                  <a:lnTo>
                    <a:pt x="2935310" y="749057"/>
                  </a:lnTo>
                  <a:cubicBezTo>
                    <a:pt x="2935326" y="749057"/>
                    <a:pt x="2936073" y="749057"/>
                    <a:pt x="2968751" y="749057"/>
                  </a:cubicBezTo>
                  <a:cubicBezTo>
                    <a:pt x="2968751" y="749046"/>
                    <a:pt x="2968751" y="748925"/>
                    <a:pt x="2968751" y="747435"/>
                  </a:cubicBezTo>
                  <a:lnTo>
                    <a:pt x="2968751" y="736086"/>
                  </a:lnTo>
                  <a:cubicBezTo>
                    <a:pt x="2968761" y="736086"/>
                    <a:pt x="2968926" y="736086"/>
                    <a:pt x="2971410" y="736086"/>
                  </a:cubicBezTo>
                  <a:lnTo>
                    <a:pt x="2990031" y="736086"/>
                  </a:lnTo>
                  <a:cubicBezTo>
                    <a:pt x="2990031" y="736098"/>
                    <a:pt x="2990031" y="736217"/>
                    <a:pt x="2990031" y="737708"/>
                  </a:cubicBezTo>
                  <a:lnTo>
                    <a:pt x="2990031" y="749057"/>
                  </a:lnTo>
                  <a:cubicBezTo>
                    <a:pt x="2990045" y="749057"/>
                    <a:pt x="2990154" y="749057"/>
                    <a:pt x="2991171" y="749057"/>
                  </a:cubicBezTo>
                  <a:lnTo>
                    <a:pt x="2999151" y="749057"/>
                  </a:lnTo>
                  <a:lnTo>
                    <a:pt x="3014351" y="742571"/>
                  </a:lnTo>
                  <a:lnTo>
                    <a:pt x="3020430" y="747435"/>
                  </a:lnTo>
                  <a:lnTo>
                    <a:pt x="3020430" y="736086"/>
                  </a:lnTo>
                  <a:cubicBezTo>
                    <a:pt x="3020444" y="736086"/>
                    <a:pt x="3020649" y="736086"/>
                    <a:pt x="3023850" y="736086"/>
                  </a:cubicBezTo>
                  <a:lnTo>
                    <a:pt x="3047792" y="736086"/>
                  </a:lnTo>
                  <a:cubicBezTo>
                    <a:pt x="3047792" y="736098"/>
                    <a:pt x="3047792" y="736217"/>
                    <a:pt x="3047792" y="737708"/>
                  </a:cubicBezTo>
                  <a:lnTo>
                    <a:pt x="3047792" y="749057"/>
                  </a:lnTo>
                  <a:cubicBezTo>
                    <a:pt x="3047820" y="749057"/>
                    <a:pt x="3048924" y="749057"/>
                    <a:pt x="3093392" y="749057"/>
                  </a:cubicBezTo>
                  <a:cubicBezTo>
                    <a:pt x="3093392" y="749072"/>
                    <a:pt x="3093392" y="749235"/>
                    <a:pt x="3093392" y="751488"/>
                  </a:cubicBezTo>
                  <a:lnTo>
                    <a:pt x="3093392" y="768513"/>
                  </a:lnTo>
                  <a:cubicBezTo>
                    <a:pt x="3093417" y="768513"/>
                    <a:pt x="3094377" y="768513"/>
                    <a:pt x="3132912" y="768513"/>
                  </a:cubicBezTo>
                  <a:cubicBezTo>
                    <a:pt x="3132912" y="768537"/>
                    <a:pt x="3132912" y="769557"/>
                    <a:pt x="3132912" y="813909"/>
                  </a:cubicBezTo>
                  <a:cubicBezTo>
                    <a:pt x="3132926" y="813909"/>
                    <a:pt x="3133035" y="813909"/>
                    <a:pt x="3134052" y="813909"/>
                  </a:cubicBezTo>
                  <a:lnTo>
                    <a:pt x="3142032" y="813909"/>
                  </a:lnTo>
                  <a:cubicBezTo>
                    <a:pt x="3142032" y="813920"/>
                    <a:pt x="3142032" y="814049"/>
                    <a:pt x="3142032" y="815531"/>
                  </a:cubicBezTo>
                  <a:lnTo>
                    <a:pt x="3142032" y="826881"/>
                  </a:lnTo>
                  <a:cubicBezTo>
                    <a:pt x="3148113" y="826881"/>
                    <a:pt x="3148113" y="826881"/>
                    <a:pt x="3148113" y="872277"/>
                  </a:cubicBezTo>
                  <a:cubicBezTo>
                    <a:pt x="3148127" y="872277"/>
                    <a:pt x="3148238" y="872277"/>
                    <a:pt x="3149253" y="872277"/>
                  </a:cubicBezTo>
                  <a:lnTo>
                    <a:pt x="3157233" y="872277"/>
                  </a:lnTo>
                  <a:cubicBezTo>
                    <a:pt x="3157233" y="872291"/>
                    <a:pt x="3157233" y="872391"/>
                    <a:pt x="3157233" y="873494"/>
                  </a:cubicBezTo>
                  <a:lnTo>
                    <a:pt x="3157233" y="882006"/>
                  </a:lnTo>
                  <a:cubicBezTo>
                    <a:pt x="3157242" y="882006"/>
                    <a:pt x="3157359" y="882006"/>
                    <a:pt x="3158753" y="882006"/>
                  </a:cubicBezTo>
                  <a:lnTo>
                    <a:pt x="3169392" y="882006"/>
                  </a:lnTo>
                  <a:cubicBezTo>
                    <a:pt x="3169392" y="882032"/>
                    <a:pt x="3169392" y="883101"/>
                    <a:pt x="3169392" y="927404"/>
                  </a:cubicBezTo>
                  <a:cubicBezTo>
                    <a:pt x="3169404" y="927404"/>
                    <a:pt x="3169584" y="927404"/>
                    <a:pt x="3172433" y="927404"/>
                  </a:cubicBezTo>
                  <a:lnTo>
                    <a:pt x="3193713" y="927404"/>
                  </a:lnTo>
                  <a:cubicBezTo>
                    <a:pt x="3193713" y="927428"/>
                    <a:pt x="3193713" y="928298"/>
                    <a:pt x="3193713" y="963072"/>
                  </a:cubicBezTo>
                  <a:cubicBezTo>
                    <a:pt x="3196754" y="963072"/>
                    <a:pt x="3196754" y="963072"/>
                    <a:pt x="3196754" y="965504"/>
                  </a:cubicBezTo>
                  <a:lnTo>
                    <a:pt x="3196754" y="982529"/>
                  </a:lnTo>
                  <a:cubicBezTo>
                    <a:pt x="3196767" y="982529"/>
                    <a:pt x="3196872" y="982529"/>
                    <a:pt x="3197894" y="982529"/>
                  </a:cubicBezTo>
                  <a:lnTo>
                    <a:pt x="3205874" y="982529"/>
                  </a:lnTo>
                  <a:cubicBezTo>
                    <a:pt x="3205874" y="982550"/>
                    <a:pt x="3205874" y="983394"/>
                    <a:pt x="3205874" y="1018197"/>
                  </a:cubicBezTo>
                  <a:cubicBezTo>
                    <a:pt x="3205886" y="1018197"/>
                    <a:pt x="3206034" y="1018197"/>
                    <a:pt x="3207773" y="1018197"/>
                  </a:cubicBezTo>
                  <a:lnTo>
                    <a:pt x="3221073" y="1018197"/>
                  </a:lnTo>
                  <a:cubicBezTo>
                    <a:pt x="3224114" y="1021440"/>
                    <a:pt x="3224114" y="1021440"/>
                    <a:pt x="3224114" y="1024278"/>
                  </a:cubicBezTo>
                  <a:lnTo>
                    <a:pt x="3224114" y="1044140"/>
                  </a:lnTo>
                  <a:cubicBezTo>
                    <a:pt x="3224121" y="1044129"/>
                    <a:pt x="3224252" y="1043969"/>
                    <a:pt x="3226394" y="1041302"/>
                  </a:cubicBezTo>
                  <a:lnTo>
                    <a:pt x="3242354" y="1021440"/>
                  </a:lnTo>
                  <a:cubicBezTo>
                    <a:pt x="3242376" y="1021440"/>
                    <a:pt x="3243335" y="1021440"/>
                    <a:pt x="3284915" y="1021440"/>
                  </a:cubicBezTo>
                  <a:cubicBezTo>
                    <a:pt x="3284915" y="1021478"/>
                    <a:pt x="3284915" y="1023579"/>
                    <a:pt x="3284915" y="1151147"/>
                  </a:cubicBezTo>
                  <a:cubicBezTo>
                    <a:pt x="3284927" y="1151147"/>
                    <a:pt x="3285041" y="1151147"/>
                    <a:pt x="3286055" y="1151147"/>
                  </a:cubicBezTo>
                  <a:lnTo>
                    <a:pt x="3294035" y="1151147"/>
                  </a:lnTo>
                  <a:cubicBezTo>
                    <a:pt x="3294041" y="1151135"/>
                    <a:pt x="3294129" y="1150985"/>
                    <a:pt x="3295175" y="1149120"/>
                  </a:cubicBezTo>
                  <a:lnTo>
                    <a:pt x="3303155" y="1134933"/>
                  </a:lnTo>
                  <a:cubicBezTo>
                    <a:pt x="3303155" y="1134944"/>
                    <a:pt x="3303155" y="1135092"/>
                    <a:pt x="3303155" y="1137771"/>
                  </a:cubicBezTo>
                  <a:lnTo>
                    <a:pt x="3303155" y="1157633"/>
                  </a:lnTo>
                  <a:cubicBezTo>
                    <a:pt x="3309234" y="1157633"/>
                    <a:pt x="3309234" y="1157633"/>
                    <a:pt x="3309234" y="1089537"/>
                  </a:cubicBezTo>
                  <a:cubicBezTo>
                    <a:pt x="3309248" y="1089537"/>
                    <a:pt x="3309353" y="1089537"/>
                    <a:pt x="3310374" y="1089537"/>
                  </a:cubicBezTo>
                  <a:lnTo>
                    <a:pt x="3318354" y="1089537"/>
                  </a:lnTo>
                  <a:cubicBezTo>
                    <a:pt x="3318354" y="1089515"/>
                    <a:pt x="3318354" y="1088015"/>
                    <a:pt x="3318354" y="992256"/>
                  </a:cubicBezTo>
                  <a:cubicBezTo>
                    <a:pt x="3318365" y="992256"/>
                    <a:pt x="3318486" y="992256"/>
                    <a:pt x="3319875" y="992256"/>
                  </a:cubicBezTo>
                  <a:lnTo>
                    <a:pt x="3330515" y="992256"/>
                  </a:lnTo>
                  <a:cubicBezTo>
                    <a:pt x="3330524" y="992225"/>
                    <a:pt x="3330920" y="990815"/>
                    <a:pt x="3348755" y="927404"/>
                  </a:cubicBezTo>
                  <a:cubicBezTo>
                    <a:pt x="3348768" y="927404"/>
                    <a:pt x="3348914" y="927404"/>
                    <a:pt x="3350655" y="927404"/>
                  </a:cubicBezTo>
                  <a:lnTo>
                    <a:pt x="3363956" y="927404"/>
                  </a:lnTo>
                  <a:cubicBezTo>
                    <a:pt x="3363963" y="927438"/>
                    <a:pt x="3364302" y="928887"/>
                    <a:pt x="3379155" y="992256"/>
                  </a:cubicBezTo>
                  <a:cubicBezTo>
                    <a:pt x="3379164" y="992256"/>
                    <a:pt x="3379275" y="992256"/>
                    <a:pt x="3380675" y="992256"/>
                  </a:cubicBezTo>
                  <a:lnTo>
                    <a:pt x="3391316" y="992256"/>
                  </a:lnTo>
                  <a:cubicBezTo>
                    <a:pt x="3391316" y="992273"/>
                    <a:pt x="3391316" y="993273"/>
                    <a:pt x="3391316" y="1050624"/>
                  </a:cubicBezTo>
                  <a:cubicBezTo>
                    <a:pt x="3391326" y="1050624"/>
                    <a:pt x="3391475" y="1050624"/>
                    <a:pt x="3393975" y="1050624"/>
                  </a:cubicBezTo>
                  <a:lnTo>
                    <a:pt x="3412596" y="1050624"/>
                  </a:lnTo>
                  <a:cubicBezTo>
                    <a:pt x="3412596" y="1050636"/>
                    <a:pt x="3412596" y="1050819"/>
                    <a:pt x="3412596" y="1053867"/>
                  </a:cubicBezTo>
                  <a:lnTo>
                    <a:pt x="3412596" y="1076565"/>
                  </a:lnTo>
                  <a:cubicBezTo>
                    <a:pt x="3418676" y="1076565"/>
                    <a:pt x="3418676" y="1076565"/>
                    <a:pt x="3418676" y="1073324"/>
                  </a:cubicBezTo>
                  <a:lnTo>
                    <a:pt x="3418676" y="1050624"/>
                  </a:lnTo>
                  <a:cubicBezTo>
                    <a:pt x="3418691" y="1050624"/>
                    <a:pt x="3418859" y="1050624"/>
                    <a:pt x="3420956" y="1050624"/>
                  </a:cubicBezTo>
                  <a:lnTo>
                    <a:pt x="3436916" y="1050624"/>
                  </a:lnTo>
                  <a:cubicBezTo>
                    <a:pt x="3436916" y="1050639"/>
                    <a:pt x="3436916" y="1050815"/>
                    <a:pt x="3436916" y="1053056"/>
                  </a:cubicBezTo>
                  <a:lnTo>
                    <a:pt x="3436916" y="1070081"/>
                  </a:lnTo>
                  <a:cubicBezTo>
                    <a:pt x="3436940" y="1070081"/>
                    <a:pt x="3438003" y="1070081"/>
                    <a:pt x="3482517" y="1070081"/>
                  </a:cubicBezTo>
                  <a:cubicBezTo>
                    <a:pt x="3482517" y="1070055"/>
                    <a:pt x="3482517" y="1068899"/>
                    <a:pt x="3482517" y="1014956"/>
                  </a:cubicBezTo>
                  <a:cubicBezTo>
                    <a:pt x="3482529" y="1014956"/>
                    <a:pt x="3482669" y="1014956"/>
                    <a:pt x="3484416" y="1014956"/>
                  </a:cubicBezTo>
                  <a:lnTo>
                    <a:pt x="3497717" y="1014956"/>
                  </a:lnTo>
                  <a:cubicBezTo>
                    <a:pt x="3497717" y="1014972"/>
                    <a:pt x="3497717" y="1015713"/>
                    <a:pt x="3497717" y="1047381"/>
                  </a:cubicBezTo>
                  <a:cubicBezTo>
                    <a:pt x="3500757" y="1047381"/>
                    <a:pt x="3500757" y="1047381"/>
                    <a:pt x="3500757" y="998742"/>
                  </a:cubicBezTo>
                  <a:cubicBezTo>
                    <a:pt x="3500778" y="998742"/>
                    <a:pt x="3501590" y="998742"/>
                    <a:pt x="3534197" y="998742"/>
                  </a:cubicBezTo>
                  <a:cubicBezTo>
                    <a:pt x="3534197" y="998727"/>
                    <a:pt x="3534197" y="998547"/>
                    <a:pt x="3534197" y="996309"/>
                  </a:cubicBezTo>
                  <a:lnTo>
                    <a:pt x="3534197" y="979286"/>
                  </a:lnTo>
                  <a:cubicBezTo>
                    <a:pt x="3534209" y="979286"/>
                    <a:pt x="3534321" y="979286"/>
                    <a:pt x="3535337" y="979286"/>
                  </a:cubicBezTo>
                  <a:lnTo>
                    <a:pt x="3543317" y="979286"/>
                  </a:lnTo>
                  <a:cubicBezTo>
                    <a:pt x="3543317" y="979277"/>
                    <a:pt x="3543317" y="979107"/>
                    <a:pt x="3543317" y="976449"/>
                  </a:cubicBezTo>
                  <a:lnTo>
                    <a:pt x="3543317" y="956588"/>
                  </a:lnTo>
                  <a:lnTo>
                    <a:pt x="3549398" y="966315"/>
                  </a:lnTo>
                  <a:cubicBezTo>
                    <a:pt x="3549410" y="966315"/>
                    <a:pt x="3549603" y="966315"/>
                    <a:pt x="3552818" y="966315"/>
                  </a:cubicBezTo>
                  <a:lnTo>
                    <a:pt x="3576758" y="966315"/>
                  </a:lnTo>
                  <a:cubicBezTo>
                    <a:pt x="3576758" y="966303"/>
                    <a:pt x="3576758" y="966201"/>
                    <a:pt x="3576758" y="965099"/>
                  </a:cubicBezTo>
                  <a:lnTo>
                    <a:pt x="3576758" y="956588"/>
                  </a:lnTo>
                  <a:cubicBezTo>
                    <a:pt x="3576771" y="956588"/>
                    <a:pt x="3576882" y="956588"/>
                    <a:pt x="3577898" y="956588"/>
                  </a:cubicBezTo>
                  <a:lnTo>
                    <a:pt x="3585878" y="956588"/>
                  </a:lnTo>
                  <a:cubicBezTo>
                    <a:pt x="3585878" y="956601"/>
                    <a:pt x="3585878" y="956751"/>
                    <a:pt x="3585878" y="958614"/>
                  </a:cubicBezTo>
                  <a:lnTo>
                    <a:pt x="3585878" y="972801"/>
                  </a:lnTo>
                  <a:cubicBezTo>
                    <a:pt x="3585900" y="972801"/>
                    <a:pt x="3587000" y="972801"/>
                    <a:pt x="3643638" y="972801"/>
                  </a:cubicBezTo>
                  <a:cubicBezTo>
                    <a:pt x="3643638" y="972828"/>
                    <a:pt x="3643638" y="975093"/>
                    <a:pt x="3643638" y="1180331"/>
                  </a:cubicBezTo>
                  <a:cubicBezTo>
                    <a:pt x="3643653" y="1180331"/>
                    <a:pt x="3643826" y="1180331"/>
                    <a:pt x="3645918" y="1180331"/>
                  </a:cubicBezTo>
                  <a:lnTo>
                    <a:pt x="3661878" y="1180331"/>
                  </a:lnTo>
                  <a:cubicBezTo>
                    <a:pt x="3661878" y="1173846"/>
                    <a:pt x="3661878" y="1167360"/>
                    <a:pt x="3661878" y="1160876"/>
                  </a:cubicBezTo>
                  <a:cubicBezTo>
                    <a:pt x="3664919" y="1160876"/>
                    <a:pt x="3664919" y="1160876"/>
                    <a:pt x="3667959" y="1160876"/>
                  </a:cubicBezTo>
                  <a:cubicBezTo>
                    <a:pt x="3667959" y="1167360"/>
                    <a:pt x="3667959" y="1173846"/>
                    <a:pt x="3667959" y="1180331"/>
                  </a:cubicBezTo>
                  <a:cubicBezTo>
                    <a:pt x="3683159" y="1180331"/>
                    <a:pt x="3698360" y="1180331"/>
                    <a:pt x="3713559" y="1180331"/>
                  </a:cubicBezTo>
                  <a:cubicBezTo>
                    <a:pt x="3713559" y="1164117"/>
                    <a:pt x="3713559" y="1151147"/>
                    <a:pt x="3713559" y="1134933"/>
                  </a:cubicBezTo>
                  <a:cubicBezTo>
                    <a:pt x="3719640" y="1134933"/>
                    <a:pt x="3725720" y="1134933"/>
                    <a:pt x="3731799" y="1134933"/>
                  </a:cubicBezTo>
                  <a:lnTo>
                    <a:pt x="3750039" y="1131692"/>
                  </a:lnTo>
                  <a:cubicBezTo>
                    <a:pt x="3753080" y="1131692"/>
                    <a:pt x="3753080" y="1134933"/>
                    <a:pt x="3756120" y="1134933"/>
                  </a:cubicBezTo>
                  <a:lnTo>
                    <a:pt x="3771320" y="1134933"/>
                  </a:lnTo>
                  <a:cubicBezTo>
                    <a:pt x="3771320" y="1151147"/>
                    <a:pt x="3771320" y="1167360"/>
                    <a:pt x="3771320" y="1180331"/>
                  </a:cubicBezTo>
                  <a:cubicBezTo>
                    <a:pt x="3774360" y="1180331"/>
                    <a:pt x="3777401" y="1180331"/>
                    <a:pt x="3783480" y="1180331"/>
                  </a:cubicBezTo>
                  <a:cubicBezTo>
                    <a:pt x="3783480" y="1190060"/>
                    <a:pt x="3783480" y="1199787"/>
                    <a:pt x="3783480" y="1206273"/>
                  </a:cubicBezTo>
                  <a:lnTo>
                    <a:pt x="3797484" y="1207631"/>
                  </a:lnTo>
                  <a:lnTo>
                    <a:pt x="3816921" y="1207631"/>
                  </a:lnTo>
                  <a:cubicBezTo>
                    <a:pt x="3816921" y="1198917"/>
                    <a:pt x="3816921" y="1192659"/>
                    <a:pt x="3816921" y="1183574"/>
                  </a:cubicBezTo>
                  <a:lnTo>
                    <a:pt x="3918855" y="1183574"/>
                  </a:lnTo>
                  <a:lnTo>
                    <a:pt x="3918855" y="1055694"/>
                  </a:lnTo>
                  <a:lnTo>
                    <a:pt x="4026867" y="1055694"/>
                  </a:lnTo>
                  <a:lnTo>
                    <a:pt x="4026867" y="1173846"/>
                  </a:lnTo>
                  <a:cubicBezTo>
                    <a:pt x="4027820" y="1173846"/>
                    <a:pt x="4028772" y="1173846"/>
                    <a:pt x="4029723" y="1173846"/>
                  </a:cubicBezTo>
                  <a:lnTo>
                    <a:pt x="4031586" y="1207631"/>
                  </a:lnTo>
                  <a:lnTo>
                    <a:pt x="4046100" y="1207631"/>
                  </a:lnTo>
                  <a:cubicBezTo>
                    <a:pt x="4046904" y="1196810"/>
                    <a:pt x="4047963" y="1185329"/>
                    <a:pt x="4047963" y="1173846"/>
                  </a:cubicBezTo>
                  <a:cubicBezTo>
                    <a:pt x="4051004" y="1173846"/>
                    <a:pt x="4054044" y="1173846"/>
                    <a:pt x="4057083" y="1173846"/>
                  </a:cubicBezTo>
                  <a:lnTo>
                    <a:pt x="4058946" y="1207631"/>
                  </a:lnTo>
                  <a:lnTo>
                    <a:pt x="4134879" y="1207631"/>
                  </a:lnTo>
                  <a:lnTo>
                    <a:pt x="4134879" y="963089"/>
                  </a:lnTo>
                  <a:lnTo>
                    <a:pt x="4430870" y="963089"/>
                  </a:lnTo>
                  <a:lnTo>
                    <a:pt x="4430870" y="1207631"/>
                  </a:lnTo>
                  <a:lnTo>
                    <a:pt x="4458915" y="1207631"/>
                  </a:lnTo>
                  <a:lnTo>
                    <a:pt x="4458915" y="1083591"/>
                  </a:lnTo>
                  <a:lnTo>
                    <a:pt x="4601595" y="1083591"/>
                  </a:lnTo>
                  <a:cubicBezTo>
                    <a:pt x="4607707" y="924560"/>
                    <a:pt x="4612775" y="766349"/>
                    <a:pt x="4619491" y="606380"/>
                  </a:cubicBezTo>
                  <a:cubicBezTo>
                    <a:pt x="4604291" y="606380"/>
                    <a:pt x="4567811" y="586923"/>
                    <a:pt x="4601251" y="573953"/>
                  </a:cubicBezTo>
                  <a:cubicBezTo>
                    <a:pt x="4598209" y="570710"/>
                    <a:pt x="4595171" y="567467"/>
                    <a:pt x="4592131" y="567467"/>
                  </a:cubicBezTo>
                  <a:cubicBezTo>
                    <a:pt x="4592131" y="548012"/>
                    <a:pt x="4589089" y="544769"/>
                    <a:pt x="4604291" y="531798"/>
                  </a:cubicBezTo>
                  <a:cubicBezTo>
                    <a:pt x="4604291" y="525312"/>
                    <a:pt x="4604291" y="515585"/>
                    <a:pt x="4604291" y="505857"/>
                  </a:cubicBezTo>
                  <a:cubicBezTo>
                    <a:pt x="4610371" y="505857"/>
                    <a:pt x="4616451" y="505857"/>
                    <a:pt x="4625571" y="505857"/>
                  </a:cubicBezTo>
                  <a:cubicBezTo>
                    <a:pt x="4625571" y="492885"/>
                    <a:pt x="4625571" y="483158"/>
                    <a:pt x="4625571" y="473430"/>
                  </a:cubicBezTo>
                  <a:cubicBezTo>
                    <a:pt x="4625571" y="470187"/>
                    <a:pt x="4628611" y="470187"/>
                    <a:pt x="4628611" y="466944"/>
                  </a:cubicBezTo>
                  <a:cubicBezTo>
                    <a:pt x="4628611" y="428033"/>
                    <a:pt x="4628611" y="389121"/>
                    <a:pt x="4628611" y="350208"/>
                  </a:cubicBezTo>
                  <a:cubicBezTo>
                    <a:pt x="4628611" y="346965"/>
                    <a:pt x="4625571" y="343724"/>
                    <a:pt x="4625571" y="340481"/>
                  </a:cubicBezTo>
                  <a:cubicBezTo>
                    <a:pt x="4628611" y="337238"/>
                    <a:pt x="4631651" y="333995"/>
                    <a:pt x="4634691" y="330752"/>
                  </a:cubicBezTo>
                  <a:cubicBezTo>
                    <a:pt x="4634691" y="301568"/>
                    <a:pt x="4634691" y="272384"/>
                    <a:pt x="4634691" y="243200"/>
                  </a:cubicBezTo>
                  <a:cubicBezTo>
                    <a:pt x="4634691" y="239958"/>
                    <a:pt x="4634691" y="239958"/>
                    <a:pt x="4637731" y="236715"/>
                  </a:cubicBezTo>
                  <a:cubicBezTo>
                    <a:pt x="4637731" y="210774"/>
                    <a:pt x="4637731" y="181590"/>
                    <a:pt x="4637731" y="152406"/>
                  </a:cubicBezTo>
                  <a:cubicBezTo>
                    <a:pt x="4640771" y="139436"/>
                    <a:pt x="4640771" y="132950"/>
                    <a:pt x="4640771" y="123222"/>
                  </a:cubicBezTo>
                  <a:cubicBezTo>
                    <a:pt x="4646851" y="132950"/>
                    <a:pt x="4646851" y="139436"/>
                    <a:pt x="4646851" y="149163"/>
                  </a:cubicBezTo>
                  <a:cubicBezTo>
                    <a:pt x="4649891" y="181590"/>
                    <a:pt x="4649891" y="210774"/>
                    <a:pt x="4649891" y="236715"/>
                  </a:cubicBezTo>
                  <a:cubicBezTo>
                    <a:pt x="4652931" y="272384"/>
                    <a:pt x="4652931" y="301568"/>
                    <a:pt x="4652931" y="330752"/>
                  </a:cubicBezTo>
                  <a:cubicBezTo>
                    <a:pt x="4655971" y="333995"/>
                    <a:pt x="4659011" y="337238"/>
                    <a:pt x="4662051" y="340481"/>
                  </a:cubicBezTo>
                  <a:cubicBezTo>
                    <a:pt x="4662051" y="343724"/>
                    <a:pt x="4659011" y="346965"/>
                    <a:pt x="4659011" y="350208"/>
                  </a:cubicBezTo>
                  <a:cubicBezTo>
                    <a:pt x="4659011" y="389121"/>
                    <a:pt x="4659011" y="428033"/>
                    <a:pt x="4659011" y="466944"/>
                  </a:cubicBezTo>
                  <a:cubicBezTo>
                    <a:pt x="4659011" y="470187"/>
                    <a:pt x="4662051" y="470187"/>
                    <a:pt x="4662051" y="473430"/>
                  </a:cubicBezTo>
                  <a:cubicBezTo>
                    <a:pt x="4662051" y="483158"/>
                    <a:pt x="4662051" y="492885"/>
                    <a:pt x="4662051" y="505857"/>
                  </a:cubicBezTo>
                  <a:cubicBezTo>
                    <a:pt x="4668131" y="505857"/>
                    <a:pt x="4677251" y="505857"/>
                    <a:pt x="4683331" y="505857"/>
                  </a:cubicBezTo>
                  <a:cubicBezTo>
                    <a:pt x="4683331" y="515585"/>
                    <a:pt x="4683331" y="525312"/>
                    <a:pt x="4683331" y="531798"/>
                  </a:cubicBezTo>
                  <a:cubicBezTo>
                    <a:pt x="4695493" y="544769"/>
                    <a:pt x="4695493" y="544769"/>
                    <a:pt x="4695493" y="567467"/>
                  </a:cubicBezTo>
                  <a:cubicBezTo>
                    <a:pt x="4692451" y="567467"/>
                    <a:pt x="4689411" y="570710"/>
                    <a:pt x="4686373" y="573953"/>
                  </a:cubicBezTo>
                  <a:cubicBezTo>
                    <a:pt x="4716771" y="590166"/>
                    <a:pt x="4680291" y="603137"/>
                    <a:pt x="4668131" y="606380"/>
                  </a:cubicBezTo>
                  <a:cubicBezTo>
                    <a:pt x="4671171" y="732843"/>
                    <a:pt x="4677251" y="859307"/>
                    <a:pt x="4680291" y="985772"/>
                  </a:cubicBezTo>
                  <a:cubicBezTo>
                    <a:pt x="4713733" y="985772"/>
                    <a:pt x="4747171" y="985772"/>
                    <a:pt x="4777573" y="985772"/>
                  </a:cubicBezTo>
                  <a:cubicBezTo>
                    <a:pt x="4777573" y="1024683"/>
                    <a:pt x="4777573" y="1063595"/>
                    <a:pt x="4777573" y="1099265"/>
                  </a:cubicBezTo>
                  <a:cubicBezTo>
                    <a:pt x="4783653" y="1099265"/>
                    <a:pt x="4786693" y="1099265"/>
                    <a:pt x="4789733" y="1099265"/>
                  </a:cubicBezTo>
                  <a:cubicBezTo>
                    <a:pt x="4789733" y="1096022"/>
                    <a:pt x="4792773" y="1092779"/>
                    <a:pt x="4792773" y="1089537"/>
                  </a:cubicBezTo>
                  <a:cubicBezTo>
                    <a:pt x="4795813" y="1089537"/>
                    <a:pt x="4798853" y="1089537"/>
                    <a:pt x="4801893" y="1089537"/>
                  </a:cubicBezTo>
                  <a:cubicBezTo>
                    <a:pt x="4801893" y="1092779"/>
                    <a:pt x="4801893" y="1096022"/>
                    <a:pt x="4804935" y="1102508"/>
                  </a:cubicBezTo>
                  <a:cubicBezTo>
                    <a:pt x="4811013" y="1102508"/>
                    <a:pt x="4817093" y="1102508"/>
                    <a:pt x="4823175" y="1102508"/>
                  </a:cubicBezTo>
                  <a:cubicBezTo>
                    <a:pt x="4823175" y="1099265"/>
                    <a:pt x="4823175" y="1096022"/>
                    <a:pt x="4823175" y="1092779"/>
                  </a:cubicBezTo>
                  <a:cubicBezTo>
                    <a:pt x="4835333" y="1092779"/>
                    <a:pt x="4844453" y="1092779"/>
                    <a:pt x="4856613" y="1092779"/>
                  </a:cubicBezTo>
                  <a:cubicBezTo>
                    <a:pt x="4856613" y="1096022"/>
                    <a:pt x="4856613" y="1099265"/>
                    <a:pt x="4856613" y="1102508"/>
                  </a:cubicBezTo>
                  <a:cubicBezTo>
                    <a:pt x="4865733" y="1102508"/>
                    <a:pt x="4877895" y="1102508"/>
                    <a:pt x="4887015" y="1102508"/>
                  </a:cubicBezTo>
                  <a:cubicBezTo>
                    <a:pt x="4887015" y="1125206"/>
                    <a:pt x="4887015" y="1147905"/>
                    <a:pt x="4887015" y="1170603"/>
                  </a:cubicBezTo>
                  <a:cubicBezTo>
                    <a:pt x="4893095" y="1170603"/>
                    <a:pt x="4902215" y="1170603"/>
                    <a:pt x="4908295" y="1170603"/>
                  </a:cubicBezTo>
                  <a:cubicBezTo>
                    <a:pt x="4908295" y="1164117"/>
                    <a:pt x="4908295" y="1157633"/>
                    <a:pt x="4908295" y="1151147"/>
                  </a:cubicBezTo>
                  <a:cubicBezTo>
                    <a:pt x="4917415" y="1151147"/>
                    <a:pt x="4926535" y="1151147"/>
                    <a:pt x="4932615" y="1151147"/>
                  </a:cubicBezTo>
                  <a:cubicBezTo>
                    <a:pt x="4932615" y="1060353"/>
                    <a:pt x="4932615" y="972801"/>
                    <a:pt x="4932615" y="882006"/>
                  </a:cubicBezTo>
                  <a:cubicBezTo>
                    <a:pt x="4935655" y="878763"/>
                    <a:pt x="4938695" y="875520"/>
                    <a:pt x="4941735" y="872277"/>
                  </a:cubicBezTo>
                  <a:cubicBezTo>
                    <a:pt x="4978215" y="872277"/>
                    <a:pt x="5014695" y="872277"/>
                    <a:pt x="5051177" y="872277"/>
                  </a:cubicBezTo>
                  <a:lnTo>
                    <a:pt x="5051177" y="885249"/>
                  </a:lnTo>
                  <a:lnTo>
                    <a:pt x="5066377" y="885249"/>
                  </a:lnTo>
                  <a:cubicBezTo>
                    <a:pt x="5066377" y="943617"/>
                    <a:pt x="5066377" y="1001985"/>
                    <a:pt x="5066377" y="1057110"/>
                  </a:cubicBezTo>
                  <a:cubicBezTo>
                    <a:pt x="5078537" y="1057110"/>
                    <a:pt x="5087657" y="1057110"/>
                    <a:pt x="5099817" y="1057110"/>
                  </a:cubicBezTo>
                  <a:cubicBezTo>
                    <a:pt x="5099817" y="1024683"/>
                    <a:pt x="5099817" y="992256"/>
                    <a:pt x="5099817" y="956588"/>
                  </a:cubicBezTo>
                  <a:cubicBezTo>
                    <a:pt x="5111977" y="956588"/>
                    <a:pt x="5127177" y="956588"/>
                    <a:pt x="5139339" y="956588"/>
                  </a:cubicBezTo>
                  <a:cubicBezTo>
                    <a:pt x="5142377" y="956588"/>
                    <a:pt x="5142377" y="953345"/>
                    <a:pt x="5145417" y="950102"/>
                  </a:cubicBezTo>
                  <a:lnTo>
                    <a:pt x="5157579" y="950102"/>
                  </a:lnTo>
                  <a:cubicBezTo>
                    <a:pt x="5160617" y="953345"/>
                    <a:pt x="5160617" y="956588"/>
                    <a:pt x="5163657" y="956588"/>
                  </a:cubicBezTo>
                  <a:cubicBezTo>
                    <a:pt x="5172777" y="956588"/>
                    <a:pt x="5184939" y="956588"/>
                    <a:pt x="5197099" y="956588"/>
                  </a:cubicBezTo>
                  <a:cubicBezTo>
                    <a:pt x="5197099" y="898220"/>
                    <a:pt x="5197099" y="839852"/>
                    <a:pt x="5197099" y="781484"/>
                  </a:cubicBezTo>
                  <a:cubicBezTo>
                    <a:pt x="5197119" y="781479"/>
                    <a:pt x="5198419" y="781233"/>
                    <a:pt x="5282219" y="765270"/>
                  </a:cubicBezTo>
                  <a:cubicBezTo>
                    <a:pt x="5282219" y="765281"/>
                    <a:pt x="5282219" y="765392"/>
                    <a:pt x="5282219" y="766892"/>
                  </a:cubicBezTo>
                  <a:lnTo>
                    <a:pt x="5282219" y="778241"/>
                  </a:lnTo>
                  <a:cubicBezTo>
                    <a:pt x="5282245" y="778241"/>
                    <a:pt x="5283211" y="778241"/>
                    <a:pt x="5321739" y="778241"/>
                  </a:cubicBezTo>
                  <a:cubicBezTo>
                    <a:pt x="5321739" y="778274"/>
                    <a:pt x="5321739" y="781830"/>
                    <a:pt x="5321739" y="1160876"/>
                  </a:cubicBezTo>
                  <a:cubicBezTo>
                    <a:pt x="5330859" y="1160876"/>
                    <a:pt x="5343019" y="1160876"/>
                    <a:pt x="5355181" y="1160876"/>
                  </a:cubicBezTo>
                  <a:cubicBezTo>
                    <a:pt x="5355181" y="1157633"/>
                    <a:pt x="5355181" y="1157633"/>
                    <a:pt x="5355181" y="1154390"/>
                  </a:cubicBezTo>
                  <a:cubicBezTo>
                    <a:pt x="5361259" y="1154390"/>
                    <a:pt x="5367339" y="1154390"/>
                    <a:pt x="5373421" y="1154390"/>
                  </a:cubicBezTo>
                  <a:cubicBezTo>
                    <a:pt x="5373421" y="1157633"/>
                    <a:pt x="5373421" y="1157633"/>
                    <a:pt x="5373421" y="1160876"/>
                  </a:cubicBezTo>
                  <a:cubicBezTo>
                    <a:pt x="5385581" y="1160876"/>
                    <a:pt x="5397739" y="1160876"/>
                    <a:pt x="5409901" y="1160876"/>
                  </a:cubicBezTo>
                  <a:cubicBezTo>
                    <a:pt x="5409901" y="1154390"/>
                    <a:pt x="5409901" y="1147905"/>
                    <a:pt x="5409901" y="1141419"/>
                  </a:cubicBezTo>
                  <a:cubicBezTo>
                    <a:pt x="5425101" y="1141419"/>
                    <a:pt x="5440301" y="1141419"/>
                    <a:pt x="5452461" y="1141419"/>
                  </a:cubicBezTo>
                  <a:cubicBezTo>
                    <a:pt x="5458541" y="1134933"/>
                    <a:pt x="5464623" y="1134933"/>
                    <a:pt x="5470701" y="1134933"/>
                  </a:cubicBezTo>
                  <a:cubicBezTo>
                    <a:pt x="5479821" y="1141419"/>
                    <a:pt x="5491983" y="1141419"/>
                    <a:pt x="5501103" y="1141419"/>
                  </a:cubicBezTo>
                  <a:cubicBezTo>
                    <a:pt x="5501103" y="1131692"/>
                    <a:pt x="5501103" y="1125206"/>
                    <a:pt x="5501103" y="1115478"/>
                  </a:cubicBezTo>
                  <a:lnTo>
                    <a:pt x="5513263" y="1115478"/>
                  </a:lnTo>
                  <a:cubicBezTo>
                    <a:pt x="5513263" y="1108992"/>
                    <a:pt x="5513263" y="1102508"/>
                    <a:pt x="5513263" y="1096022"/>
                  </a:cubicBezTo>
                  <a:cubicBezTo>
                    <a:pt x="5540623" y="1096022"/>
                    <a:pt x="5571023" y="1096022"/>
                    <a:pt x="5598383" y="1096022"/>
                  </a:cubicBezTo>
                  <a:cubicBezTo>
                    <a:pt x="5598383" y="1079808"/>
                    <a:pt x="5598383" y="1066838"/>
                    <a:pt x="5598383" y="1050624"/>
                  </a:cubicBezTo>
                  <a:cubicBezTo>
                    <a:pt x="5607503" y="1050624"/>
                    <a:pt x="5616623" y="1050624"/>
                    <a:pt x="5625743" y="1050624"/>
                  </a:cubicBezTo>
                  <a:cubicBezTo>
                    <a:pt x="5625743" y="1047381"/>
                    <a:pt x="5625743" y="1044140"/>
                    <a:pt x="5625743" y="1040897"/>
                  </a:cubicBezTo>
                  <a:cubicBezTo>
                    <a:pt x="5631823" y="1040897"/>
                    <a:pt x="5637903" y="1040897"/>
                    <a:pt x="5643983" y="1040897"/>
                  </a:cubicBezTo>
                  <a:cubicBezTo>
                    <a:pt x="5643983" y="1044140"/>
                    <a:pt x="5643983" y="1047381"/>
                    <a:pt x="5643983" y="1050624"/>
                  </a:cubicBezTo>
                  <a:cubicBezTo>
                    <a:pt x="5653103" y="1050624"/>
                    <a:pt x="5659183" y="1050624"/>
                    <a:pt x="5668303" y="1050624"/>
                  </a:cubicBezTo>
                  <a:cubicBezTo>
                    <a:pt x="5668303" y="1073324"/>
                    <a:pt x="5668303" y="1099265"/>
                    <a:pt x="5668303" y="1125206"/>
                  </a:cubicBezTo>
                  <a:cubicBezTo>
                    <a:pt x="5683503" y="1125206"/>
                    <a:pt x="5701745" y="1125206"/>
                    <a:pt x="5716945" y="1125206"/>
                  </a:cubicBezTo>
                  <a:cubicBezTo>
                    <a:pt x="5716945" y="1112235"/>
                    <a:pt x="5716945" y="1099265"/>
                    <a:pt x="5716945" y="1086294"/>
                  </a:cubicBezTo>
                  <a:cubicBezTo>
                    <a:pt x="5735185" y="1086294"/>
                    <a:pt x="5756465" y="1086294"/>
                    <a:pt x="5774705" y="1086294"/>
                  </a:cubicBezTo>
                  <a:cubicBezTo>
                    <a:pt x="5774705" y="1070081"/>
                    <a:pt x="5774705" y="1057110"/>
                    <a:pt x="5774705" y="1040897"/>
                  </a:cubicBezTo>
                  <a:cubicBezTo>
                    <a:pt x="5799027" y="1040897"/>
                    <a:pt x="5823345" y="1040897"/>
                    <a:pt x="5847667" y="1040897"/>
                  </a:cubicBezTo>
                  <a:cubicBezTo>
                    <a:pt x="5847667" y="1040940"/>
                    <a:pt x="5847667" y="1043603"/>
                    <a:pt x="5847667" y="1207631"/>
                  </a:cubicBezTo>
                  <a:lnTo>
                    <a:pt x="5847667" y="1228299"/>
                  </a:lnTo>
                  <a:lnTo>
                    <a:pt x="5946479" y="1228299"/>
                  </a:lnTo>
                  <a:lnTo>
                    <a:pt x="5946479" y="1386957"/>
                  </a:lnTo>
                  <a:lnTo>
                    <a:pt x="5946479" y="1421828"/>
                  </a:lnTo>
                  <a:lnTo>
                    <a:pt x="5968919" y="1421828"/>
                  </a:lnTo>
                  <a:cubicBezTo>
                    <a:pt x="5968919" y="1421828"/>
                    <a:pt x="5968919" y="1421828"/>
                    <a:pt x="5968919" y="1420085"/>
                  </a:cubicBezTo>
                  <a:lnTo>
                    <a:pt x="5968919" y="1407881"/>
                  </a:lnTo>
                  <a:cubicBezTo>
                    <a:pt x="5968919" y="1407881"/>
                    <a:pt x="5968919" y="1407881"/>
                    <a:pt x="6035789" y="1407881"/>
                  </a:cubicBezTo>
                  <a:cubicBezTo>
                    <a:pt x="6035789" y="1407881"/>
                    <a:pt x="6035789" y="1407881"/>
                    <a:pt x="6035789" y="1439262"/>
                  </a:cubicBezTo>
                  <a:cubicBezTo>
                    <a:pt x="6035789" y="1439262"/>
                    <a:pt x="6035789" y="1439262"/>
                    <a:pt x="6039131" y="1441007"/>
                  </a:cubicBezTo>
                  <a:lnTo>
                    <a:pt x="6062537" y="1453211"/>
                  </a:lnTo>
                  <a:cubicBezTo>
                    <a:pt x="6062537" y="1453211"/>
                    <a:pt x="6062537" y="1453211"/>
                    <a:pt x="6062537" y="1498541"/>
                  </a:cubicBezTo>
                  <a:cubicBezTo>
                    <a:pt x="6062537" y="1498541"/>
                    <a:pt x="6062537" y="1498541"/>
                    <a:pt x="6064627" y="1499414"/>
                  </a:cubicBezTo>
                  <a:lnTo>
                    <a:pt x="6079255" y="1505516"/>
                  </a:lnTo>
                  <a:cubicBezTo>
                    <a:pt x="6079255" y="1505516"/>
                    <a:pt x="6079255" y="1505516"/>
                    <a:pt x="6079255" y="1503773"/>
                  </a:cubicBezTo>
                  <a:lnTo>
                    <a:pt x="6079255" y="1491567"/>
                  </a:lnTo>
                  <a:cubicBezTo>
                    <a:pt x="6079255" y="1491567"/>
                    <a:pt x="6079255" y="1491567"/>
                    <a:pt x="6080927" y="1491567"/>
                  </a:cubicBezTo>
                  <a:lnTo>
                    <a:pt x="6092629" y="1491567"/>
                  </a:lnTo>
                  <a:cubicBezTo>
                    <a:pt x="6092629" y="1491567"/>
                    <a:pt x="6092629" y="1491567"/>
                    <a:pt x="6092629" y="1490259"/>
                  </a:cubicBezTo>
                  <a:lnTo>
                    <a:pt x="6092629" y="1481106"/>
                  </a:lnTo>
                  <a:cubicBezTo>
                    <a:pt x="6092629" y="1481106"/>
                    <a:pt x="6092629" y="1481106"/>
                    <a:pt x="6090957" y="1481106"/>
                  </a:cubicBezTo>
                  <a:lnTo>
                    <a:pt x="6079255" y="1481106"/>
                  </a:lnTo>
                  <a:cubicBezTo>
                    <a:pt x="6079255" y="1481106"/>
                    <a:pt x="6079255" y="1481106"/>
                    <a:pt x="6079255" y="1479363"/>
                  </a:cubicBezTo>
                  <a:lnTo>
                    <a:pt x="6079255" y="1467159"/>
                  </a:lnTo>
                  <a:cubicBezTo>
                    <a:pt x="6079255" y="1467159"/>
                    <a:pt x="6079255" y="1467159"/>
                    <a:pt x="6080927" y="1467159"/>
                  </a:cubicBezTo>
                  <a:lnTo>
                    <a:pt x="6092629" y="1467159"/>
                  </a:lnTo>
                  <a:cubicBezTo>
                    <a:pt x="6092629" y="1467159"/>
                    <a:pt x="6092629" y="1467159"/>
                    <a:pt x="6092629" y="1465415"/>
                  </a:cubicBezTo>
                  <a:lnTo>
                    <a:pt x="6092629" y="1453211"/>
                  </a:lnTo>
                  <a:cubicBezTo>
                    <a:pt x="6092629" y="1453211"/>
                    <a:pt x="6092629" y="1453211"/>
                    <a:pt x="6090957" y="1453211"/>
                  </a:cubicBezTo>
                  <a:lnTo>
                    <a:pt x="6079255" y="1453211"/>
                  </a:lnTo>
                  <a:cubicBezTo>
                    <a:pt x="6079255" y="1453211"/>
                    <a:pt x="6079255" y="1453211"/>
                    <a:pt x="6079255" y="1451468"/>
                  </a:cubicBezTo>
                  <a:lnTo>
                    <a:pt x="6079255" y="1439262"/>
                  </a:lnTo>
                  <a:cubicBezTo>
                    <a:pt x="6079255" y="1439262"/>
                    <a:pt x="6079255" y="1439262"/>
                    <a:pt x="6080927" y="1439262"/>
                  </a:cubicBezTo>
                  <a:lnTo>
                    <a:pt x="6092629" y="1439262"/>
                  </a:lnTo>
                  <a:cubicBezTo>
                    <a:pt x="6092629" y="1439262"/>
                    <a:pt x="6092629" y="1439262"/>
                    <a:pt x="6092629" y="1437956"/>
                  </a:cubicBezTo>
                  <a:lnTo>
                    <a:pt x="6092629" y="1428803"/>
                  </a:lnTo>
                  <a:cubicBezTo>
                    <a:pt x="6092629" y="1428803"/>
                    <a:pt x="6092629" y="1428803"/>
                    <a:pt x="6090957" y="1428803"/>
                  </a:cubicBezTo>
                  <a:lnTo>
                    <a:pt x="6079255" y="1428803"/>
                  </a:lnTo>
                  <a:cubicBezTo>
                    <a:pt x="6079255" y="1428803"/>
                    <a:pt x="6079255" y="1428803"/>
                    <a:pt x="6079255" y="1427058"/>
                  </a:cubicBezTo>
                  <a:lnTo>
                    <a:pt x="6079255" y="1414854"/>
                  </a:lnTo>
                  <a:cubicBezTo>
                    <a:pt x="6079255" y="1414854"/>
                    <a:pt x="6079255" y="1414854"/>
                    <a:pt x="6080927" y="1414854"/>
                  </a:cubicBezTo>
                  <a:lnTo>
                    <a:pt x="6092629" y="1414854"/>
                  </a:lnTo>
                  <a:cubicBezTo>
                    <a:pt x="6092629" y="1414854"/>
                    <a:pt x="6092629" y="1414854"/>
                    <a:pt x="6092629" y="1413111"/>
                  </a:cubicBezTo>
                  <a:lnTo>
                    <a:pt x="6092629" y="1400906"/>
                  </a:lnTo>
                  <a:cubicBezTo>
                    <a:pt x="6092629" y="1400906"/>
                    <a:pt x="6092629" y="1400906"/>
                    <a:pt x="6090957" y="1400906"/>
                  </a:cubicBezTo>
                  <a:lnTo>
                    <a:pt x="6079255" y="1400906"/>
                  </a:lnTo>
                  <a:cubicBezTo>
                    <a:pt x="6079255" y="1400906"/>
                    <a:pt x="6079255" y="1400906"/>
                    <a:pt x="6079255" y="1399599"/>
                  </a:cubicBezTo>
                  <a:lnTo>
                    <a:pt x="6079255" y="1390445"/>
                  </a:lnTo>
                  <a:cubicBezTo>
                    <a:pt x="6079255" y="1390445"/>
                    <a:pt x="6079255" y="1390445"/>
                    <a:pt x="6080927" y="1390445"/>
                  </a:cubicBezTo>
                  <a:lnTo>
                    <a:pt x="6092629" y="1390445"/>
                  </a:lnTo>
                  <a:cubicBezTo>
                    <a:pt x="6092629" y="1390445"/>
                    <a:pt x="6092629" y="1390445"/>
                    <a:pt x="6092629" y="1388702"/>
                  </a:cubicBezTo>
                  <a:lnTo>
                    <a:pt x="6092629" y="1376498"/>
                  </a:lnTo>
                  <a:cubicBezTo>
                    <a:pt x="6092629" y="1376498"/>
                    <a:pt x="6092629" y="1376498"/>
                    <a:pt x="6090957" y="1376498"/>
                  </a:cubicBezTo>
                  <a:lnTo>
                    <a:pt x="6079255" y="1376498"/>
                  </a:lnTo>
                  <a:cubicBezTo>
                    <a:pt x="6079255" y="1376498"/>
                    <a:pt x="6079255" y="1376498"/>
                    <a:pt x="6079255" y="1374755"/>
                  </a:cubicBezTo>
                  <a:lnTo>
                    <a:pt x="6079255" y="1362549"/>
                  </a:lnTo>
                  <a:cubicBezTo>
                    <a:pt x="6079255" y="1362549"/>
                    <a:pt x="6079255" y="1362549"/>
                    <a:pt x="6080927" y="1362549"/>
                  </a:cubicBezTo>
                  <a:lnTo>
                    <a:pt x="6092629" y="1362549"/>
                  </a:lnTo>
                  <a:cubicBezTo>
                    <a:pt x="6092629" y="1362549"/>
                    <a:pt x="6092629" y="1362549"/>
                    <a:pt x="6092629" y="1360806"/>
                  </a:cubicBezTo>
                  <a:lnTo>
                    <a:pt x="6092629" y="1348602"/>
                  </a:lnTo>
                  <a:cubicBezTo>
                    <a:pt x="6092629" y="1348602"/>
                    <a:pt x="6092629" y="1348602"/>
                    <a:pt x="6090957" y="1348602"/>
                  </a:cubicBezTo>
                  <a:lnTo>
                    <a:pt x="6079255" y="1348602"/>
                  </a:lnTo>
                  <a:cubicBezTo>
                    <a:pt x="6079255" y="1348602"/>
                    <a:pt x="6079255" y="1348602"/>
                    <a:pt x="6079255" y="1347294"/>
                  </a:cubicBezTo>
                  <a:lnTo>
                    <a:pt x="6079255" y="1338141"/>
                  </a:lnTo>
                  <a:cubicBezTo>
                    <a:pt x="6079255" y="1338141"/>
                    <a:pt x="6079255" y="1338141"/>
                    <a:pt x="6080927" y="1338141"/>
                  </a:cubicBezTo>
                  <a:lnTo>
                    <a:pt x="6092629" y="1338141"/>
                  </a:lnTo>
                  <a:cubicBezTo>
                    <a:pt x="6092629" y="1338141"/>
                    <a:pt x="6092629" y="1338141"/>
                    <a:pt x="6092629" y="1336397"/>
                  </a:cubicBezTo>
                  <a:lnTo>
                    <a:pt x="6092629" y="1324193"/>
                  </a:lnTo>
                  <a:cubicBezTo>
                    <a:pt x="6092629" y="1324193"/>
                    <a:pt x="6092629" y="1324193"/>
                    <a:pt x="6090957" y="1324193"/>
                  </a:cubicBezTo>
                  <a:lnTo>
                    <a:pt x="6079255" y="1324193"/>
                  </a:lnTo>
                  <a:cubicBezTo>
                    <a:pt x="6079255" y="1324193"/>
                    <a:pt x="6079255" y="1324193"/>
                    <a:pt x="6079255" y="1322450"/>
                  </a:cubicBezTo>
                  <a:lnTo>
                    <a:pt x="6079255" y="1310244"/>
                  </a:lnTo>
                  <a:cubicBezTo>
                    <a:pt x="6079255" y="1310244"/>
                    <a:pt x="6079255" y="1310244"/>
                    <a:pt x="6080927" y="1310244"/>
                  </a:cubicBezTo>
                  <a:lnTo>
                    <a:pt x="6092629" y="1310244"/>
                  </a:lnTo>
                  <a:cubicBezTo>
                    <a:pt x="6092629" y="1310244"/>
                    <a:pt x="6092629" y="1310244"/>
                    <a:pt x="6092629" y="1308938"/>
                  </a:cubicBezTo>
                  <a:lnTo>
                    <a:pt x="6092629" y="1299785"/>
                  </a:lnTo>
                  <a:cubicBezTo>
                    <a:pt x="6092629" y="1299785"/>
                    <a:pt x="6092629" y="1299785"/>
                    <a:pt x="6090957" y="1299785"/>
                  </a:cubicBezTo>
                  <a:lnTo>
                    <a:pt x="6079255" y="1299785"/>
                  </a:lnTo>
                  <a:cubicBezTo>
                    <a:pt x="6079255" y="1299785"/>
                    <a:pt x="6079255" y="1299785"/>
                    <a:pt x="6079255" y="1298040"/>
                  </a:cubicBezTo>
                  <a:lnTo>
                    <a:pt x="6079255" y="1285836"/>
                  </a:lnTo>
                  <a:cubicBezTo>
                    <a:pt x="6079255" y="1285836"/>
                    <a:pt x="6079255" y="1285836"/>
                    <a:pt x="6080927" y="1285836"/>
                  </a:cubicBezTo>
                  <a:lnTo>
                    <a:pt x="6092629" y="1285836"/>
                  </a:lnTo>
                  <a:cubicBezTo>
                    <a:pt x="6092629" y="1285836"/>
                    <a:pt x="6092629" y="1285836"/>
                    <a:pt x="6092629" y="1284093"/>
                  </a:cubicBezTo>
                  <a:lnTo>
                    <a:pt x="6092629" y="1271888"/>
                  </a:lnTo>
                  <a:cubicBezTo>
                    <a:pt x="6092629" y="1271888"/>
                    <a:pt x="6092629" y="1271888"/>
                    <a:pt x="6090957" y="1271888"/>
                  </a:cubicBezTo>
                  <a:lnTo>
                    <a:pt x="6079255" y="1271888"/>
                  </a:lnTo>
                  <a:cubicBezTo>
                    <a:pt x="6079255" y="1271888"/>
                    <a:pt x="6079255" y="1271888"/>
                    <a:pt x="6079255" y="1270145"/>
                  </a:cubicBezTo>
                  <a:lnTo>
                    <a:pt x="6079255" y="1257941"/>
                  </a:lnTo>
                  <a:cubicBezTo>
                    <a:pt x="6079255" y="1257941"/>
                    <a:pt x="6079255" y="1257941"/>
                    <a:pt x="6080927" y="1257941"/>
                  </a:cubicBezTo>
                  <a:lnTo>
                    <a:pt x="6092629" y="1257941"/>
                  </a:lnTo>
                  <a:cubicBezTo>
                    <a:pt x="6092629" y="1257941"/>
                    <a:pt x="6092629" y="1257941"/>
                    <a:pt x="6092629" y="1256633"/>
                  </a:cubicBezTo>
                  <a:lnTo>
                    <a:pt x="6092629" y="1247480"/>
                  </a:lnTo>
                  <a:cubicBezTo>
                    <a:pt x="6092629" y="1247480"/>
                    <a:pt x="6092629" y="1247480"/>
                    <a:pt x="6090957" y="1247480"/>
                  </a:cubicBezTo>
                  <a:lnTo>
                    <a:pt x="6079255" y="1247480"/>
                  </a:lnTo>
                  <a:cubicBezTo>
                    <a:pt x="6079255" y="1247480"/>
                    <a:pt x="6079255" y="1247480"/>
                    <a:pt x="6079255" y="1245737"/>
                  </a:cubicBezTo>
                  <a:lnTo>
                    <a:pt x="6079255" y="1233531"/>
                  </a:lnTo>
                  <a:cubicBezTo>
                    <a:pt x="6079255" y="1233531"/>
                    <a:pt x="6079255" y="1233531"/>
                    <a:pt x="6080927" y="1233531"/>
                  </a:cubicBezTo>
                  <a:lnTo>
                    <a:pt x="6092629" y="1233531"/>
                  </a:lnTo>
                  <a:cubicBezTo>
                    <a:pt x="6092629" y="1233531"/>
                    <a:pt x="6092629" y="1233531"/>
                    <a:pt x="6092629" y="1231788"/>
                  </a:cubicBezTo>
                  <a:lnTo>
                    <a:pt x="6092629" y="1219584"/>
                  </a:lnTo>
                  <a:cubicBezTo>
                    <a:pt x="6092629" y="1219584"/>
                    <a:pt x="6092629" y="1219584"/>
                    <a:pt x="6090957" y="1219584"/>
                  </a:cubicBezTo>
                  <a:lnTo>
                    <a:pt x="6079255" y="1219584"/>
                  </a:lnTo>
                  <a:cubicBezTo>
                    <a:pt x="6079255" y="1219584"/>
                    <a:pt x="6079255" y="1219584"/>
                    <a:pt x="6079255" y="1217840"/>
                  </a:cubicBezTo>
                  <a:lnTo>
                    <a:pt x="6079255" y="1205636"/>
                  </a:lnTo>
                  <a:cubicBezTo>
                    <a:pt x="6079255" y="1205636"/>
                    <a:pt x="6079255" y="1205636"/>
                    <a:pt x="6080927" y="1205636"/>
                  </a:cubicBezTo>
                  <a:lnTo>
                    <a:pt x="6092629" y="1205636"/>
                  </a:lnTo>
                  <a:cubicBezTo>
                    <a:pt x="6092629" y="1205636"/>
                    <a:pt x="6092629" y="1205636"/>
                    <a:pt x="6092629" y="1204328"/>
                  </a:cubicBezTo>
                  <a:lnTo>
                    <a:pt x="6092629" y="1195175"/>
                  </a:lnTo>
                  <a:cubicBezTo>
                    <a:pt x="6092629" y="1195175"/>
                    <a:pt x="6092629" y="1195175"/>
                    <a:pt x="6090957" y="1195175"/>
                  </a:cubicBezTo>
                  <a:lnTo>
                    <a:pt x="6079255" y="1195175"/>
                  </a:lnTo>
                  <a:cubicBezTo>
                    <a:pt x="6079255" y="1195175"/>
                    <a:pt x="6079255" y="1195175"/>
                    <a:pt x="6079255" y="1193432"/>
                  </a:cubicBezTo>
                  <a:lnTo>
                    <a:pt x="6079255" y="1181226"/>
                  </a:lnTo>
                  <a:cubicBezTo>
                    <a:pt x="6079255" y="1181226"/>
                    <a:pt x="6079255" y="1181226"/>
                    <a:pt x="6080927" y="1181226"/>
                  </a:cubicBezTo>
                  <a:lnTo>
                    <a:pt x="6092629" y="1181226"/>
                  </a:lnTo>
                  <a:cubicBezTo>
                    <a:pt x="6092629" y="1181226"/>
                    <a:pt x="6092629" y="1181226"/>
                    <a:pt x="6090957" y="1178612"/>
                  </a:cubicBezTo>
                  <a:lnTo>
                    <a:pt x="6079255" y="1160306"/>
                  </a:lnTo>
                  <a:cubicBezTo>
                    <a:pt x="6079255" y="1160306"/>
                    <a:pt x="6079255" y="1160306"/>
                    <a:pt x="6079255" y="1104513"/>
                  </a:cubicBezTo>
                  <a:cubicBezTo>
                    <a:pt x="6079255" y="1104513"/>
                    <a:pt x="6079255" y="1104513"/>
                    <a:pt x="6303271" y="1104513"/>
                  </a:cubicBezTo>
                  <a:cubicBezTo>
                    <a:pt x="6303271" y="1104513"/>
                    <a:pt x="6303271" y="1104513"/>
                    <a:pt x="6323331" y="1135896"/>
                  </a:cubicBezTo>
                  <a:cubicBezTo>
                    <a:pt x="6323331" y="1135896"/>
                    <a:pt x="6323331" y="1135896"/>
                    <a:pt x="6323331" y="1205636"/>
                  </a:cubicBezTo>
                  <a:cubicBezTo>
                    <a:pt x="6323331" y="1205636"/>
                    <a:pt x="6323331" y="1205636"/>
                    <a:pt x="6321659" y="1205636"/>
                  </a:cubicBezTo>
                  <a:lnTo>
                    <a:pt x="6309957" y="1205636"/>
                  </a:lnTo>
                  <a:cubicBezTo>
                    <a:pt x="6309957" y="1205636"/>
                    <a:pt x="6309957" y="1205636"/>
                    <a:pt x="6309957" y="1207379"/>
                  </a:cubicBezTo>
                  <a:lnTo>
                    <a:pt x="6309957" y="1219584"/>
                  </a:lnTo>
                  <a:cubicBezTo>
                    <a:pt x="6309957" y="1219584"/>
                    <a:pt x="6309957" y="1219584"/>
                    <a:pt x="6311629" y="1219584"/>
                  </a:cubicBezTo>
                  <a:lnTo>
                    <a:pt x="6323331" y="1219584"/>
                  </a:lnTo>
                  <a:cubicBezTo>
                    <a:pt x="6323331" y="1219584"/>
                    <a:pt x="6323331" y="1219584"/>
                    <a:pt x="6323331" y="1221327"/>
                  </a:cubicBezTo>
                  <a:lnTo>
                    <a:pt x="6323331" y="1233531"/>
                  </a:lnTo>
                  <a:cubicBezTo>
                    <a:pt x="6323331" y="1233531"/>
                    <a:pt x="6323331" y="1233531"/>
                    <a:pt x="6321659" y="1233531"/>
                  </a:cubicBezTo>
                  <a:lnTo>
                    <a:pt x="6309957" y="1233531"/>
                  </a:lnTo>
                  <a:cubicBezTo>
                    <a:pt x="6309957" y="1233531"/>
                    <a:pt x="6309957" y="1233531"/>
                    <a:pt x="6309957" y="1235274"/>
                  </a:cubicBezTo>
                  <a:lnTo>
                    <a:pt x="6309957" y="1247480"/>
                  </a:lnTo>
                  <a:cubicBezTo>
                    <a:pt x="6309957" y="1247480"/>
                    <a:pt x="6309957" y="1247480"/>
                    <a:pt x="6311629" y="1247480"/>
                  </a:cubicBezTo>
                  <a:lnTo>
                    <a:pt x="6323331" y="1247480"/>
                  </a:lnTo>
                  <a:cubicBezTo>
                    <a:pt x="6323331" y="1247480"/>
                    <a:pt x="6323331" y="1247480"/>
                    <a:pt x="6323331" y="1248788"/>
                  </a:cubicBezTo>
                  <a:lnTo>
                    <a:pt x="6323331" y="1257941"/>
                  </a:lnTo>
                  <a:cubicBezTo>
                    <a:pt x="6323331" y="1257941"/>
                    <a:pt x="6323331" y="1257941"/>
                    <a:pt x="6321659" y="1257941"/>
                  </a:cubicBezTo>
                  <a:lnTo>
                    <a:pt x="6309957" y="1257941"/>
                  </a:lnTo>
                  <a:cubicBezTo>
                    <a:pt x="6309957" y="1257941"/>
                    <a:pt x="6309957" y="1257941"/>
                    <a:pt x="6309957" y="1259684"/>
                  </a:cubicBezTo>
                  <a:lnTo>
                    <a:pt x="6309957" y="1271888"/>
                  </a:lnTo>
                  <a:cubicBezTo>
                    <a:pt x="6309957" y="1271888"/>
                    <a:pt x="6309957" y="1271888"/>
                    <a:pt x="6311629" y="1271888"/>
                  </a:cubicBezTo>
                  <a:lnTo>
                    <a:pt x="6323331" y="1271888"/>
                  </a:lnTo>
                  <a:cubicBezTo>
                    <a:pt x="6323331" y="1271888"/>
                    <a:pt x="6323331" y="1271888"/>
                    <a:pt x="6323331" y="1273632"/>
                  </a:cubicBezTo>
                  <a:lnTo>
                    <a:pt x="6323331" y="1285836"/>
                  </a:lnTo>
                  <a:cubicBezTo>
                    <a:pt x="6323331" y="1285836"/>
                    <a:pt x="6323331" y="1285836"/>
                    <a:pt x="6321659" y="1285836"/>
                  </a:cubicBezTo>
                  <a:lnTo>
                    <a:pt x="6309957" y="1285836"/>
                  </a:lnTo>
                  <a:cubicBezTo>
                    <a:pt x="6309957" y="1285836"/>
                    <a:pt x="6309957" y="1285836"/>
                    <a:pt x="6309957" y="1287579"/>
                  </a:cubicBezTo>
                  <a:lnTo>
                    <a:pt x="6309957" y="1299785"/>
                  </a:lnTo>
                  <a:cubicBezTo>
                    <a:pt x="6309957" y="1299785"/>
                    <a:pt x="6309957" y="1299785"/>
                    <a:pt x="6311629" y="1299785"/>
                  </a:cubicBezTo>
                  <a:lnTo>
                    <a:pt x="6323331" y="1299785"/>
                  </a:lnTo>
                  <a:cubicBezTo>
                    <a:pt x="6323331" y="1299785"/>
                    <a:pt x="6323331" y="1299785"/>
                    <a:pt x="6323331" y="1301091"/>
                  </a:cubicBezTo>
                  <a:lnTo>
                    <a:pt x="6323331" y="1310244"/>
                  </a:lnTo>
                  <a:cubicBezTo>
                    <a:pt x="6323331" y="1310244"/>
                    <a:pt x="6323331" y="1310244"/>
                    <a:pt x="6321659" y="1310244"/>
                  </a:cubicBezTo>
                  <a:lnTo>
                    <a:pt x="6309957" y="1310244"/>
                  </a:lnTo>
                  <a:cubicBezTo>
                    <a:pt x="6309957" y="1310244"/>
                    <a:pt x="6309957" y="1310244"/>
                    <a:pt x="6309957" y="1311989"/>
                  </a:cubicBezTo>
                  <a:lnTo>
                    <a:pt x="6309957" y="1324193"/>
                  </a:lnTo>
                  <a:cubicBezTo>
                    <a:pt x="6309957" y="1324193"/>
                    <a:pt x="6309957" y="1324193"/>
                    <a:pt x="6311629" y="1324193"/>
                  </a:cubicBezTo>
                  <a:lnTo>
                    <a:pt x="6323331" y="1324193"/>
                  </a:lnTo>
                  <a:cubicBezTo>
                    <a:pt x="6323331" y="1324193"/>
                    <a:pt x="6323331" y="1324193"/>
                    <a:pt x="6323331" y="1325936"/>
                  </a:cubicBezTo>
                  <a:lnTo>
                    <a:pt x="6323331" y="1338141"/>
                  </a:lnTo>
                  <a:cubicBezTo>
                    <a:pt x="6323331" y="1338141"/>
                    <a:pt x="6323331" y="1338141"/>
                    <a:pt x="6321659" y="1338141"/>
                  </a:cubicBezTo>
                  <a:lnTo>
                    <a:pt x="6309957" y="1338141"/>
                  </a:lnTo>
                  <a:cubicBezTo>
                    <a:pt x="6309957" y="1338141"/>
                    <a:pt x="6309957" y="1338141"/>
                    <a:pt x="6309957" y="1339448"/>
                  </a:cubicBezTo>
                  <a:lnTo>
                    <a:pt x="6309957" y="1348602"/>
                  </a:lnTo>
                  <a:cubicBezTo>
                    <a:pt x="6309957" y="1348602"/>
                    <a:pt x="6309957" y="1348602"/>
                    <a:pt x="6311629" y="1348602"/>
                  </a:cubicBezTo>
                  <a:lnTo>
                    <a:pt x="6323331" y="1348602"/>
                  </a:lnTo>
                  <a:cubicBezTo>
                    <a:pt x="6323331" y="1348602"/>
                    <a:pt x="6323331" y="1348602"/>
                    <a:pt x="6323331" y="1350345"/>
                  </a:cubicBezTo>
                  <a:lnTo>
                    <a:pt x="6323331" y="1362549"/>
                  </a:lnTo>
                  <a:cubicBezTo>
                    <a:pt x="6323331" y="1362549"/>
                    <a:pt x="6323331" y="1362549"/>
                    <a:pt x="6321659" y="1362549"/>
                  </a:cubicBezTo>
                  <a:lnTo>
                    <a:pt x="6309957" y="1362549"/>
                  </a:lnTo>
                  <a:cubicBezTo>
                    <a:pt x="6309957" y="1362549"/>
                    <a:pt x="6309957" y="1362549"/>
                    <a:pt x="6309957" y="1364292"/>
                  </a:cubicBezTo>
                  <a:lnTo>
                    <a:pt x="6309957" y="1376498"/>
                  </a:lnTo>
                  <a:cubicBezTo>
                    <a:pt x="6309957" y="1376498"/>
                    <a:pt x="6309957" y="1376498"/>
                    <a:pt x="6311629" y="1376498"/>
                  </a:cubicBezTo>
                  <a:lnTo>
                    <a:pt x="6323331" y="1376498"/>
                  </a:lnTo>
                  <a:cubicBezTo>
                    <a:pt x="6323331" y="1376498"/>
                    <a:pt x="6323331" y="1376498"/>
                    <a:pt x="6323331" y="1378241"/>
                  </a:cubicBezTo>
                  <a:lnTo>
                    <a:pt x="6323331" y="1390445"/>
                  </a:lnTo>
                  <a:cubicBezTo>
                    <a:pt x="6323331" y="1390445"/>
                    <a:pt x="6323331" y="1390445"/>
                    <a:pt x="6321659" y="1390445"/>
                  </a:cubicBezTo>
                  <a:lnTo>
                    <a:pt x="6309957" y="1390445"/>
                  </a:lnTo>
                  <a:cubicBezTo>
                    <a:pt x="6309957" y="1390445"/>
                    <a:pt x="6309957" y="1390445"/>
                    <a:pt x="6309957" y="1391753"/>
                  </a:cubicBezTo>
                  <a:lnTo>
                    <a:pt x="6309957" y="1400906"/>
                  </a:lnTo>
                  <a:cubicBezTo>
                    <a:pt x="6309957" y="1400906"/>
                    <a:pt x="6309957" y="1400906"/>
                    <a:pt x="6311629" y="1400906"/>
                  </a:cubicBezTo>
                  <a:lnTo>
                    <a:pt x="6323331" y="1400906"/>
                  </a:lnTo>
                  <a:cubicBezTo>
                    <a:pt x="6323331" y="1400906"/>
                    <a:pt x="6323331" y="1400906"/>
                    <a:pt x="6323331" y="1402650"/>
                  </a:cubicBezTo>
                  <a:lnTo>
                    <a:pt x="6323331" y="1414854"/>
                  </a:lnTo>
                  <a:cubicBezTo>
                    <a:pt x="6323331" y="1414854"/>
                    <a:pt x="6323331" y="1414854"/>
                    <a:pt x="6321659" y="1414854"/>
                  </a:cubicBezTo>
                  <a:lnTo>
                    <a:pt x="6309957" y="1414854"/>
                  </a:lnTo>
                  <a:cubicBezTo>
                    <a:pt x="6309957" y="1414854"/>
                    <a:pt x="6309957" y="1414854"/>
                    <a:pt x="6309957" y="1416597"/>
                  </a:cubicBezTo>
                  <a:lnTo>
                    <a:pt x="6309957" y="1428803"/>
                  </a:lnTo>
                  <a:cubicBezTo>
                    <a:pt x="6309957" y="1428803"/>
                    <a:pt x="6309957" y="1428803"/>
                    <a:pt x="6311629" y="1428803"/>
                  </a:cubicBezTo>
                  <a:lnTo>
                    <a:pt x="6323331" y="1428803"/>
                  </a:lnTo>
                  <a:cubicBezTo>
                    <a:pt x="6323331" y="1428803"/>
                    <a:pt x="6323331" y="1428803"/>
                    <a:pt x="6323331" y="1430109"/>
                  </a:cubicBezTo>
                  <a:lnTo>
                    <a:pt x="6323331" y="1439262"/>
                  </a:lnTo>
                  <a:cubicBezTo>
                    <a:pt x="6323331" y="1439262"/>
                    <a:pt x="6323331" y="1439262"/>
                    <a:pt x="6321659" y="1439262"/>
                  </a:cubicBezTo>
                  <a:lnTo>
                    <a:pt x="6309957" y="1439262"/>
                  </a:lnTo>
                  <a:cubicBezTo>
                    <a:pt x="6309957" y="1439262"/>
                    <a:pt x="6309957" y="1439262"/>
                    <a:pt x="6309957" y="1441007"/>
                  </a:cubicBezTo>
                  <a:lnTo>
                    <a:pt x="6309957" y="1453211"/>
                  </a:lnTo>
                  <a:cubicBezTo>
                    <a:pt x="6309957" y="1453211"/>
                    <a:pt x="6309957" y="1453211"/>
                    <a:pt x="6311629" y="1453211"/>
                  </a:cubicBezTo>
                  <a:lnTo>
                    <a:pt x="6323331" y="1453211"/>
                  </a:lnTo>
                  <a:cubicBezTo>
                    <a:pt x="6323331" y="1453211"/>
                    <a:pt x="6323331" y="1453211"/>
                    <a:pt x="6323331" y="1454954"/>
                  </a:cubicBezTo>
                  <a:lnTo>
                    <a:pt x="6323331" y="1467159"/>
                  </a:lnTo>
                  <a:cubicBezTo>
                    <a:pt x="6323331" y="1467159"/>
                    <a:pt x="6323331" y="1467159"/>
                    <a:pt x="6321659" y="1467159"/>
                  </a:cubicBezTo>
                  <a:lnTo>
                    <a:pt x="6309957" y="1467159"/>
                  </a:lnTo>
                  <a:cubicBezTo>
                    <a:pt x="6309957" y="1467159"/>
                    <a:pt x="6309957" y="1467159"/>
                    <a:pt x="6309957" y="1468902"/>
                  </a:cubicBezTo>
                  <a:lnTo>
                    <a:pt x="6309957" y="1481106"/>
                  </a:lnTo>
                  <a:cubicBezTo>
                    <a:pt x="6309957" y="1481106"/>
                    <a:pt x="6309957" y="1481106"/>
                    <a:pt x="6311629" y="1481106"/>
                  </a:cubicBezTo>
                  <a:lnTo>
                    <a:pt x="6323331" y="1481106"/>
                  </a:lnTo>
                  <a:cubicBezTo>
                    <a:pt x="6323331" y="1481106"/>
                    <a:pt x="6323331" y="1481106"/>
                    <a:pt x="6323331" y="1482414"/>
                  </a:cubicBezTo>
                  <a:lnTo>
                    <a:pt x="6323331" y="1491567"/>
                  </a:lnTo>
                  <a:cubicBezTo>
                    <a:pt x="6323331" y="1491567"/>
                    <a:pt x="6323331" y="1491567"/>
                    <a:pt x="6321659" y="1491567"/>
                  </a:cubicBezTo>
                  <a:lnTo>
                    <a:pt x="6309957" y="1491567"/>
                  </a:lnTo>
                  <a:cubicBezTo>
                    <a:pt x="6309957" y="1491567"/>
                    <a:pt x="6309957" y="1491567"/>
                    <a:pt x="6309957" y="1493310"/>
                  </a:cubicBezTo>
                  <a:lnTo>
                    <a:pt x="6309957" y="1505516"/>
                  </a:lnTo>
                  <a:cubicBezTo>
                    <a:pt x="6309957" y="1505516"/>
                    <a:pt x="6309957" y="1505516"/>
                    <a:pt x="6346735" y="1536899"/>
                  </a:cubicBezTo>
                  <a:cubicBezTo>
                    <a:pt x="6346735" y="1543872"/>
                    <a:pt x="6346735" y="1543872"/>
                    <a:pt x="6345065" y="1543872"/>
                  </a:cubicBezTo>
                  <a:lnTo>
                    <a:pt x="6333361" y="1543872"/>
                  </a:lnTo>
                  <a:cubicBezTo>
                    <a:pt x="6333361" y="1543872"/>
                    <a:pt x="6333361" y="1543872"/>
                    <a:pt x="6333361" y="1582229"/>
                  </a:cubicBezTo>
                  <a:cubicBezTo>
                    <a:pt x="6333361" y="1582229"/>
                    <a:pt x="6333361" y="1582229"/>
                    <a:pt x="6335035" y="1582229"/>
                  </a:cubicBezTo>
                  <a:lnTo>
                    <a:pt x="6346735" y="1582229"/>
                  </a:lnTo>
                  <a:cubicBezTo>
                    <a:pt x="6346735" y="1582229"/>
                    <a:pt x="6346735" y="1582229"/>
                    <a:pt x="6346735" y="1580049"/>
                  </a:cubicBezTo>
                  <a:lnTo>
                    <a:pt x="6346735" y="1564794"/>
                  </a:lnTo>
                  <a:cubicBezTo>
                    <a:pt x="6346735" y="1564794"/>
                    <a:pt x="6346735" y="1564794"/>
                    <a:pt x="6348407" y="1563923"/>
                  </a:cubicBezTo>
                  <a:lnTo>
                    <a:pt x="6360109" y="1557821"/>
                  </a:lnTo>
                  <a:cubicBezTo>
                    <a:pt x="6360109" y="1557821"/>
                    <a:pt x="6360109" y="1557821"/>
                    <a:pt x="6363035" y="1557821"/>
                  </a:cubicBezTo>
                  <a:lnTo>
                    <a:pt x="6383515" y="1557821"/>
                  </a:lnTo>
                  <a:cubicBezTo>
                    <a:pt x="6383515" y="1557821"/>
                    <a:pt x="6383515" y="1557821"/>
                    <a:pt x="6383515" y="1559564"/>
                  </a:cubicBezTo>
                  <a:lnTo>
                    <a:pt x="6383515" y="1571768"/>
                  </a:lnTo>
                  <a:cubicBezTo>
                    <a:pt x="6383515" y="1571768"/>
                    <a:pt x="6383515" y="1571768"/>
                    <a:pt x="6386023" y="1571768"/>
                  </a:cubicBezTo>
                  <a:lnTo>
                    <a:pt x="6403577" y="1571768"/>
                  </a:lnTo>
                  <a:cubicBezTo>
                    <a:pt x="6403577" y="1578741"/>
                    <a:pt x="6403577" y="1578741"/>
                    <a:pt x="6405247" y="1578741"/>
                  </a:cubicBezTo>
                  <a:lnTo>
                    <a:pt x="6416951" y="1578741"/>
                  </a:lnTo>
                  <a:cubicBezTo>
                    <a:pt x="6416951" y="1578741"/>
                    <a:pt x="6416951" y="1578741"/>
                    <a:pt x="6453729" y="1627559"/>
                  </a:cubicBezTo>
                  <a:cubicBezTo>
                    <a:pt x="6453729" y="1627559"/>
                    <a:pt x="6453729" y="1627559"/>
                    <a:pt x="6453729" y="1679864"/>
                  </a:cubicBezTo>
                  <a:cubicBezTo>
                    <a:pt x="6453729" y="1679864"/>
                    <a:pt x="6453729" y="1679864"/>
                    <a:pt x="6455399" y="1679864"/>
                  </a:cubicBezTo>
                  <a:lnTo>
                    <a:pt x="6467103" y="1679864"/>
                  </a:lnTo>
                  <a:cubicBezTo>
                    <a:pt x="6467103" y="1679864"/>
                    <a:pt x="6467103" y="1679864"/>
                    <a:pt x="6467103" y="1676813"/>
                  </a:cubicBezTo>
                  <a:lnTo>
                    <a:pt x="6467103" y="1655456"/>
                  </a:lnTo>
                  <a:cubicBezTo>
                    <a:pt x="6467103" y="1655456"/>
                    <a:pt x="6467103" y="1655456"/>
                    <a:pt x="6468357" y="1655456"/>
                  </a:cubicBezTo>
                  <a:lnTo>
                    <a:pt x="6477133" y="1655456"/>
                  </a:lnTo>
                  <a:cubicBezTo>
                    <a:pt x="6477133" y="1655456"/>
                    <a:pt x="6477133" y="1655456"/>
                    <a:pt x="6477133" y="1657199"/>
                  </a:cubicBezTo>
                  <a:lnTo>
                    <a:pt x="6477133" y="1669403"/>
                  </a:lnTo>
                  <a:cubicBezTo>
                    <a:pt x="6490507" y="1672891"/>
                    <a:pt x="6490507" y="1672891"/>
                    <a:pt x="6490507" y="1596177"/>
                  </a:cubicBezTo>
                  <a:cubicBezTo>
                    <a:pt x="6490507" y="1596177"/>
                    <a:pt x="6490507" y="1596177"/>
                    <a:pt x="6547347" y="1596177"/>
                  </a:cubicBezTo>
                  <a:cubicBezTo>
                    <a:pt x="6547347" y="1596177"/>
                    <a:pt x="6547347" y="1596177"/>
                    <a:pt x="6547347" y="1484594"/>
                  </a:cubicBezTo>
                  <a:cubicBezTo>
                    <a:pt x="6547347" y="1484594"/>
                    <a:pt x="6547347" y="1484594"/>
                    <a:pt x="6600843" y="1484594"/>
                  </a:cubicBezTo>
                  <a:cubicBezTo>
                    <a:pt x="6600843" y="1484594"/>
                    <a:pt x="6600843" y="1484594"/>
                    <a:pt x="6600843" y="1483286"/>
                  </a:cubicBezTo>
                  <a:lnTo>
                    <a:pt x="6600843" y="1474133"/>
                  </a:lnTo>
                  <a:cubicBezTo>
                    <a:pt x="6600843" y="1474133"/>
                    <a:pt x="6600843" y="1474133"/>
                    <a:pt x="6634279" y="1474133"/>
                  </a:cubicBezTo>
                  <a:cubicBezTo>
                    <a:pt x="6634279" y="1474133"/>
                    <a:pt x="6634279" y="1474133"/>
                    <a:pt x="6634279" y="1414854"/>
                  </a:cubicBezTo>
                  <a:cubicBezTo>
                    <a:pt x="6627591" y="1414854"/>
                    <a:pt x="6627591" y="1414854"/>
                    <a:pt x="6627591" y="1412238"/>
                  </a:cubicBezTo>
                  <a:lnTo>
                    <a:pt x="6627591" y="1393932"/>
                  </a:lnTo>
                  <a:lnTo>
                    <a:pt x="6634279" y="1397420"/>
                  </a:lnTo>
                  <a:cubicBezTo>
                    <a:pt x="6634279" y="1397420"/>
                    <a:pt x="6634279" y="1397420"/>
                    <a:pt x="6640967" y="1362549"/>
                  </a:cubicBezTo>
                  <a:cubicBezTo>
                    <a:pt x="6640967" y="1362549"/>
                    <a:pt x="6640967" y="1362549"/>
                    <a:pt x="6647653" y="1397420"/>
                  </a:cubicBezTo>
                  <a:cubicBezTo>
                    <a:pt x="6650997" y="1393932"/>
                    <a:pt x="6650997" y="1393932"/>
                    <a:pt x="6651415" y="1392624"/>
                  </a:cubicBezTo>
                  <a:lnTo>
                    <a:pt x="6654341" y="1383471"/>
                  </a:lnTo>
                  <a:cubicBezTo>
                    <a:pt x="6654341" y="1383471"/>
                    <a:pt x="6654341" y="1383471"/>
                    <a:pt x="6655175" y="1381728"/>
                  </a:cubicBezTo>
                  <a:lnTo>
                    <a:pt x="6661027" y="1369523"/>
                  </a:lnTo>
                  <a:cubicBezTo>
                    <a:pt x="6661027" y="1369523"/>
                    <a:pt x="6661027" y="1369523"/>
                    <a:pt x="6661863" y="1367780"/>
                  </a:cubicBezTo>
                  <a:lnTo>
                    <a:pt x="6667715" y="1355576"/>
                  </a:lnTo>
                  <a:cubicBezTo>
                    <a:pt x="6667715" y="1355576"/>
                    <a:pt x="6667715" y="1355576"/>
                    <a:pt x="6669803" y="1354268"/>
                  </a:cubicBezTo>
                  <a:lnTo>
                    <a:pt x="6684431" y="1345115"/>
                  </a:lnTo>
                  <a:cubicBezTo>
                    <a:pt x="6684431" y="1345115"/>
                    <a:pt x="6684431" y="1345115"/>
                    <a:pt x="6686939" y="1343372"/>
                  </a:cubicBezTo>
                  <a:lnTo>
                    <a:pt x="6704493" y="1331166"/>
                  </a:lnTo>
                  <a:cubicBezTo>
                    <a:pt x="6704493" y="1331166"/>
                    <a:pt x="6704493" y="1331166"/>
                    <a:pt x="6705747" y="1329423"/>
                  </a:cubicBezTo>
                  <a:lnTo>
                    <a:pt x="6714523" y="1317219"/>
                  </a:lnTo>
                  <a:cubicBezTo>
                    <a:pt x="6714523" y="1317219"/>
                    <a:pt x="6714523" y="1317219"/>
                    <a:pt x="6715359" y="1314168"/>
                  </a:cubicBezTo>
                  <a:lnTo>
                    <a:pt x="6721211" y="1292810"/>
                  </a:lnTo>
                  <a:cubicBezTo>
                    <a:pt x="6721211" y="1292810"/>
                    <a:pt x="6721211" y="1292810"/>
                    <a:pt x="6722047" y="1295861"/>
                  </a:cubicBezTo>
                  <a:lnTo>
                    <a:pt x="6727897" y="1317219"/>
                  </a:lnTo>
                  <a:cubicBezTo>
                    <a:pt x="6727897" y="1317219"/>
                    <a:pt x="6727897" y="1317219"/>
                    <a:pt x="6728733" y="1318526"/>
                  </a:cubicBezTo>
                  <a:lnTo>
                    <a:pt x="6734585" y="1327680"/>
                  </a:lnTo>
                  <a:cubicBezTo>
                    <a:pt x="6734585" y="1327680"/>
                    <a:pt x="6734585" y="1327680"/>
                    <a:pt x="6736675" y="1329423"/>
                  </a:cubicBezTo>
                  <a:lnTo>
                    <a:pt x="6751303" y="1341627"/>
                  </a:lnTo>
                  <a:cubicBezTo>
                    <a:pt x="6751303" y="1341627"/>
                    <a:pt x="6751303" y="1341627"/>
                    <a:pt x="6752975" y="1343372"/>
                  </a:cubicBezTo>
                  <a:lnTo>
                    <a:pt x="6764675" y="1355576"/>
                  </a:lnTo>
                  <a:cubicBezTo>
                    <a:pt x="6764675" y="1355576"/>
                    <a:pt x="6764675" y="1355576"/>
                    <a:pt x="6766349" y="1357319"/>
                  </a:cubicBezTo>
                  <a:lnTo>
                    <a:pt x="6778051" y="1369523"/>
                  </a:lnTo>
                  <a:cubicBezTo>
                    <a:pt x="6778051" y="1369523"/>
                    <a:pt x="6778051" y="1369523"/>
                    <a:pt x="6778469" y="1371267"/>
                  </a:cubicBezTo>
                  <a:lnTo>
                    <a:pt x="6781393" y="1383471"/>
                  </a:lnTo>
                  <a:cubicBezTo>
                    <a:pt x="6781393" y="1383471"/>
                    <a:pt x="6781393" y="1383471"/>
                    <a:pt x="6781811" y="1385214"/>
                  </a:cubicBezTo>
                  <a:lnTo>
                    <a:pt x="6784737" y="1397420"/>
                  </a:lnTo>
                  <a:cubicBezTo>
                    <a:pt x="6791423" y="1397420"/>
                    <a:pt x="6791423" y="1397420"/>
                    <a:pt x="6794767" y="1362549"/>
                  </a:cubicBezTo>
                  <a:cubicBezTo>
                    <a:pt x="6794767" y="1362549"/>
                    <a:pt x="6794767" y="1362549"/>
                    <a:pt x="6801455" y="1397420"/>
                  </a:cubicBezTo>
                  <a:cubicBezTo>
                    <a:pt x="6808141" y="1397420"/>
                    <a:pt x="6808141" y="1397420"/>
                    <a:pt x="6808141" y="1400034"/>
                  </a:cubicBezTo>
                  <a:lnTo>
                    <a:pt x="6808141" y="1418342"/>
                  </a:lnTo>
                  <a:cubicBezTo>
                    <a:pt x="6801455" y="1418342"/>
                    <a:pt x="6801455" y="1418342"/>
                    <a:pt x="6801455" y="1467159"/>
                  </a:cubicBezTo>
                  <a:cubicBezTo>
                    <a:pt x="6801455" y="1467159"/>
                    <a:pt x="6801455" y="1467159"/>
                    <a:pt x="6803127" y="1467159"/>
                  </a:cubicBezTo>
                  <a:lnTo>
                    <a:pt x="6814829" y="1467159"/>
                  </a:lnTo>
                  <a:cubicBezTo>
                    <a:pt x="6814829" y="1474133"/>
                    <a:pt x="6814829" y="1474133"/>
                    <a:pt x="6816083" y="1474133"/>
                  </a:cubicBezTo>
                  <a:lnTo>
                    <a:pt x="6824859" y="1474133"/>
                  </a:lnTo>
                  <a:cubicBezTo>
                    <a:pt x="6824859" y="1474133"/>
                    <a:pt x="6824859" y="1474133"/>
                    <a:pt x="6824859" y="1472390"/>
                  </a:cubicBezTo>
                  <a:lnTo>
                    <a:pt x="6824859" y="1460184"/>
                  </a:lnTo>
                  <a:cubicBezTo>
                    <a:pt x="6824859" y="1460184"/>
                    <a:pt x="6824859" y="1460184"/>
                    <a:pt x="6828203" y="1460184"/>
                  </a:cubicBezTo>
                  <a:lnTo>
                    <a:pt x="6851607" y="1460184"/>
                  </a:lnTo>
                  <a:cubicBezTo>
                    <a:pt x="6851607" y="1460184"/>
                    <a:pt x="6851607" y="1460184"/>
                    <a:pt x="6851607" y="1457133"/>
                  </a:cubicBezTo>
                  <a:lnTo>
                    <a:pt x="6851607" y="1435776"/>
                  </a:lnTo>
                  <a:cubicBezTo>
                    <a:pt x="6851607" y="1435776"/>
                    <a:pt x="6851607" y="1435776"/>
                    <a:pt x="6908447" y="1435776"/>
                  </a:cubicBezTo>
                  <a:cubicBezTo>
                    <a:pt x="6908447" y="1435776"/>
                    <a:pt x="6908447" y="1435776"/>
                    <a:pt x="6908447" y="1437956"/>
                  </a:cubicBezTo>
                  <a:lnTo>
                    <a:pt x="6908447" y="1453211"/>
                  </a:lnTo>
                  <a:cubicBezTo>
                    <a:pt x="6908447" y="1453211"/>
                    <a:pt x="6908447" y="1453211"/>
                    <a:pt x="6938539" y="1453211"/>
                  </a:cubicBezTo>
                  <a:cubicBezTo>
                    <a:pt x="6938539" y="1453211"/>
                    <a:pt x="6938539" y="1453211"/>
                    <a:pt x="6938539" y="1456698"/>
                  </a:cubicBezTo>
                  <a:lnTo>
                    <a:pt x="6938539" y="1481106"/>
                  </a:lnTo>
                  <a:cubicBezTo>
                    <a:pt x="6931853" y="1481106"/>
                    <a:pt x="6931853" y="1481106"/>
                    <a:pt x="6931853" y="1482414"/>
                  </a:cubicBezTo>
                  <a:lnTo>
                    <a:pt x="6931853" y="1491567"/>
                  </a:lnTo>
                  <a:cubicBezTo>
                    <a:pt x="6938539" y="1491567"/>
                    <a:pt x="6938539" y="1491567"/>
                    <a:pt x="6938539" y="1494183"/>
                  </a:cubicBezTo>
                  <a:lnTo>
                    <a:pt x="6938539" y="1512489"/>
                  </a:lnTo>
                  <a:lnTo>
                    <a:pt x="6931853" y="1519463"/>
                  </a:lnTo>
                  <a:cubicBezTo>
                    <a:pt x="6931853" y="1519463"/>
                    <a:pt x="6931853" y="1519463"/>
                    <a:pt x="6931853" y="1603151"/>
                  </a:cubicBezTo>
                  <a:cubicBezTo>
                    <a:pt x="6931853" y="1603151"/>
                    <a:pt x="6931853" y="1603151"/>
                    <a:pt x="6934777" y="1603151"/>
                  </a:cubicBezTo>
                  <a:lnTo>
                    <a:pt x="6955257" y="1603151"/>
                  </a:lnTo>
                  <a:cubicBezTo>
                    <a:pt x="6955257" y="1610124"/>
                    <a:pt x="6955257" y="1610124"/>
                    <a:pt x="6957763" y="1610124"/>
                  </a:cubicBezTo>
                  <a:lnTo>
                    <a:pt x="6975319" y="1610124"/>
                  </a:lnTo>
                  <a:cubicBezTo>
                    <a:pt x="6975319" y="1610124"/>
                    <a:pt x="6975319" y="1610124"/>
                    <a:pt x="6975319" y="1613175"/>
                  </a:cubicBezTo>
                  <a:lnTo>
                    <a:pt x="6975319" y="1634534"/>
                  </a:lnTo>
                  <a:cubicBezTo>
                    <a:pt x="6975319" y="1634534"/>
                    <a:pt x="6975319" y="1634534"/>
                    <a:pt x="6977827" y="1634534"/>
                  </a:cubicBezTo>
                  <a:lnTo>
                    <a:pt x="6995379" y="1634534"/>
                  </a:lnTo>
                  <a:cubicBezTo>
                    <a:pt x="6995379" y="1634534"/>
                    <a:pt x="6995379" y="1634534"/>
                    <a:pt x="6995379" y="1631483"/>
                  </a:cubicBezTo>
                  <a:lnTo>
                    <a:pt x="6995379" y="1610124"/>
                  </a:lnTo>
                  <a:cubicBezTo>
                    <a:pt x="6995379" y="1610124"/>
                    <a:pt x="6995379" y="1610124"/>
                    <a:pt x="6998303" y="1608381"/>
                  </a:cubicBezTo>
                  <a:lnTo>
                    <a:pt x="7018783" y="1596177"/>
                  </a:lnTo>
                  <a:cubicBezTo>
                    <a:pt x="7018783" y="1596177"/>
                    <a:pt x="7018783" y="1596177"/>
                    <a:pt x="7018783" y="1564794"/>
                  </a:cubicBezTo>
                  <a:cubicBezTo>
                    <a:pt x="7012097" y="1564794"/>
                    <a:pt x="7012097" y="1564794"/>
                    <a:pt x="7012097" y="1529924"/>
                  </a:cubicBezTo>
                  <a:cubicBezTo>
                    <a:pt x="7012097" y="1529924"/>
                    <a:pt x="7012097" y="1529924"/>
                    <a:pt x="7013767" y="1529924"/>
                  </a:cubicBezTo>
                  <a:lnTo>
                    <a:pt x="7025471" y="1529924"/>
                  </a:lnTo>
                  <a:cubicBezTo>
                    <a:pt x="7025471" y="1526438"/>
                    <a:pt x="7025471" y="1526438"/>
                    <a:pt x="7055563" y="1526438"/>
                  </a:cubicBezTo>
                  <a:cubicBezTo>
                    <a:pt x="7055563" y="1526438"/>
                    <a:pt x="7055563" y="1526438"/>
                    <a:pt x="7055563" y="1524693"/>
                  </a:cubicBezTo>
                  <a:lnTo>
                    <a:pt x="7055563" y="1512489"/>
                  </a:lnTo>
                  <a:cubicBezTo>
                    <a:pt x="7055563" y="1512489"/>
                    <a:pt x="7055563" y="1512489"/>
                    <a:pt x="7058071" y="1512489"/>
                  </a:cubicBezTo>
                  <a:lnTo>
                    <a:pt x="7075623" y="1512489"/>
                  </a:lnTo>
                  <a:cubicBezTo>
                    <a:pt x="7075623" y="1512489"/>
                    <a:pt x="7075623" y="1512489"/>
                    <a:pt x="7075623" y="1338141"/>
                  </a:cubicBezTo>
                  <a:cubicBezTo>
                    <a:pt x="7075623" y="1338141"/>
                    <a:pt x="7075623" y="1338141"/>
                    <a:pt x="7077295" y="1338141"/>
                  </a:cubicBezTo>
                  <a:lnTo>
                    <a:pt x="7088997" y="1338141"/>
                  </a:lnTo>
                  <a:cubicBezTo>
                    <a:pt x="7088997" y="1338141"/>
                    <a:pt x="7088997" y="1338141"/>
                    <a:pt x="7088997" y="1334654"/>
                  </a:cubicBezTo>
                  <a:lnTo>
                    <a:pt x="7088997" y="1310244"/>
                  </a:lnTo>
                  <a:cubicBezTo>
                    <a:pt x="7092341" y="1310244"/>
                    <a:pt x="7092341" y="1310244"/>
                    <a:pt x="7092341" y="1240505"/>
                  </a:cubicBezTo>
                  <a:cubicBezTo>
                    <a:pt x="7092341" y="1240505"/>
                    <a:pt x="7092341" y="1240505"/>
                    <a:pt x="7094013" y="1240505"/>
                  </a:cubicBezTo>
                  <a:lnTo>
                    <a:pt x="7105715" y="1240505"/>
                  </a:lnTo>
                  <a:cubicBezTo>
                    <a:pt x="7105715" y="1240505"/>
                    <a:pt x="7105715" y="1240505"/>
                    <a:pt x="7105715" y="1242249"/>
                  </a:cubicBezTo>
                  <a:lnTo>
                    <a:pt x="7105715" y="1254453"/>
                  </a:lnTo>
                  <a:cubicBezTo>
                    <a:pt x="7112401" y="1254453"/>
                    <a:pt x="7112401" y="1254453"/>
                    <a:pt x="7112401" y="1250966"/>
                  </a:cubicBezTo>
                  <a:lnTo>
                    <a:pt x="7112401" y="1226558"/>
                  </a:lnTo>
                  <a:cubicBezTo>
                    <a:pt x="7112401" y="1226558"/>
                    <a:pt x="7112401" y="1226558"/>
                    <a:pt x="7114491" y="1225686"/>
                  </a:cubicBezTo>
                  <a:lnTo>
                    <a:pt x="7129119" y="1219584"/>
                  </a:lnTo>
                  <a:cubicBezTo>
                    <a:pt x="7129119" y="1219584"/>
                    <a:pt x="7129119" y="1219584"/>
                    <a:pt x="7130791" y="1220456"/>
                  </a:cubicBezTo>
                  <a:lnTo>
                    <a:pt x="7142493" y="1226558"/>
                  </a:lnTo>
                  <a:cubicBezTo>
                    <a:pt x="7142493" y="1226558"/>
                    <a:pt x="7142493" y="1226558"/>
                    <a:pt x="7145001" y="1226558"/>
                  </a:cubicBezTo>
                  <a:lnTo>
                    <a:pt x="7162555" y="1226558"/>
                  </a:lnTo>
                  <a:cubicBezTo>
                    <a:pt x="7162555" y="1226558"/>
                    <a:pt x="7162555" y="1226558"/>
                    <a:pt x="7162555" y="1181226"/>
                  </a:cubicBezTo>
                  <a:cubicBezTo>
                    <a:pt x="7162555" y="1181226"/>
                    <a:pt x="7162555" y="1181226"/>
                    <a:pt x="7164227" y="1181226"/>
                  </a:cubicBezTo>
                  <a:lnTo>
                    <a:pt x="7175927" y="1181226"/>
                  </a:lnTo>
                  <a:cubicBezTo>
                    <a:pt x="7175927" y="1188201"/>
                    <a:pt x="7175927" y="1188201"/>
                    <a:pt x="7178017" y="1188201"/>
                  </a:cubicBezTo>
                  <a:lnTo>
                    <a:pt x="7192647" y="1188201"/>
                  </a:lnTo>
                  <a:cubicBezTo>
                    <a:pt x="7192647" y="1181226"/>
                    <a:pt x="7192647" y="1181226"/>
                    <a:pt x="7194319" y="1181226"/>
                  </a:cubicBezTo>
                  <a:lnTo>
                    <a:pt x="7206021" y="1181226"/>
                  </a:lnTo>
                  <a:cubicBezTo>
                    <a:pt x="7206021" y="1181226"/>
                    <a:pt x="7206021" y="1181226"/>
                    <a:pt x="7206021" y="1233531"/>
                  </a:cubicBezTo>
                  <a:cubicBezTo>
                    <a:pt x="7206021" y="1233531"/>
                    <a:pt x="7206021" y="1233531"/>
                    <a:pt x="7208111" y="1235274"/>
                  </a:cubicBezTo>
                  <a:lnTo>
                    <a:pt x="7222739" y="1247480"/>
                  </a:lnTo>
                  <a:cubicBezTo>
                    <a:pt x="7219395" y="1257941"/>
                    <a:pt x="7219395" y="1257941"/>
                    <a:pt x="7256173" y="1257941"/>
                  </a:cubicBezTo>
                  <a:cubicBezTo>
                    <a:pt x="7256173" y="1257941"/>
                    <a:pt x="7256173" y="1257941"/>
                    <a:pt x="7256173" y="1255761"/>
                  </a:cubicBezTo>
                  <a:lnTo>
                    <a:pt x="7256173" y="1240505"/>
                  </a:lnTo>
                  <a:cubicBezTo>
                    <a:pt x="7256173" y="1240505"/>
                    <a:pt x="7256173" y="1240505"/>
                    <a:pt x="7299639" y="1226558"/>
                  </a:cubicBezTo>
                  <a:cubicBezTo>
                    <a:pt x="7299639" y="1226558"/>
                    <a:pt x="7299639" y="1226558"/>
                    <a:pt x="7299639" y="1224815"/>
                  </a:cubicBezTo>
                  <a:lnTo>
                    <a:pt x="7299639" y="1212609"/>
                  </a:lnTo>
                  <a:cubicBezTo>
                    <a:pt x="7299639" y="1212609"/>
                    <a:pt x="7299639" y="1212609"/>
                    <a:pt x="7300893" y="1212609"/>
                  </a:cubicBezTo>
                  <a:lnTo>
                    <a:pt x="7309669" y="1212609"/>
                  </a:lnTo>
                  <a:cubicBezTo>
                    <a:pt x="7309669" y="1212609"/>
                    <a:pt x="7309669" y="1212609"/>
                    <a:pt x="7309669" y="1211303"/>
                  </a:cubicBezTo>
                  <a:lnTo>
                    <a:pt x="7309669" y="1202148"/>
                  </a:lnTo>
                  <a:cubicBezTo>
                    <a:pt x="7309669" y="1202148"/>
                    <a:pt x="7309669" y="1202148"/>
                    <a:pt x="7313013" y="1202148"/>
                  </a:cubicBezTo>
                  <a:lnTo>
                    <a:pt x="7336417" y="1202148"/>
                  </a:lnTo>
                  <a:cubicBezTo>
                    <a:pt x="7336417" y="1202148"/>
                    <a:pt x="7336417" y="1202148"/>
                    <a:pt x="7336417" y="1203456"/>
                  </a:cubicBezTo>
                  <a:lnTo>
                    <a:pt x="7336417" y="1212609"/>
                  </a:lnTo>
                  <a:cubicBezTo>
                    <a:pt x="7336417" y="1212609"/>
                    <a:pt x="7336417" y="1212609"/>
                    <a:pt x="7338925" y="1212609"/>
                  </a:cubicBezTo>
                  <a:lnTo>
                    <a:pt x="7356479" y="1212609"/>
                  </a:lnTo>
                  <a:cubicBezTo>
                    <a:pt x="7356479" y="1212609"/>
                    <a:pt x="7356479" y="1212609"/>
                    <a:pt x="7356479" y="1215225"/>
                  </a:cubicBezTo>
                  <a:lnTo>
                    <a:pt x="7356479" y="1233531"/>
                  </a:lnTo>
                  <a:cubicBezTo>
                    <a:pt x="7356479" y="1233531"/>
                    <a:pt x="7356479" y="1233531"/>
                    <a:pt x="7393257" y="1233531"/>
                  </a:cubicBezTo>
                  <a:cubicBezTo>
                    <a:pt x="7393257" y="1233531"/>
                    <a:pt x="7393257" y="1233531"/>
                    <a:pt x="7393257" y="1231788"/>
                  </a:cubicBezTo>
                  <a:lnTo>
                    <a:pt x="7393257" y="1219584"/>
                  </a:lnTo>
                  <a:cubicBezTo>
                    <a:pt x="7393257" y="1219584"/>
                    <a:pt x="7393257" y="1219584"/>
                    <a:pt x="7395347" y="1219584"/>
                  </a:cubicBezTo>
                  <a:lnTo>
                    <a:pt x="7409975" y="1219584"/>
                  </a:lnTo>
                  <a:cubicBezTo>
                    <a:pt x="7409975" y="1219584"/>
                    <a:pt x="7409975" y="1219584"/>
                    <a:pt x="7409975" y="1217840"/>
                  </a:cubicBezTo>
                  <a:lnTo>
                    <a:pt x="7409975" y="1205636"/>
                  </a:lnTo>
                  <a:cubicBezTo>
                    <a:pt x="7409975" y="1205636"/>
                    <a:pt x="7409975" y="1205636"/>
                    <a:pt x="7412483" y="1205636"/>
                  </a:cubicBezTo>
                  <a:lnTo>
                    <a:pt x="7430035" y="1205636"/>
                  </a:lnTo>
                  <a:cubicBezTo>
                    <a:pt x="7430035" y="1205636"/>
                    <a:pt x="7430035" y="1205636"/>
                    <a:pt x="7430035" y="1207379"/>
                  </a:cubicBezTo>
                  <a:lnTo>
                    <a:pt x="7430035" y="1219584"/>
                  </a:lnTo>
                  <a:cubicBezTo>
                    <a:pt x="7436723" y="1219584"/>
                    <a:pt x="7436723" y="1219584"/>
                    <a:pt x="7436723" y="1135896"/>
                  </a:cubicBezTo>
                  <a:cubicBezTo>
                    <a:pt x="7436723" y="1135896"/>
                    <a:pt x="7436723" y="1135896"/>
                    <a:pt x="7587181" y="1135896"/>
                  </a:cubicBezTo>
                  <a:cubicBezTo>
                    <a:pt x="7587181" y="1135896"/>
                    <a:pt x="7587181" y="1135896"/>
                    <a:pt x="7587181" y="1247480"/>
                  </a:cubicBezTo>
                  <a:cubicBezTo>
                    <a:pt x="7587181" y="1247480"/>
                    <a:pt x="7587181" y="1247480"/>
                    <a:pt x="7590525" y="1247480"/>
                  </a:cubicBezTo>
                  <a:lnTo>
                    <a:pt x="7613929" y="1247480"/>
                  </a:lnTo>
                  <a:cubicBezTo>
                    <a:pt x="7613929" y="1247480"/>
                    <a:pt x="7613929" y="1247480"/>
                    <a:pt x="7613929" y="1121948"/>
                  </a:cubicBezTo>
                  <a:cubicBezTo>
                    <a:pt x="7613929" y="1121948"/>
                    <a:pt x="7613929" y="1121948"/>
                    <a:pt x="7647365" y="1104513"/>
                  </a:cubicBezTo>
                  <a:cubicBezTo>
                    <a:pt x="7647365" y="1104513"/>
                    <a:pt x="7647365" y="1104513"/>
                    <a:pt x="7690831" y="1104513"/>
                  </a:cubicBezTo>
                  <a:cubicBezTo>
                    <a:pt x="7690831" y="1104513"/>
                    <a:pt x="7690831" y="1104513"/>
                    <a:pt x="7693757" y="1101899"/>
                  </a:cubicBezTo>
                  <a:lnTo>
                    <a:pt x="7714235" y="1083591"/>
                  </a:lnTo>
                  <a:cubicBezTo>
                    <a:pt x="7714235" y="1083591"/>
                    <a:pt x="7714235" y="1083591"/>
                    <a:pt x="7771075" y="1083591"/>
                  </a:cubicBezTo>
                  <a:cubicBezTo>
                    <a:pt x="7771075" y="1083591"/>
                    <a:pt x="7771075" y="1083591"/>
                    <a:pt x="7771075" y="1086207"/>
                  </a:cubicBezTo>
                  <a:lnTo>
                    <a:pt x="7771075" y="1104513"/>
                  </a:lnTo>
                  <a:cubicBezTo>
                    <a:pt x="7771075" y="1104513"/>
                    <a:pt x="7771075" y="1104513"/>
                    <a:pt x="7827915" y="1104513"/>
                  </a:cubicBezTo>
                  <a:cubicBezTo>
                    <a:pt x="7827915" y="1104513"/>
                    <a:pt x="7827915" y="1104513"/>
                    <a:pt x="7827915" y="1240505"/>
                  </a:cubicBezTo>
                  <a:cubicBezTo>
                    <a:pt x="7827915" y="1240505"/>
                    <a:pt x="7827915" y="1240505"/>
                    <a:pt x="7830005" y="1240505"/>
                  </a:cubicBezTo>
                  <a:lnTo>
                    <a:pt x="7844633" y="1240505"/>
                  </a:lnTo>
                  <a:cubicBezTo>
                    <a:pt x="7844633" y="1240505"/>
                    <a:pt x="7844633" y="1240505"/>
                    <a:pt x="7844633" y="1439262"/>
                  </a:cubicBezTo>
                  <a:cubicBezTo>
                    <a:pt x="7844633" y="1439262"/>
                    <a:pt x="7844633" y="1439262"/>
                    <a:pt x="7847975" y="1439262"/>
                  </a:cubicBezTo>
                  <a:lnTo>
                    <a:pt x="7871381" y="1439262"/>
                  </a:lnTo>
                  <a:cubicBezTo>
                    <a:pt x="7871381" y="1439262"/>
                    <a:pt x="7871381" y="1439262"/>
                    <a:pt x="7871381" y="1310244"/>
                  </a:cubicBezTo>
                  <a:cubicBezTo>
                    <a:pt x="7871381" y="1310244"/>
                    <a:pt x="7871381" y="1310244"/>
                    <a:pt x="7872635" y="1309373"/>
                  </a:cubicBezTo>
                  <a:lnTo>
                    <a:pt x="7881411" y="1303271"/>
                  </a:lnTo>
                  <a:cubicBezTo>
                    <a:pt x="7888099" y="1303271"/>
                    <a:pt x="7888099" y="1303271"/>
                    <a:pt x="7888099" y="1305014"/>
                  </a:cubicBezTo>
                  <a:lnTo>
                    <a:pt x="7888099" y="1317219"/>
                  </a:lnTo>
                  <a:cubicBezTo>
                    <a:pt x="7888099" y="1317219"/>
                    <a:pt x="7888099" y="1317219"/>
                    <a:pt x="7891441" y="1315475"/>
                  </a:cubicBezTo>
                  <a:lnTo>
                    <a:pt x="7914847" y="1303271"/>
                  </a:lnTo>
                  <a:cubicBezTo>
                    <a:pt x="7914847" y="1303271"/>
                    <a:pt x="7914847" y="1303271"/>
                    <a:pt x="7917773" y="1303271"/>
                  </a:cubicBezTo>
                  <a:lnTo>
                    <a:pt x="7938251" y="1303271"/>
                  </a:lnTo>
                  <a:cubicBezTo>
                    <a:pt x="7938251" y="1303271"/>
                    <a:pt x="7938251" y="1303271"/>
                    <a:pt x="7938251" y="1540385"/>
                  </a:cubicBezTo>
                  <a:cubicBezTo>
                    <a:pt x="7938251" y="1540385"/>
                    <a:pt x="7938251" y="1540385"/>
                    <a:pt x="7985061" y="1547360"/>
                  </a:cubicBezTo>
                  <a:cubicBezTo>
                    <a:pt x="7985061" y="1543872"/>
                    <a:pt x="7985061" y="1540385"/>
                    <a:pt x="7985061" y="1536899"/>
                  </a:cubicBezTo>
                  <a:cubicBezTo>
                    <a:pt x="8001779" y="1536899"/>
                    <a:pt x="8018495" y="1536899"/>
                    <a:pt x="8035213" y="1536899"/>
                  </a:cubicBezTo>
                  <a:cubicBezTo>
                    <a:pt x="8035213" y="1519463"/>
                    <a:pt x="8035213" y="1505516"/>
                    <a:pt x="8035213" y="1491567"/>
                  </a:cubicBezTo>
                  <a:lnTo>
                    <a:pt x="8048587" y="1491567"/>
                  </a:lnTo>
                  <a:cubicBezTo>
                    <a:pt x="8048587" y="1470645"/>
                    <a:pt x="8048587" y="1453211"/>
                    <a:pt x="8048587" y="1432289"/>
                  </a:cubicBezTo>
                  <a:cubicBezTo>
                    <a:pt x="8051931" y="1432289"/>
                    <a:pt x="8055275" y="1432289"/>
                    <a:pt x="8058619" y="1432289"/>
                  </a:cubicBezTo>
                  <a:cubicBezTo>
                    <a:pt x="8058619" y="1411367"/>
                    <a:pt x="8058619" y="1393932"/>
                    <a:pt x="8058619" y="1373010"/>
                  </a:cubicBezTo>
                  <a:cubicBezTo>
                    <a:pt x="8065305" y="1373010"/>
                    <a:pt x="8071991" y="1373010"/>
                    <a:pt x="8082023" y="1373010"/>
                  </a:cubicBezTo>
                  <a:cubicBezTo>
                    <a:pt x="8105427" y="1366037"/>
                    <a:pt x="8132175" y="1352088"/>
                    <a:pt x="8155579" y="1341627"/>
                  </a:cubicBezTo>
                  <a:cubicBezTo>
                    <a:pt x="8158923" y="1331166"/>
                    <a:pt x="8158923" y="1320705"/>
                    <a:pt x="8158923" y="1310244"/>
                  </a:cubicBezTo>
                  <a:cubicBezTo>
                    <a:pt x="8162267" y="1320705"/>
                    <a:pt x="8162267" y="1331166"/>
                    <a:pt x="8165611" y="1341627"/>
                  </a:cubicBezTo>
                  <a:cubicBezTo>
                    <a:pt x="8192359" y="1355576"/>
                    <a:pt x="8215763" y="1369523"/>
                    <a:pt x="8242511" y="1383471"/>
                  </a:cubicBezTo>
                  <a:cubicBezTo>
                    <a:pt x="8242511" y="1379993"/>
                    <a:pt x="8242511" y="1376516"/>
                    <a:pt x="8242511" y="1376498"/>
                  </a:cubicBezTo>
                  <a:cubicBezTo>
                    <a:pt x="8249197" y="1376498"/>
                    <a:pt x="8255887" y="1376498"/>
                    <a:pt x="8262573" y="1376498"/>
                  </a:cubicBezTo>
                  <a:cubicBezTo>
                    <a:pt x="8262573" y="1393932"/>
                    <a:pt x="8262573" y="1414854"/>
                    <a:pt x="8262573" y="1432289"/>
                  </a:cubicBezTo>
                  <a:cubicBezTo>
                    <a:pt x="8265917" y="1432289"/>
                    <a:pt x="8269259" y="1432289"/>
                    <a:pt x="8272603" y="1432289"/>
                  </a:cubicBezTo>
                  <a:cubicBezTo>
                    <a:pt x="8272603" y="1453211"/>
                    <a:pt x="8272603" y="1474133"/>
                    <a:pt x="8272603" y="1498541"/>
                  </a:cubicBezTo>
                  <a:cubicBezTo>
                    <a:pt x="8275947" y="1498541"/>
                    <a:pt x="8279291" y="1498541"/>
                    <a:pt x="8282635" y="1498541"/>
                  </a:cubicBezTo>
                  <a:cubicBezTo>
                    <a:pt x="8282635" y="1509002"/>
                    <a:pt x="8282635" y="1519463"/>
                    <a:pt x="8282635" y="1529924"/>
                  </a:cubicBezTo>
                  <a:cubicBezTo>
                    <a:pt x="8289321" y="1529924"/>
                    <a:pt x="8296007" y="1529924"/>
                    <a:pt x="8302695" y="1529924"/>
                  </a:cubicBezTo>
                  <a:cubicBezTo>
                    <a:pt x="8302695" y="1547360"/>
                    <a:pt x="8302695" y="1561307"/>
                    <a:pt x="8302695" y="1578741"/>
                  </a:cubicBezTo>
                  <a:cubicBezTo>
                    <a:pt x="8346161" y="1575255"/>
                    <a:pt x="8386283" y="1571768"/>
                    <a:pt x="8429747" y="1568280"/>
                  </a:cubicBezTo>
                  <a:cubicBezTo>
                    <a:pt x="8429747" y="1550846"/>
                    <a:pt x="8429747" y="1536899"/>
                    <a:pt x="8429747" y="1519463"/>
                  </a:cubicBezTo>
                  <a:cubicBezTo>
                    <a:pt x="8453153" y="1519463"/>
                    <a:pt x="8476557" y="1519463"/>
                    <a:pt x="8496619" y="1519463"/>
                  </a:cubicBezTo>
                  <a:cubicBezTo>
                    <a:pt x="8496619" y="1509002"/>
                    <a:pt x="8496619" y="1502028"/>
                    <a:pt x="8496619" y="1491567"/>
                  </a:cubicBezTo>
                  <a:cubicBezTo>
                    <a:pt x="8543429" y="1491567"/>
                    <a:pt x="8590237" y="1491567"/>
                    <a:pt x="8637047" y="1491567"/>
                  </a:cubicBezTo>
                  <a:cubicBezTo>
                    <a:pt x="8637047" y="1498541"/>
                    <a:pt x="8637047" y="1502028"/>
                    <a:pt x="8637047" y="1509002"/>
                  </a:cubicBezTo>
                  <a:cubicBezTo>
                    <a:pt x="8667139" y="1509002"/>
                    <a:pt x="8697229" y="1509002"/>
                    <a:pt x="8727321" y="1509002"/>
                  </a:cubicBezTo>
                  <a:cubicBezTo>
                    <a:pt x="8727321" y="1512489"/>
                    <a:pt x="8727321" y="1515977"/>
                    <a:pt x="8727321" y="1519463"/>
                  </a:cubicBezTo>
                  <a:cubicBezTo>
                    <a:pt x="8734007" y="1519463"/>
                    <a:pt x="8744039" y="1519463"/>
                    <a:pt x="8754069" y="1519463"/>
                  </a:cubicBezTo>
                  <a:cubicBezTo>
                    <a:pt x="8754069" y="1522950"/>
                    <a:pt x="8754069" y="1526438"/>
                    <a:pt x="8754069" y="1529924"/>
                  </a:cubicBezTo>
                  <a:cubicBezTo>
                    <a:pt x="8760755" y="1529924"/>
                    <a:pt x="8770787" y="1529924"/>
                    <a:pt x="8777473" y="1529924"/>
                  </a:cubicBezTo>
                  <a:cubicBezTo>
                    <a:pt x="8777473" y="1519920"/>
                    <a:pt x="8777473" y="1509917"/>
                    <a:pt x="8777473" y="1499913"/>
                  </a:cubicBezTo>
                  <a:lnTo>
                    <a:pt x="8882887" y="1682495"/>
                  </a:lnTo>
                  <a:lnTo>
                    <a:pt x="0" y="1682495"/>
                  </a:lnTo>
                  <a:lnTo>
                    <a:pt x="63077" y="1573241"/>
                  </a:lnTo>
                  <a:cubicBezTo>
                    <a:pt x="82889" y="1571585"/>
                    <a:pt x="102742" y="1569932"/>
                    <a:pt x="123345" y="1568279"/>
                  </a:cubicBezTo>
                  <a:cubicBezTo>
                    <a:pt x="123345" y="1550844"/>
                    <a:pt x="123345" y="1536897"/>
                    <a:pt x="123345" y="1519461"/>
                  </a:cubicBezTo>
                  <a:cubicBezTo>
                    <a:pt x="146749" y="1519461"/>
                    <a:pt x="170153" y="1519461"/>
                    <a:pt x="190215" y="1519461"/>
                  </a:cubicBezTo>
                  <a:cubicBezTo>
                    <a:pt x="190215" y="1509000"/>
                    <a:pt x="190215" y="1502027"/>
                    <a:pt x="190215" y="1491566"/>
                  </a:cubicBezTo>
                  <a:cubicBezTo>
                    <a:pt x="237025" y="1491566"/>
                    <a:pt x="283834" y="1491566"/>
                    <a:pt x="330643" y="1491566"/>
                  </a:cubicBezTo>
                  <a:cubicBezTo>
                    <a:pt x="330643" y="1498539"/>
                    <a:pt x="330643" y="1502027"/>
                    <a:pt x="330643" y="1509000"/>
                  </a:cubicBezTo>
                  <a:cubicBezTo>
                    <a:pt x="360735" y="1509000"/>
                    <a:pt x="390826" y="1509000"/>
                    <a:pt x="420917" y="1509000"/>
                  </a:cubicBezTo>
                  <a:cubicBezTo>
                    <a:pt x="420917" y="1512488"/>
                    <a:pt x="420917" y="1515975"/>
                    <a:pt x="420917" y="1519461"/>
                  </a:cubicBezTo>
                  <a:cubicBezTo>
                    <a:pt x="427605" y="1519461"/>
                    <a:pt x="437635" y="1519461"/>
                    <a:pt x="447665" y="1519461"/>
                  </a:cubicBezTo>
                  <a:cubicBezTo>
                    <a:pt x="447665" y="1522949"/>
                    <a:pt x="447665" y="1526436"/>
                    <a:pt x="447665" y="1529922"/>
                  </a:cubicBezTo>
                  <a:cubicBezTo>
                    <a:pt x="454353" y="1529922"/>
                    <a:pt x="464383" y="1529922"/>
                    <a:pt x="471070" y="1529922"/>
                  </a:cubicBezTo>
                  <a:cubicBezTo>
                    <a:pt x="471070" y="1477619"/>
                    <a:pt x="471070" y="1425314"/>
                    <a:pt x="471070" y="1373009"/>
                  </a:cubicBezTo>
                  <a:cubicBezTo>
                    <a:pt x="494475" y="1366035"/>
                    <a:pt x="517881" y="1359062"/>
                    <a:pt x="541285" y="1352087"/>
                  </a:cubicBezTo>
                  <a:cubicBezTo>
                    <a:pt x="584751" y="1352087"/>
                    <a:pt x="628216" y="1352087"/>
                    <a:pt x="671681" y="1352087"/>
                  </a:cubicBezTo>
                  <a:cubicBezTo>
                    <a:pt x="671681" y="1268400"/>
                    <a:pt x="671681" y="1184712"/>
                    <a:pt x="671681" y="1101026"/>
                  </a:cubicBezTo>
                  <a:cubicBezTo>
                    <a:pt x="681712" y="1094051"/>
                    <a:pt x="695086" y="1090565"/>
                    <a:pt x="708460" y="1083590"/>
                  </a:cubicBezTo>
                  <a:cubicBezTo>
                    <a:pt x="761956" y="1076616"/>
                    <a:pt x="815453" y="1066155"/>
                    <a:pt x="868949" y="1055694"/>
                  </a:cubicBezTo>
                  <a:cubicBezTo>
                    <a:pt x="889011" y="1062668"/>
                    <a:pt x="905728" y="1069643"/>
                    <a:pt x="925789" y="1073129"/>
                  </a:cubicBezTo>
                  <a:cubicBezTo>
                    <a:pt x="929133" y="1076616"/>
                    <a:pt x="932476" y="1080104"/>
                    <a:pt x="935819" y="1083590"/>
                  </a:cubicBezTo>
                  <a:cubicBezTo>
                    <a:pt x="935819" y="1240503"/>
                    <a:pt x="935819" y="1397418"/>
                    <a:pt x="935819" y="1550844"/>
                  </a:cubicBezTo>
                  <a:cubicBezTo>
                    <a:pt x="942507" y="1550844"/>
                    <a:pt x="949193" y="1550844"/>
                    <a:pt x="959224" y="1550844"/>
                  </a:cubicBezTo>
                  <a:cubicBezTo>
                    <a:pt x="959224" y="1488080"/>
                    <a:pt x="959224" y="1425314"/>
                    <a:pt x="959224" y="1362548"/>
                  </a:cubicBezTo>
                  <a:cubicBezTo>
                    <a:pt x="965911" y="1362548"/>
                    <a:pt x="972598" y="1362548"/>
                    <a:pt x="979285" y="1362548"/>
                  </a:cubicBezTo>
                  <a:cubicBezTo>
                    <a:pt x="979285" y="1355574"/>
                    <a:pt x="979285" y="1352087"/>
                    <a:pt x="979285" y="1345113"/>
                  </a:cubicBezTo>
                  <a:cubicBezTo>
                    <a:pt x="985972" y="1341626"/>
                    <a:pt x="992659" y="1338140"/>
                    <a:pt x="999346" y="1334652"/>
                  </a:cubicBezTo>
                  <a:lnTo>
                    <a:pt x="1016063" y="1334652"/>
                  </a:lnTo>
                  <a:cubicBezTo>
                    <a:pt x="1016063" y="1327679"/>
                    <a:pt x="1016063" y="1324191"/>
                    <a:pt x="1016063" y="1317218"/>
                  </a:cubicBezTo>
                  <a:cubicBezTo>
                    <a:pt x="1019407" y="1313730"/>
                    <a:pt x="1026094" y="1310243"/>
                    <a:pt x="1029437" y="1306757"/>
                  </a:cubicBezTo>
                  <a:cubicBezTo>
                    <a:pt x="1039469" y="1306757"/>
                    <a:pt x="1052843" y="1306757"/>
                    <a:pt x="1062874" y="1306757"/>
                  </a:cubicBezTo>
                  <a:cubicBezTo>
                    <a:pt x="1062874" y="1324191"/>
                    <a:pt x="1062874" y="1345113"/>
                    <a:pt x="1062874" y="1362548"/>
                  </a:cubicBezTo>
                  <a:cubicBezTo>
                    <a:pt x="1086279" y="1362548"/>
                    <a:pt x="1109683" y="1362548"/>
                    <a:pt x="1133087" y="1362548"/>
                  </a:cubicBezTo>
                  <a:cubicBezTo>
                    <a:pt x="1133087" y="1428801"/>
                    <a:pt x="1133087" y="1491566"/>
                    <a:pt x="1133087" y="1557819"/>
                  </a:cubicBezTo>
                  <a:cubicBezTo>
                    <a:pt x="1143118" y="1557819"/>
                    <a:pt x="1153149" y="1557819"/>
                    <a:pt x="1159835" y="1557819"/>
                  </a:cubicBezTo>
                  <a:cubicBezTo>
                    <a:pt x="1169866" y="1554332"/>
                    <a:pt x="1176553" y="1550844"/>
                    <a:pt x="1186583" y="1547358"/>
                  </a:cubicBezTo>
                  <a:cubicBezTo>
                    <a:pt x="1186583" y="1540383"/>
                    <a:pt x="1186583" y="1536897"/>
                    <a:pt x="1186583" y="1533410"/>
                  </a:cubicBezTo>
                  <a:cubicBezTo>
                    <a:pt x="1183240" y="1533410"/>
                    <a:pt x="1179897" y="1529922"/>
                    <a:pt x="1176553" y="1529922"/>
                  </a:cubicBezTo>
                  <a:cubicBezTo>
                    <a:pt x="1176553" y="1526436"/>
                    <a:pt x="1176553" y="1522949"/>
                    <a:pt x="1176553" y="1519461"/>
                  </a:cubicBezTo>
                  <a:cubicBezTo>
                    <a:pt x="1179897" y="1515975"/>
                    <a:pt x="1183240" y="1515975"/>
                    <a:pt x="1186583" y="1512488"/>
                  </a:cubicBezTo>
                  <a:cubicBezTo>
                    <a:pt x="1186583" y="1488080"/>
                    <a:pt x="1186583" y="1460183"/>
                    <a:pt x="1186583" y="1435775"/>
                  </a:cubicBezTo>
                  <a:cubicBezTo>
                    <a:pt x="1183240" y="1435775"/>
                    <a:pt x="1179897" y="1432287"/>
                    <a:pt x="1176553" y="1432287"/>
                  </a:cubicBezTo>
                  <a:cubicBezTo>
                    <a:pt x="1176553" y="1428801"/>
                    <a:pt x="1176553" y="1425314"/>
                    <a:pt x="1176553" y="1421826"/>
                  </a:cubicBezTo>
                  <a:cubicBezTo>
                    <a:pt x="1179897" y="1418340"/>
                    <a:pt x="1183240" y="1418340"/>
                    <a:pt x="1186583" y="1414853"/>
                  </a:cubicBezTo>
                  <a:lnTo>
                    <a:pt x="1193271" y="1407879"/>
                  </a:lnTo>
                  <a:lnTo>
                    <a:pt x="1193271" y="1393931"/>
                  </a:lnTo>
                  <a:cubicBezTo>
                    <a:pt x="1189927" y="1393931"/>
                    <a:pt x="1189927" y="1393931"/>
                    <a:pt x="1186583" y="1393931"/>
                  </a:cubicBezTo>
                  <a:cubicBezTo>
                    <a:pt x="1186583" y="1390443"/>
                    <a:pt x="1186583" y="1386957"/>
                    <a:pt x="1186583" y="1383470"/>
                  </a:cubicBezTo>
                  <a:cubicBezTo>
                    <a:pt x="1189927" y="1383470"/>
                    <a:pt x="1193271" y="1379982"/>
                    <a:pt x="1196614" y="1376496"/>
                  </a:cubicBezTo>
                  <a:cubicBezTo>
                    <a:pt x="1199957" y="1334652"/>
                    <a:pt x="1209988" y="1299783"/>
                    <a:pt x="1250110" y="1278861"/>
                  </a:cubicBezTo>
                  <a:cubicBezTo>
                    <a:pt x="1246767" y="1278861"/>
                    <a:pt x="1246767" y="1275374"/>
                    <a:pt x="1243423" y="1275374"/>
                  </a:cubicBezTo>
                  <a:cubicBezTo>
                    <a:pt x="1243423" y="1271886"/>
                    <a:pt x="1243423" y="1268400"/>
                    <a:pt x="1243423" y="1264913"/>
                  </a:cubicBezTo>
                  <a:cubicBezTo>
                    <a:pt x="1246767" y="1264913"/>
                    <a:pt x="1250110" y="1261425"/>
                    <a:pt x="1253453" y="1261425"/>
                  </a:cubicBezTo>
                  <a:cubicBezTo>
                    <a:pt x="1253453" y="1254452"/>
                    <a:pt x="1253453" y="1250964"/>
                    <a:pt x="1253453" y="1247478"/>
                  </a:cubicBezTo>
                  <a:cubicBezTo>
                    <a:pt x="1256797" y="1247478"/>
                    <a:pt x="1256797" y="1247478"/>
                    <a:pt x="1260141" y="1247478"/>
                  </a:cubicBezTo>
                  <a:cubicBezTo>
                    <a:pt x="1260141" y="1237017"/>
                    <a:pt x="1260141" y="1226556"/>
                    <a:pt x="1260141" y="1216095"/>
                  </a:cubicBezTo>
                  <a:cubicBezTo>
                    <a:pt x="1256797" y="1216095"/>
                    <a:pt x="1256797" y="1216095"/>
                    <a:pt x="1253453" y="1216095"/>
                  </a:cubicBezTo>
                  <a:cubicBezTo>
                    <a:pt x="1253453" y="1212608"/>
                    <a:pt x="1253453" y="1212608"/>
                    <a:pt x="1253453" y="1209122"/>
                  </a:cubicBezTo>
                  <a:lnTo>
                    <a:pt x="1260141" y="1205634"/>
                  </a:lnTo>
                  <a:cubicBezTo>
                    <a:pt x="1266827" y="1198661"/>
                    <a:pt x="1270171" y="1191686"/>
                    <a:pt x="1276858" y="1181225"/>
                  </a:cubicBezTo>
                  <a:cubicBezTo>
                    <a:pt x="1280201" y="1174251"/>
                    <a:pt x="1280201" y="1170765"/>
                    <a:pt x="1280201" y="1167278"/>
                  </a:cubicBezTo>
                  <a:cubicBezTo>
                    <a:pt x="1273515" y="1156817"/>
                    <a:pt x="1273515" y="1139382"/>
                    <a:pt x="1280201" y="1128921"/>
                  </a:cubicBezTo>
                  <a:cubicBezTo>
                    <a:pt x="1280203" y="1128917"/>
                    <a:pt x="1280225" y="1128848"/>
                    <a:pt x="1280620" y="1127613"/>
                  </a:cubicBezTo>
                  <a:lnTo>
                    <a:pt x="1283545" y="1118460"/>
                  </a:lnTo>
                  <a:cubicBezTo>
                    <a:pt x="1283547" y="1118465"/>
                    <a:pt x="1283569" y="1118534"/>
                    <a:pt x="1283963" y="1119768"/>
                  </a:cubicBezTo>
                  <a:lnTo>
                    <a:pt x="1286889" y="1128921"/>
                  </a:lnTo>
                  <a:cubicBezTo>
                    <a:pt x="1293575" y="1139382"/>
                    <a:pt x="1296919" y="1156817"/>
                    <a:pt x="1290232" y="1167278"/>
                  </a:cubicBezTo>
                  <a:cubicBezTo>
                    <a:pt x="1290232" y="1170765"/>
                    <a:pt x="1290232" y="1174251"/>
                    <a:pt x="1290232" y="1177739"/>
                  </a:cubicBezTo>
                  <a:cubicBezTo>
                    <a:pt x="1296919" y="1188200"/>
                    <a:pt x="1303606" y="1198661"/>
                    <a:pt x="1306951" y="1205634"/>
                  </a:cubicBezTo>
                  <a:cubicBezTo>
                    <a:pt x="1310295" y="1205634"/>
                    <a:pt x="1310295" y="1209122"/>
                    <a:pt x="1313638" y="1209122"/>
                  </a:cubicBezTo>
                  <a:cubicBezTo>
                    <a:pt x="1313638" y="1212608"/>
                    <a:pt x="1313638" y="1212608"/>
                    <a:pt x="1313638" y="1216095"/>
                  </a:cubicBezTo>
                  <a:cubicBezTo>
                    <a:pt x="1310295" y="1226556"/>
                    <a:pt x="1310295" y="1237017"/>
                    <a:pt x="1310295" y="1247478"/>
                  </a:cubicBezTo>
                  <a:cubicBezTo>
                    <a:pt x="1316981" y="1250964"/>
                    <a:pt x="1316981" y="1254452"/>
                    <a:pt x="1316981" y="1261425"/>
                  </a:cubicBezTo>
                  <a:lnTo>
                    <a:pt x="1323669" y="1264913"/>
                  </a:lnTo>
                  <a:cubicBezTo>
                    <a:pt x="1323669" y="1268400"/>
                    <a:pt x="1323669" y="1271886"/>
                    <a:pt x="1323669" y="1275374"/>
                  </a:cubicBezTo>
                  <a:cubicBezTo>
                    <a:pt x="1320325" y="1278861"/>
                    <a:pt x="1320325" y="1278861"/>
                    <a:pt x="1316981" y="1278861"/>
                  </a:cubicBezTo>
                  <a:cubicBezTo>
                    <a:pt x="1337042" y="1289322"/>
                    <a:pt x="1348745" y="1303270"/>
                    <a:pt x="1356268" y="1319833"/>
                  </a:cubicBezTo>
                  <a:lnTo>
                    <a:pt x="1369603" y="1373009"/>
                  </a:lnTo>
                  <a:lnTo>
                    <a:pt x="1417287" y="1373009"/>
                  </a:lnTo>
                  <a:lnTo>
                    <a:pt x="1417287" y="1329494"/>
                  </a:lnTo>
                  <a:lnTo>
                    <a:pt x="1409211" y="1329494"/>
                  </a:lnTo>
                  <a:cubicBezTo>
                    <a:pt x="1409211" y="1329459"/>
                    <a:pt x="1409211" y="1326621"/>
                    <a:pt x="1409211" y="1086294"/>
                  </a:cubicBezTo>
                  <a:cubicBezTo>
                    <a:pt x="1409228" y="1086294"/>
                    <a:pt x="1409934" y="1086294"/>
                    <a:pt x="1439612" y="1086294"/>
                  </a:cubicBezTo>
                  <a:cubicBezTo>
                    <a:pt x="1439618" y="1086285"/>
                    <a:pt x="1439673" y="1086162"/>
                    <a:pt x="1440372" y="1084673"/>
                  </a:cubicBezTo>
                  <a:lnTo>
                    <a:pt x="1445691" y="1073324"/>
                  </a:lnTo>
                  <a:cubicBezTo>
                    <a:pt x="1445705" y="1073325"/>
                    <a:pt x="1445874" y="1073352"/>
                    <a:pt x="1448352" y="1073729"/>
                  </a:cubicBezTo>
                  <a:lnTo>
                    <a:pt x="1466972" y="1076565"/>
                  </a:lnTo>
                  <a:cubicBezTo>
                    <a:pt x="1466976" y="1076580"/>
                    <a:pt x="1467033" y="1076732"/>
                    <a:pt x="1467732" y="1078593"/>
                  </a:cubicBezTo>
                  <a:lnTo>
                    <a:pt x="1473051" y="1092779"/>
                  </a:lnTo>
                  <a:cubicBezTo>
                    <a:pt x="1473072" y="1092780"/>
                    <a:pt x="1473966" y="1092855"/>
                    <a:pt x="1512572" y="1096022"/>
                  </a:cubicBezTo>
                  <a:cubicBezTo>
                    <a:pt x="1512572" y="1095992"/>
                    <a:pt x="1512572" y="1093697"/>
                    <a:pt x="1512572" y="911190"/>
                  </a:cubicBezTo>
                  <a:cubicBezTo>
                    <a:pt x="1512585" y="911190"/>
                    <a:pt x="1512764" y="911190"/>
                    <a:pt x="1515612" y="911190"/>
                  </a:cubicBezTo>
                  <a:lnTo>
                    <a:pt x="1536893" y="911190"/>
                  </a:lnTo>
                  <a:cubicBezTo>
                    <a:pt x="1536893" y="911157"/>
                    <a:pt x="1536893" y="908586"/>
                    <a:pt x="1536893" y="706902"/>
                  </a:cubicBezTo>
                  <a:cubicBezTo>
                    <a:pt x="1536905" y="706902"/>
                    <a:pt x="1537067" y="706902"/>
                    <a:pt x="1539552" y="706902"/>
                  </a:cubicBezTo>
                  <a:lnTo>
                    <a:pt x="1558173" y="706902"/>
                  </a:lnTo>
                  <a:cubicBezTo>
                    <a:pt x="1558173" y="706877"/>
                    <a:pt x="1558173" y="704768"/>
                    <a:pt x="1558173" y="535041"/>
                  </a:cubicBezTo>
                  <a:cubicBezTo>
                    <a:pt x="1564253" y="531798"/>
                    <a:pt x="1564253" y="531798"/>
                    <a:pt x="1564253" y="492885"/>
                  </a:cubicBezTo>
                  <a:cubicBezTo>
                    <a:pt x="1564263" y="492885"/>
                    <a:pt x="1564443" y="492885"/>
                    <a:pt x="1567293" y="492885"/>
                  </a:cubicBezTo>
                  <a:lnTo>
                    <a:pt x="1588574" y="492885"/>
                  </a:lnTo>
                  <a:cubicBezTo>
                    <a:pt x="1588590" y="492851"/>
                    <a:pt x="1589499" y="490800"/>
                    <a:pt x="1643294" y="369665"/>
                  </a:cubicBezTo>
                  <a:cubicBezTo>
                    <a:pt x="1643294" y="369644"/>
                    <a:pt x="1643345" y="366717"/>
                    <a:pt x="16493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9A816D-A1A4-486F-B7D6-A7582904D1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4150" y="5758625"/>
              <a:ext cx="1609462" cy="1121663"/>
            </a:xfrm>
            <a:custGeom>
              <a:avLst/>
              <a:gdLst>
                <a:gd name="connsiteX0" fmla="*/ 1129941 w 1609462"/>
                <a:gd name="connsiteY0" fmla="*/ 0 h 1121663"/>
                <a:gd name="connsiteX1" fmla="*/ 1132023 w 1609462"/>
                <a:gd name="connsiteY1" fmla="*/ 246444 h 1121663"/>
                <a:gd name="connsiteX2" fmla="*/ 1171593 w 1609462"/>
                <a:gd name="connsiteY2" fmla="*/ 326429 h 1121663"/>
                <a:gd name="connsiteX3" fmla="*/ 1173676 w 1609462"/>
                <a:gd name="connsiteY3" fmla="*/ 326429 h 1121663"/>
                <a:gd name="connsiteX4" fmla="*/ 1188254 w 1609462"/>
                <a:gd name="connsiteY4" fmla="*/ 326429 h 1121663"/>
                <a:gd name="connsiteX5" fmla="*/ 1188254 w 1609462"/>
                <a:gd name="connsiteY5" fmla="*/ 350208 h 1121663"/>
                <a:gd name="connsiteX6" fmla="*/ 1188776 w 1609462"/>
                <a:gd name="connsiteY6" fmla="*/ 351019 h 1121663"/>
                <a:gd name="connsiteX7" fmla="*/ 1192420 w 1609462"/>
                <a:gd name="connsiteY7" fmla="*/ 356694 h 1121663"/>
                <a:gd name="connsiteX8" fmla="*/ 1192420 w 1609462"/>
                <a:gd name="connsiteY8" fmla="*/ 471268 h 1121663"/>
                <a:gd name="connsiteX9" fmla="*/ 1194762 w 1609462"/>
                <a:gd name="connsiteY9" fmla="*/ 471268 h 1121663"/>
                <a:gd name="connsiteX10" fmla="*/ 1211164 w 1609462"/>
                <a:gd name="connsiteY10" fmla="*/ 471268 h 1121663"/>
                <a:gd name="connsiteX11" fmla="*/ 1211164 w 1609462"/>
                <a:gd name="connsiteY11" fmla="*/ 611783 h 1121663"/>
                <a:gd name="connsiteX12" fmla="*/ 1212726 w 1609462"/>
                <a:gd name="connsiteY12" fmla="*/ 611513 h 1121663"/>
                <a:gd name="connsiteX13" fmla="*/ 1223660 w 1609462"/>
                <a:gd name="connsiteY13" fmla="*/ 609622 h 1121663"/>
                <a:gd name="connsiteX14" fmla="*/ 1221577 w 1609462"/>
                <a:gd name="connsiteY14" fmla="*/ 698254 h 1121663"/>
                <a:gd name="connsiteX15" fmla="*/ 1223139 w 1609462"/>
                <a:gd name="connsiteY15" fmla="*/ 698525 h 1121663"/>
                <a:gd name="connsiteX16" fmla="*/ 1234073 w 1609462"/>
                <a:gd name="connsiteY16" fmla="*/ 700416 h 1121663"/>
                <a:gd name="connsiteX17" fmla="*/ 1234332 w 1609462"/>
                <a:gd name="connsiteY17" fmla="*/ 701227 h 1121663"/>
                <a:gd name="connsiteX18" fmla="*/ 1236155 w 1609462"/>
                <a:gd name="connsiteY18" fmla="*/ 706902 h 1121663"/>
                <a:gd name="connsiteX19" fmla="*/ 1236936 w 1609462"/>
                <a:gd name="connsiteY19" fmla="*/ 704470 h 1121663"/>
                <a:gd name="connsiteX20" fmla="*/ 1242403 w 1609462"/>
                <a:gd name="connsiteY20" fmla="*/ 687446 h 1121663"/>
                <a:gd name="connsiteX21" fmla="*/ 1244225 w 1609462"/>
                <a:gd name="connsiteY21" fmla="*/ 687446 h 1121663"/>
                <a:gd name="connsiteX22" fmla="*/ 1256982 w 1609462"/>
                <a:gd name="connsiteY22" fmla="*/ 687446 h 1121663"/>
                <a:gd name="connsiteX23" fmla="*/ 1256982 w 1609462"/>
                <a:gd name="connsiteY23" fmla="*/ 719872 h 1121663"/>
                <a:gd name="connsiteX24" fmla="*/ 1258023 w 1609462"/>
                <a:gd name="connsiteY24" fmla="*/ 720413 h 1121663"/>
                <a:gd name="connsiteX25" fmla="*/ 1265313 w 1609462"/>
                <a:gd name="connsiteY25" fmla="*/ 724196 h 1121663"/>
                <a:gd name="connsiteX26" fmla="*/ 1265313 w 1609462"/>
                <a:gd name="connsiteY26" fmla="*/ 725547 h 1121663"/>
                <a:gd name="connsiteX27" fmla="*/ 1265313 w 1609462"/>
                <a:gd name="connsiteY27" fmla="*/ 735005 h 1121663"/>
                <a:gd name="connsiteX28" fmla="*/ 1311131 w 1609462"/>
                <a:gd name="connsiteY28" fmla="*/ 735005 h 1121663"/>
                <a:gd name="connsiteX29" fmla="*/ 1311131 w 1609462"/>
                <a:gd name="connsiteY29" fmla="*/ 736086 h 1121663"/>
                <a:gd name="connsiteX30" fmla="*/ 1311131 w 1609462"/>
                <a:gd name="connsiteY30" fmla="*/ 743652 h 1121663"/>
                <a:gd name="connsiteX31" fmla="*/ 1313213 w 1609462"/>
                <a:gd name="connsiteY31" fmla="*/ 743652 h 1121663"/>
                <a:gd name="connsiteX32" fmla="*/ 1327791 w 1609462"/>
                <a:gd name="connsiteY32" fmla="*/ 743652 h 1121663"/>
                <a:gd name="connsiteX33" fmla="*/ 1327791 w 1609462"/>
                <a:gd name="connsiteY33" fmla="*/ 713387 h 1121663"/>
                <a:gd name="connsiteX34" fmla="*/ 1373609 w 1609462"/>
                <a:gd name="connsiteY34" fmla="*/ 713387 h 1121663"/>
                <a:gd name="connsiteX35" fmla="*/ 1373609 w 1609462"/>
                <a:gd name="connsiteY35" fmla="*/ 712036 h 1121663"/>
                <a:gd name="connsiteX36" fmla="*/ 1373609 w 1609462"/>
                <a:gd name="connsiteY36" fmla="*/ 702578 h 1121663"/>
                <a:gd name="connsiteX37" fmla="*/ 1374651 w 1609462"/>
                <a:gd name="connsiteY37" fmla="*/ 702578 h 1121663"/>
                <a:gd name="connsiteX38" fmla="*/ 1381940 w 1609462"/>
                <a:gd name="connsiteY38" fmla="*/ 702578 h 1121663"/>
                <a:gd name="connsiteX39" fmla="*/ 1381940 w 1609462"/>
                <a:gd name="connsiteY39" fmla="*/ 700687 h 1121663"/>
                <a:gd name="connsiteX40" fmla="*/ 1381940 w 1609462"/>
                <a:gd name="connsiteY40" fmla="*/ 687446 h 1121663"/>
                <a:gd name="connsiteX41" fmla="*/ 1382721 w 1609462"/>
                <a:gd name="connsiteY41" fmla="*/ 687446 h 1121663"/>
                <a:gd name="connsiteX42" fmla="*/ 1388188 w 1609462"/>
                <a:gd name="connsiteY42" fmla="*/ 687446 h 1121663"/>
                <a:gd name="connsiteX43" fmla="*/ 1388188 w 1609462"/>
                <a:gd name="connsiteY43" fmla="*/ 686365 h 1121663"/>
                <a:gd name="connsiteX44" fmla="*/ 1388188 w 1609462"/>
                <a:gd name="connsiteY44" fmla="*/ 678798 h 1121663"/>
                <a:gd name="connsiteX45" fmla="*/ 1390271 w 1609462"/>
                <a:gd name="connsiteY45" fmla="*/ 678798 h 1121663"/>
                <a:gd name="connsiteX46" fmla="*/ 1404849 w 1609462"/>
                <a:gd name="connsiteY46" fmla="*/ 678798 h 1121663"/>
                <a:gd name="connsiteX47" fmla="*/ 1404849 w 1609462"/>
                <a:gd name="connsiteY47" fmla="*/ 679879 h 1121663"/>
                <a:gd name="connsiteX48" fmla="*/ 1404849 w 1609462"/>
                <a:gd name="connsiteY48" fmla="*/ 687446 h 1121663"/>
                <a:gd name="connsiteX49" fmla="*/ 1427758 w 1609462"/>
                <a:gd name="connsiteY49" fmla="*/ 687446 h 1121663"/>
                <a:gd name="connsiteX50" fmla="*/ 1427758 w 1609462"/>
                <a:gd name="connsiteY50" fmla="*/ 685554 h 1121663"/>
                <a:gd name="connsiteX51" fmla="*/ 1427758 w 1609462"/>
                <a:gd name="connsiteY51" fmla="*/ 672313 h 1121663"/>
                <a:gd name="connsiteX52" fmla="*/ 1429581 w 1609462"/>
                <a:gd name="connsiteY52" fmla="*/ 672313 h 1121663"/>
                <a:gd name="connsiteX53" fmla="*/ 1442337 w 1609462"/>
                <a:gd name="connsiteY53" fmla="*/ 672313 h 1121663"/>
                <a:gd name="connsiteX54" fmla="*/ 1442337 w 1609462"/>
                <a:gd name="connsiteY54" fmla="*/ 696093 h 1121663"/>
                <a:gd name="connsiteX55" fmla="*/ 1443379 w 1609462"/>
                <a:gd name="connsiteY55" fmla="*/ 696093 h 1121663"/>
                <a:gd name="connsiteX56" fmla="*/ 1450668 w 1609462"/>
                <a:gd name="connsiteY56" fmla="*/ 696093 h 1121663"/>
                <a:gd name="connsiteX57" fmla="*/ 1450668 w 1609462"/>
                <a:gd name="connsiteY57" fmla="*/ 695012 h 1121663"/>
                <a:gd name="connsiteX58" fmla="*/ 1450668 w 1609462"/>
                <a:gd name="connsiteY58" fmla="*/ 687446 h 1121663"/>
                <a:gd name="connsiteX59" fmla="*/ 1452489 w 1609462"/>
                <a:gd name="connsiteY59" fmla="*/ 687446 h 1121663"/>
                <a:gd name="connsiteX60" fmla="*/ 1465246 w 1609462"/>
                <a:gd name="connsiteY60" fmla="*/ 687446 h 1121663"/>
                <a:gd name="connsiteX61" fmla="*/ 1465246 w 1609462"/>
                <a:gd name="connsiteY61" fmla="*/ 713387 h 1121663"/>
                <a:gd name="connsiteX62" fmla="*/ 1467329 w 1609462"/>
                <a:gd name="connsiteY62" fmla="*/ 713387 h 1121663"/>
                <a:gd name="connsiteX63" fmla="*/ 1481907 w 1609462"/>
                <a:gd name="connsiteY63" fmla="*/ 713387 h 1121663"/>
                <a:gd name="connsiteX64" fmla="*/ 1481907 w 1609462"/>
                <a:gd name="connsiteY64" fmla="*/ 715008 h 1121663"/>
                <a:gd name="connsiteX65" fmla="*/ 1481907 w 1609462"/>
                <a:gd name="connsiteY65" fmla="*/ 726358 h 1121663"/>
                <a:gd name="connsiteX66" fmla="*/ 1482688 w 1609462"/>
                <a:gd name="connsiteY66" fmla="*/ 726358 h 1121663"/>
                <a:gd name="connsiteX67" fmla="*/ 1488156 w 1609462"/>
                <a:gd name="connsiteY67" fmla="*/ 726358 h 1121663"/>
                <a:gd name="connsiteX68" fmla="*/ 1488156 w 1609462"/>
                <a:gd name="connsiteY68" fmla="*/ 725547 h 1121663"/>
                <a:gd name="connsiteX69" fmla="*/ 1488156 w 1609462"/>
                <a:gd name="connsiteY69" fmla="*/ 719872 h 1121663"/>
                <a:gd name="connsiteX70" fmla="*/ 1519395 w 1609462"/>
                <a:gd name="connsiteY70" fmla="*/ 719872 h 1121663"/>
                <a:gd name="connsiteX71" fmla="*/ 1519395 w 1609462"/>
                <a:gd name="connsiteY71" fmla="*/ 743652 h 1121663"/>
                <a:gd name="connsiteX72" fmla="*/ 1520436 w 1609462"/>
                <a:gd name="connsiteY72" fmla="*/ 743652 h 1121663"/>
                <a:gd name="connsiteX73" fmla="*/ 1527726 w 1609462"/>
                <a:gd name="connsiteY73" fmla="*/ 743652 h 1121663"/>
                <a:gd name="connsiteX74" fmla="*/ 1527726 w 1609462"/>
                <a:gd name="connsiteY74" fmla="*/ 744733 h 1121663"/>
                <a:gd name="connsiteX75" fmla="*/ 1527726 w 1609462"/>
                <a:gd name="connsiteY75" fmla="*/ 752299 h 1121663"/>
                <a:gd name="connsiteX76" fmla="*/ 1528507 w 1609462"/>
                <a:gd name="connsiteY76" fmla="*/ 752299 h 1121663"/>
                <a:gd name="connsiteX77" fmla="*/ 1533974 w 1609462"/>
                <a:gd name="connsiteY77" fmla="*/ 752299 h 1121663"/>
                <a:gd name="connsiteX78" fmla="*/ 1533974 w 1609462"/>
                <a:gd name="connsiteY78" fmla="*/ 750137 h 1121663"/>
                <a:gd name="connsiteX79" fmla="*/ 1533974 w 1609462"/>
                <a:gd name="connsiteY79" fmla="*/ 735005 h 1121663"/>
                <a:gd name="connsiteX80" fmla="*/ 1535015 w 1609462"/>
                <a:gd name="connsiteY80" fmla="*/ 735005 h 1121663"/>
                <a:gd name="connsiteX81" fmla="*/ 1542304 w 1609462"/>
                <a:gd name="connsiteY81" fmla="*/ 735005 h 1121663"/>
                <a:gd name="connsiteX82" fmla="*/ 1542304 w 1609462"/>
                <a:gd name="connsiteY82" fmla="*/ 736086 h 1121663"/>
                <a:gd name="connsiteX83" fmla="*/ 1542304 w 1609462"/>
                <a:gd name="connsiteY83" fmla="*/ 743652 h 1121663"/>
                <a:gd name="connsiteX84" fmla="*/ 1547771 w 1609462"/>
                <a:gd name="connsiteY84" fmla="*/ 741659 h 1121663"/>
                <a:gd name="connsiteX85" fmla="*/ 1548552 w 1609462"/>
                <a:gd name="connsiteY85" fmla="*/ 740679 h 1121663"/>
                <a:gd name="connsiteX86" fmla="*/ 1548552 w 1609462"/>
                <a:gd name="connsiteY86" fmla="*/ 735005 h 1121663"/>
                <a:gd name="connsiteX87" fmla="*/ 1588123 w 1609462"/>
                <a:gd name="connsiteY87" fmla="*/ 735005 h 1121663"/>
                <a:gd name="connsiteX88" fmla="*/ 1588123 w 1609462"/>
                <a:gd name="connsiteY88" fmla="*/ 758784 h 1121663"/>
                <a:gd name="connsiteX89" fmla="*/ 1590205 w 1609462"/>
                <a:gd name="connsiteY89" fmla="*/ 758784 h 1121663"/>
                <a:gd name="connsiteX90" fmla="*/ 1604783 w 1609462"/>
                <a:gd name="connsiteY90" fmla="*/ 758784 h 1121663"/>
                <a:gd name="connsiteX91" fmla="*/ 1604783 w 1609462"/>
                <a:gd name="connsiteY91" fmla="*/ 759865 h 1121663"/>
                <a:gd name="connsiteX92" fmla="*/ 1604783 w 1609462"/>
                <a:gd name="connsiteY92" fmla="*/ 767431 h 1121663"/>
                <a:gd name="connsiteX93" fmla="*/ 1606606 w 1609462"/>
                <a:gd name="connsiteY93" fmla="*/ 767431 h 1121663"/>
                <a:gd name="connsiteX94" fmla="*/ 1609462 w 1609462"/>
                <a:gd name="connsiteY94" fmla="*/ 767431 h 1121663"/>
                <a:gd name="connsiteX95" fmla="*/ 1609462 w 1609462"/>
                <a:gd name="connsiteY95" fmla="*/ 1121663 h 1121663"/>
                <a:gd name="connsiteX96" fmla="*/ 0 w 1609462"/>
                <a:gd name="connsiteY96" fmla="*/ 1121663 h 1121663"/>
                <a:gd name="connsiteX97" fmla="*/ 43213 w 1609462"/>
                <a:gd name="connsiteY97" fmla="*/ 1048827 h 1121663"/>
                <a:gd name="connsiteX98" fmla="*/ 84500 w 1609462"/>
                <a:gd name="connsiteY98" fmla="*/ 1045519 h 1121663"/>
                <a:gd name="connsiteX99" fmla="*/ 84500 w 1609462"/>
                <a:gd name="connsiteY99" fmla="*/ 1012974 h 1121663"/>
                <a:gd name="connsiteX100" fmla="*/ 130311 w 1609462"/>
                <a:gd name="connsiteY100" fmla="*/ 1012974 h 1121663"/>
                <a:gd name="connsiteX101" fmla="*/ 130311 w 1609462"/>
                <a:gd name="connsiteY101" fmla="*/ 994377 h 1121663"/>
                <a:gd name="connsiteX102" fmla="*/ 226515 w 1609462"/>
                <a:gd name="connsiteY102" fmla="*/ 994377 h 1121663"/>
                <a:gd name="connsiteX103" fmla="*/ 226515 w 1609462"/>
                <a:gd name="connsiteY103" fmla="*/ 1006000 h 1121663"/>
                <a:gd name="connsiteX104" fmla="*/ 288359 w 1609462"/>
                <a:gd name="connsiteY104" fmla="*/ 1006000 h 1121663"/>
                <a:gd name="connsiteX105" fmla="*/ 288359 w 1609462"/>
                <a:gd name="connsiteY105" fmla="*/ 1012974 h 1121663"/>
                <a:gd name="connsiteX106" fmla="*/ 306683 w 1609462"/>
                <a:gd name="connsiteY106" fmla="*/ 1012974 h 1121663"/>
                <a:gd name="connsiteX107" fmla="*/ 306683 w 1609462"/>
                <a:gd name="connsiteY107" fmla="*/ 1019948 h 1121663"/>
                <a:gd name="connsiteX108" fmla="*/ 322717 w 1609462"/>
                <a:gd name="connsiteY108" fmla="*/ 1019948 h 1121663"/>
                <a:gd name="connsiteX109" fmla="*/ 322717 w 1609462"/>
                <a:gd name="connsiteY109" fmla="*/ 915339 h 1121663"/>
                <a:gd name="connsiteX110" fmla="*/ 370819 w 1609462"/>
                <a:gd name="connsiteY110" fmla="*/ 901391 h 1121663"/>
                <a:gd name="connsiteX111" fmla="*/ 460150 w 1609462"/>
                <a:gd name="connsiteY111" fmla="*/ 901391 h 1121663"/>
                <a:gd name="connsiteX112" fmla="*/ 460150 w 1609462"/>
                <a:gd name="connsiteY112" fmla="*/ 734017 h 1121663"/>
                <a:gd name="connsiteX113" fmla="*/ 485346 w 1609462"/>
                <a:gd name="connsiteY113" fmla="*/ 722393 h 1121663"/>
                <a:gd name="connsiteX114" fmla="*/ 595293 w 1609462"/>
                <a:gd name="connsiteY114" fmla="*/ 703796 h 1121663"/>
                <a:gd name="connsiteX115" fmla="*/ 634232 w 1609462"/>
                <a:gd name="connsiteY115" fmla="*/ 715419 h 1121663"/>
                <a:gd name="connsiteX116" fmla="*/ 641104 w 1609462"/>
                <a:gd name="connsiteY116" fmla="*/ 722393 h 1121663"/>
                <a:gd name="connsiteX117" fmla="*/ 641104 w 1609462"/>
                <a:gd name="connsiteY117" fmla="*/ 1033896 h 1121663"/>
                <a:gd name="connsiteX118" fmla="*/ 657138 w 1609462"/>
                <a:gd name="connsiteY118" fmla="*/ 1033896 h 1121663"/>
                <a:gd name="connsiteX119" fmla="*/ 657138 w 1609462"/>
                <a:gd name="connsiteY119" fmla="*/ 908365 h 1121663"/>
                <a:gd name="connsiteX120" fmla="*/ 670881 w 1609462"/>
                <a:gd name="connsiteY120" fmla="*/ 908365 h 1121663"/>
                <a:gd name="connsiteX121" fmla="*/ 670881 w 1609462"/>
                <a:gd name="connsiteY121" fmla="*/ 896742 h 1121663"/>
                <a:gd name="connsiteX122" fmla="*/ 684624 w 1609462"/>
                <a:gd name="connsiteY122" fmla="*/ 889768 h 1121663"/>
                <a:gd name="connsiteX123" fmla="*/ 696077 w 1609462"/>
                <a:gd name="connsiteY123" fmla="*/ 889768 h 1121663"/>
                <a:gd name="connsiteX124" fmla="*/ 696077 w 1609462"/>
                <a:gd name="connsiteY124" fmla="*/ 878145 h 1121663"/>
                <a:gd name="connsiteX125" fmla="*/ 705239 w 1609462"/>
                <a:gd name="connsiteY125" fmla="*/ 871171 h 1121663"/>
                <a:gd name="connsiteX126" fmla="*/ 728146 w 1609462"/>
                <a:gd name="connsiteY126" fmla="*/ 871171 h 1121663"/>
                <a:gd name="connsiteX127" fmla="*/ 728146 w 1609462"/>
                <a:gd name="connsiteY127" fmla="*/ 908365 h 1121663"/>
                <a:gd name="connsiteX128" fmla="*/ 776247 w 1609462"/>
                <a:gd name="connsiteY128" fmla="*/ 908365 h 1121663"/>
                <a:gd name="connsiteX129" fmla="*/ 776247 w 1609462"/>
                <a:gd name="connsiteY129" fmla="*/ 1038546 h 1121663"/>
                <a:gd name="connsiteX130" fmla="*/ 794571 w 1609462"/>
                <a:gd name="connsiteY130" fmla="*/ 1038546 h 1121663"/>
                <a:gd name="connsiteX131" fmla="*/ 812895 w 1609462"/>
                <a:gd name="connsiteY131" fmla="*/ 1031572 h 1121663"/>
                <a:gd name="connsiteX132" fmla="*/ 812895 w 1609462"/>
                <a:gd name="connsiteY132" fmla="*/ 1022273 h 1121663"/>
                <a:gd name="connsiteX133" fmla="*/ 806024 w 1609462"/>
                <a:gd name="connsiteY133" fmla="*/ 1019948 h 1121663"/>
                <a:gd name="connsiteX134" fmla="*/ 806024 w 1609462"/>
                <a:gd name="connsiteY134" fmla="*/ 1012974 h 1121663"/>
                <a:gd name="connsiteX135" fmla="*/ 812895 w 1609462"/>
                <a:gd name="connsiteY135" fmla="*/ 1008325 h 1121663"/>
                <a:gd name="connsiteX136" fmla="*/ 812895 w 1609462"/>
                <a:gd name="connsiteY136" fmla="*/ 957183 h 1121663"/>
                <a:gd name="connsiteX137" fmla="*/ 806024 w 1609462"/>
                <a:gd name="connsiteY137" fmla="*/ 954858 h 1121663"/>
                <a:gd name="connsiteX138" fmla="*/ 806024 w 1609462"/>
                <a:gd name="connsiteY138" fmla="*/ 947884 h 1121663"/>
                <a:gd name="connsiteX139" fmla="*/ 812895 w 1609462"/>
                <a:gd name="connsiteY139" fmla="*/ 943235 h 1121663"/>
                <a:gd name="connsiteX140" fmla="*/ 817477 w 1609462"/>
                <a:gd name="connsiteY140" fmla="*/ 938586 h 1121663"/>
                <a:gd name="connsiteX141" fmla="*/ 817477 w 1609462"/>
                <a:gd name="connsiteY141" fmla="*/ 929287 h 1121663"/>
                <a:gd name="connsiteX142" fmla="*/ 812895 w 1609462"/>
                <a:gd name="connsiteY142" fmla="*/ 929287 h 1121663"/>
                <a:gd name="connsiteX143" fmla="*/ 812895 w 1609462"/>
                <a:gd name="connsiteY143" fmla="*/ 922313 h 1121663"/>
                <a:gd name="connsiteX144" fmla="*/ 819767 w 1609462"/>
                <a:gd name="connsiteY144" fmla="*/ 917664 h 1121663"/>
                <a:gd name="connsiteX145" fmla="*/ 856416 w 1609462"/>
                <a:gd name="connsiteY145" fmla="*/ 852574 h 1121663"/>
                <a:gd name="connsiteX146" fmla="*/ 851835 w 1609462"/>
                <a:gd name="connsiteY146" fmla="*/ 850249 h 1121663"/>
                <a:gd name="connsiteX147" fmla="*/ 851835 w 1609462"/>
                <a:gd name="connsiteY147" fmla="*/ 843275 h 1121663"/>
                <a:gd name="connsiteX148" fmla="*/ 858706 w 1609462"/>
                <a:gd name="connsiteY148" fmla="*/ 840950 h 1121663"/>
                <a:gd name="connsiteX149" fmla="*/ 858706 w 1609462"/>
                <a:gd name="connsiteY149" fmla="*/ 831652 h 1121663"/>
                <a:gd name="connsiteX150" fmla="*/ 863288 w 1609462"/>
                <a:gd name="connsiteY150" fmla="*/ 831652 h 1121663"/>
                <a:gd name="connsiteX151" fmla="*/ 863288 w 1609462"/>
                <a:gd name="connsiteY151" fmla="*/ 810730 h 1121663"/>
                <a:gd name="connsiteX152" fmla="*/ 858706 w 1609462"/>
                <a:gd name="connsiteY152" fmla="*/ 810730 h 1121663"/>
                <a:gd name="connsiteX153" fmla="*/ 858706 w 1609462"/>
                <a:gd name="connsiteY153" fmla="*/ 806081 h 1121663"/>
                <a:gd name="connsiteX154" fmla="*/ 863288 w 1609462"/>
                <a:gd name="connsiteY154" fmla="*/ 803756 h 1121663"/>
                <a:gd name="connsiteX155" fmla="*/ 874740 w 1609462"/>
                <a:gd name="connsiteY155" fmla="*/ 787483 h 1121663"/>
                <a:gd name="connsiteX156" fmla="*/ 877030 w 1609462"/>
                <a:gd name="connsiteY156" fmla="*/ 778185 h 1121663"/>
                <a:gd name="connsiteX157" fmla="*/ 877030 w 1609462"/>
                <a:gd name="connsiteY157" fmla="*/ 752614 h 1121663"/>
                <a:gd name="connsiteX158" fmla="*/ 877317 w 1609462"/>
                <a:gd name="connsiteY158" fmla="*/ 751742 h 1121663"/>
                <a:gd name="connsiteX159" fmla="*/ 879321 w 1609462"/>
                <a:gd name="connsiteY159" fmla="*/ 745640 h 1121663"/>
                <a:gd name="connsiteX160" fmla="*/ 879607 w 1609462"/>
                <a:gd name="connsiteY160" fmla="*/ 746512 h 1121663"/>
                <a:gd name="connsiteX161" fmla="*/ 881612 w 1609462"/>
                <a:gd name="connsiteY161" fmla="*/ 752614 h 1121663"/>
                <a:gd name="connsiteX162" fmla="*/ 883902 w 1609462"/>
                <a:gd name="connsiteY162" fmla="*/ 778185 h 1121663"/>
                <a:gd name="connsiteX163" fmla="*/ 883902 w 1609462"/>
                <a:gd name="connsiteY163" fmla="*/ 785159 h 1121663"/>
                <a:gd name="connsiteX164" fmla="*/ 895356 w 1609462"/>
                <a:gd name="connsiteY164" fmla="*/ 803756 h 1121663"/>
                <a:gd name="connsiteX165" fmla="*/ 899937 w 1609462"/>
                <a:gd name="connsiteY165" fmla="*/ 806081 h 1121663"/>
                <a:gd name="connsiteX166" fmla="*/ 899937 w 1609462"/>
                <a:gd name="connsiteY166" fmla="*/ 810730 h 1121663"/>
                <a:gd name="connsiteX167" fmla="*/ 897647 w 1609462"/>
                <a:gd name="connsiteY167" fmla="*/ 831652 h 1121663"/>
                <a:gd name="connsiteX168" fmla="*/ 902227 w 1609462"/>
                <a:gd name="connsiteY168" fmla="*/ 840950 h 1121663"/>
                <a:gd name="connsiteX169" fmla="*/ 906809 w 1609462"/>
                <a:gd name="connsiteY169" fmla="*/ 843275 h 1121663"/>
                <a:gd name="connsiteX170" fmla="*/ 906809 w 1609462"/>
                <a:gd name="connsiteY170" fmla="*/ 850249 h 1121663"/>
                <a:gd name="connsiteX171" fmla="*/ 902227 w 1609462"/>
                <a:gd name="connsiteY171" fmla="*/ 852574 h 1121663"/>
                <a:gd name="connsiteX172" fmla="*/ 929142 w 1609462"/>
                <a:gd name="connsiteY172" fmla="*/ 879889 h 1121663"/>
                <a:gd name="connsiteX173" fmla="*/ 938277 w 1609462"/>
                <a:gd name="connsiteY173" fmla="*/ 915339 h 1121663"/>
                <a:gd name="connsiteX174" fmla="*/ 970944 w 1609462"/>
                <a:gd name="connsiteY174" fmla="*/ 915339 h 1121663"/>
                <a:gd name="connsiteX175" fmla="*/ 970944 w 1609462"/>
                <a:gd name="connsiteY175" fmla="*/ 886329 h 1121663"/>
                <a:gd name="connsiteX176" fmla="*/ 965411 w 1609462"/>
                <a:gd name="connsiteY176" fmla="*/ 886329 h 1121663"/>
                <a:gd name="connsiteX177" fmla="*/ 965411 w 1609462"/>
                <a:gd name="connsiteY177" fmla="*/ 724196 h 1121663"/>
                <a:gd name="connsiteX178" fmla="*/ 986238 w 1609462"/>
                <a:gd name="connsiteY178" fmla="*/ 724196 h 1121663"/>
                <a:gd name="connsiteX179" fmla="*/ 986759 w 1609462"/>
                <a:gd name="connsiteY179" fmla="*/ 723115 h 1121663"/>
                <a:gd name="connsiteX180" fmla="*/ 990403 w 1609462"/>
                <a:gd name="connsiteY180" fmla="*/ 715549 h 1121663"/>
                <a:gd name="connsiteX181" fmla="*/ 992226 w 1609462"/>
                <a:gd name="connsiteY181" fmla="*/ 715819 h 1121663"/>
                <a:gd name="connsiteX182" fmla="*/ 1004982 w 1609462"/>
                <a:gd name="connsiteY182" fmla="*/ 717710 h 1121663"/>
                <a:gd name="connsiteX183" fmla="*/ 1005502 w 1609462"/>
                <a:gd name="connsiteY183" fmla="*/ 719062 h 1121663"/>
                <a:gd name="connsiteX184" fmla="*/ 1009146 w 1609462"/>
                <a:gd name="connsiteY184" fmla="*/ 728519 h 1121663"/>
                <a:gd name="connsiteX185" fmla="*/ 1036221 w 1609462"/>
                <a:gd name="connsiteY185" fmla="*/ 730681 h 1121663"/>
                <a:gd name="connsiteX186" fmla="*/ 1036221 w 1609462"/>
                <a:gd name="connsiteY186" fmla="*/ 607460 h 1121663"/>
                <a:gd name="connsiteX187" fmla="*/ 1038304 w 1609462"/>
                <a:gd name="connsiteY187" fmla="*/ 607460 h 1121663"/>
                <a:gd name="connsiteX188" fmla="*/ 1052883 w 1609462"/>
                <a:gd name="connsiteY188" fmla="*/ 607460 h 1121663"/>
                <a:gd name="connsiteX189" fmla="*/ 1052883 w 1609462"/>
                <a:gd name="connsiteY189" fmla="*/ 471268 h 1121663"/>
                <a:gd name="connsiteX190" fmla="*/ 1054704 w 1609462"/>
                <a:gd name="connsiteY190" fmla="*/ 471268 h 1121663"/>
                <a:gd name="connsiteX191" fmla="*/ 1067461 w 1609462"/>
                <a:gd name="connsiteY191" fmla="*/ 471268 h 1121663"/>
                <a:gd name="connsiteX192" fmla="*/ 1067461 w 1609462"/>
                <a:gd name="connsiteY192" fmla="*/ 356694 h 1121663"/>
                <a:gd name="connsiteX193" fmla="*/ 1071626 w 1609462"/>
                <a:gd name="connsiteY193" fmla="*/ 328590 h 1121663"/>
                <a:gd name="connsiteX194" fmla="*/ 1073709 w 1609462"/>
                <a:gd name="connsiteY194" fmla="*/ 328590 h 1121663"/>
                <a:gd name="connsiteX195" fmla="*/ 1088288 w 1609462"/>
                <a:gd name="connsiteY195" fmla="*/ 328590 h 1121663"/>
                <a:gd name="connsiteX196" fmla="*/ 1125775 w 1609462"/>
                <a:gd name="connsiteY196" fmla="*/ 246444 h 1121663"/>
                <a:gd name="connsiteX197" fmla="*/ 1129941 w 1609462"/>
                <a:gd name="connsiteY197" fmla="*/ 0 h 112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609462" h="1121663">
                  <a:moveTo>
                    <a:pt x="1129941" y="0"/>
                  </a:moveTo>
                  <a:cubicBezTo>
                    <a:pt x="1129941" y="18"/>
                    <a:pt x="1129957" y="2040"/>
                    <a:pt x="1132023" y="246444"/>
                  </a:cubicBezTo>
                  <a:cubicBezTo>
                    <a:pt x="1132035" y="246468"/>
                    <a:pt x="1132698" y="247808"/>
                    <a:pt x="1171593" y="326429"/>
                  </a:cubicBezTo>
                  <a:cubicBezTo>
                    <a:pt x="1171601" y="326429"/>
                    <a:pt x="1171715" y="326429"/>
                    <a:pt x="1173676" y="326429"/>
                  </a:cubicBezTo>
                  <a:lnTo>
                    <a:pt x="1188254" y="326429"/>
                  </a:lnTo>
                  <a:cubicBezTo>
                    <a:pt x="1188254" y="326443"/>
                    <a:pt x="1188254" y="327005"/>
                    <a:pt x="1188254" y="350208"/>
                  </a:cubicBezTo>
                  <a:cubicBezTo>
                    <a:pt x="1188256" y="350214"/>
                    <a:pt x="1188295" y="350272"/>
                    <a:pt x="1188776" y="351019"/>
                  </a:cubicBezTo>
                  <a:lnTo>
                    <a:pt x="1192420" y="356694"/>
                  </a:lnTo>
                  <a:cubicBezTo>
                    <a:pt x="1192420" y="356714"/>
                    <a:pt x="1192420" y="358229"/>
                    <a:pt x="1192420" y="471268"/>
                  </a:cubicBezTo>
                  <a:cubicBezTo>
                    <a:pt x="1192428" y="471268"/>
                    <a:pt x="1192572" y="471268"/>
                    <a:pt x="1194762" y="471268"/>
                  </a:cubicBezTo>
                  <a:lnTo>
                    <a:pt x="1211164" y="471268"/>
                  </a:lnTo>
                  <a:cubicBezTo>
                    <a:pt x="1211164" y="471288"/>
                    <a:pt x="1211164" y="472923"/>
                    <a:pt x="1211164" y="611783"/>
                  </a:cubicBezTo>
                  <a:cubicBezTo>
                    <a:pt x="1211174" y="611782"/>
                    <a:pt x="1211289" y="611761"/>
                    <a:pt x="1212726" y="611513"/>
                  </a:cubicBezTo>
                  <a:lnTo>
                    <a:pt x="1223660" y="609622"/>
                  </a:lnTo>
                  <a:cubicBezTo>
                    <a:pt x="1223660" y="609644"/>
                    <a:pt x="1223629" y="610978"/>
                    <a:pt x="1221577" y="698254"/>
                  </a:cubicBezTo>
                  <a:cubicBezTo>
                    <a:pt x="1221587" y="698256"/>
                    <a:pt x="1221701" y="698276"/>
                    <a:pt x="1223139" y="698525"/>
                  </a:cubicBezTo>
                  <a:lnTo>
                    <a:pt x="1234073" y="700416"/>
                  </a:lnTo>
                  <a:cubicBezTo>
                    <a:pt x="1234075" y="700423"/>
                    <a:pt x="1234095" y="700487"/>
                    <a:pt x="1234332" y="701227"/>
                  </a:cubicBezTo>
                  <a:lnTo>
                    <a:pt x="1236155" y="706902"/>
                  </a:lnTo>
                  <a:cubicBezTo>
                    <a:pt x="1236157" y="706893"/>
                    <a:pt x="1236204" y="706750"/>
                    <a:pt x="1236936" y="704470"/>
                  </a:cubicBezTo>
                  <a:lnTo>
                    <a:pt x="1242403" y="687446"/>
                  </a:lnTo>
                  <a:cubicBezTo>
                    <a:pt x="1242411" y="687446"/>
                    <a:pt x="1242513" y="687446"/>
                    <a:pt x="1244225" y="687446"/>
                  </a:cubicBezTo>
                  <a:lnTo>
                    <a:pt x="1256982" y="687446"/>
                  </a:lnTo>
                  <a:cubicBezTo>
                    <a:pt x="1256982" y="687463"/>
                    <a:pt x="1256982" y="688156"/>
                    <a:pt x="1256982" y="719872"/>
                  </a:cubicBezTo>
                  <a:cubicBezTo>
                    <a:pt x="1256988" y="719877"/>
                    <a:pt x="1257067" y="719917"/>
                    <a:pt x="1258023" y="720413"/>
                  </a:cubicBezTo>
                  <a:lnTo>
                    <a:pt x="1265313" y="724196"/>
                  </a:lnTo>
                  <a:cubicBezTo>
                    <a:pt x="1265313" y="724205"/>
                    <a:pt x="1265313" y="724306"/>
                    <a:pt x="1265313" y="725547"/>
                  </a:cubicBezTo>
                  <a:lnTo>
                    <a:pt x="1265313" y="735005"/>
                  </a:lnTo>
                  <a:cubicBezTo>
                    <a:pt x="1265333" y="735005"/>
                    <a:pt x="1266266" y="735005"/>
                    <a:pt x="1311131" y="735005"/>
                  </a:cubicBezTo>
                  <a:cubicBezTo>
                    <a:pt x="1311131" y="735013"/>
                    <a:pt x="1311131" y="735096"/>
                    <a:pt x="1311131" y="736086"/>
                  </a:cubicBezTo>
                  <a:lnTo>
                    <a:pt x="1311131" y="743652"/>
                  </a:lnTo>
                  <a:cubicBezTo>
                    <a:pt x="1311140" y="743652"/>
                    <a:pt x="1311264" y="743652"/>
                    <a:pt x="1313213" y="743652"/>
                  </a:cubicBezTo>
                  <a:lnTo>
                    <a:pt x="1327791" y="743652"/>
                  </a:lnTo>
                  <a:cubicBezTo>
                    <a:pt x="1327791" y="743634"/>
                    <a:pt x="1327791" y="742905"/>
                    <a:pt x="1327791" y="713387"/>
                  </a:cubicBezTo>
                  <a:cubicBezTo>
                    <a:pt x="1327813" y="713387"/>
                    <a:pt x="1328769" y="713387"/>
                    <a:pt x="1373609" y="713387"/>
                  </a:cubicBezTo>
                  <a:cubicBezTo>
                    <a:pt x="1373609" y="713379"/>
                    <a:pt x="1373609" y="713282"/>
                    <a:pt x="1373609" y="712036"/>
                  </a:cubicBezTo>
                  <a:lnTo>
                    <a:pt x="1373609" y="702578"/>
                  </a:lnTo>
                  <a:cubicBezTo>
                    <a:pt x="1373616" y="702578"/>
                    <a:pt x="1373692" y="702578"/>
                    <a:pt x="1374651" y="702578"/>
                  </a:cubicBezTo>
                  <a:lnTo>
                    <a:pt x="1381940" y="702578"/>
                  </a:lnTo>
                  <a:cubicBezTo>
                    <a:pt x="1381940" y="702571"/>
                    <a:pt x="1381940" y="702458"/>
                    <a:pt x="1381940" y="700687"/>
                  </a:cubicBezTo>
                  <a:lnTo>
                    <a:pt x="1381940" y="687446"/>
                  </a:lnTo>
                  <a:cubicBezTo>
                    <a:pt x="1381950" y="687446"/>
                    <a:pt x="1382024" y="687446"/>
                    <a:pt x="1382721" y="687446"/>
                  </a:cubicBezTo>
                  <a:lnTo>
                    <a:pt x="1388188" y="687446"/>
                  </a:lnTo>
                  <a:cubicBezTo>
                    <a:pt x="1388188" y="687439"/>
                    <a:pt x="1388188" y="687354"/>
                    <a:pt x="1388188" y="686365"/>
                  </a:cubicBezTo>
                  <a:lnTo>
                    <a:pt x="1388188" y="678798"/>
                  </a:lnTo>
                  <a:cubicBezTo>
                    <a:pt x="1388196" y="678798"/>
                    <a:pt x="1388323" y="678798"/>
                    <a:pt x="1390271" y="678798"/>
                  </a:cubicBezTo>
                  <a:lnTo>
                    <a:pt x="1404849" y="678798"/>
                  </a:lnTo>
                  <a:cubicBezTo>
                    <a:pt x="1404849" y="678805"/>
                    <a:pt x="1404849" y="678882"/>
                    <a:pt x="1404849" y="679879"/>
                  </a:cubicBezTo>
                  <a:lnTo>
                    <a:pt x="1404849" y="687446"/>
                  </a:lnTo>
                  <a:cubicBezTo>
                    <a:pt x="1404861" y="687446"/>
                    <a:pt x="1405376" y="687446"/>
                    <a:pt x="1427758" y="687446"/>
                  </a:cubicBezTo>
                  <a:cubicBezTo>
                    <a:pt x="1427758" y="687438"/>
                    <a:pt x="1427758" y="687324"/>
                    <a:pt x="1427758" y="685554"/>
                  </a:cubicBezTo>
                  <a:lnTo>
                    <a:pt x="1427758" y="672313"/>
                  </a:lnTo>
                  <a:cubicBezTo>
                    <a:pt x="1427764" y="672313"/>
                    <a:pt x="1427864" y="672313"/>
                    <a:pt x="1429581" y="672313"/>
                  </a:cubicBezTo>
                  <a:lnTo>
                    <a:pt x="1442337" y="672313"/>
                  </a:lnTo>
                  <a:cubicBezTo>
                    <a:pt x="1442337" y="672325"/>
                    <a:pt x="1442337" y="672839"/>
                    <a:pt x="1442337" y="696093"/>
                  </a:cubicBezTo>
                  <a:cubicBezTo>
                    <a:pt x="1442344" y="696093"/>
                    <a:pt x="1442426" y="696093"/>
                    <a:pt x="1443379" y="696093"/>
                  </a:cubicBezTo>
                  <a:lnTo>
                    <a:pt x="1450668" y="696093"/>
                  </a:lnTo>
                  <a:cubicBezTo>
                    <a:pt x="1450668" y="696087"/>
                    <a:pt x="1450668" y="696006"/>
                    <a:pt x="1450668" y="695012"/>
                  </a:cubicBezTo>
                  <a:lnTo>
                    <a:pt x="1450668" y="687446"/>
                  </a:lnTo>
                  <a:cubicBezTo>
                    <a:pt x="1450677" y="687446"/>
                    <a:pt x="1450798" y="687446"/>
                    <a:pt x="1452489" y="687446"/>
                  </a:cubicBezTo>
                  <a:lnTo>
                    <a:pt x="1465246" y="687446"/>
                  </a:lnTo>
                  <a:cubicBezTo>
                    <a:pt x="1465246" y="687459"/>
                    <a:pt x="1465246" y="688018"/>
                    <a:pt x="1465246" y="713387"/>
                  </a:cubicBezTo>
                  <a:cubicBezTo>
                    <a:pt x="1465254" y="713387"/>
                    <a:pt x="1465376" y="713387"/>
                    <a:pt x="1467329" y="713387"/>
                  </a:cubicBezTo>
                  <a:lnTo>
                    <a:pt x="1481907" y="713387"/>
                  </a:lnTo>
                  <a:cubicBezTo>
                    <a:pt x="1481907" y="713398"/>
                    <a:pt x="1481907" y="713513"/>
                    <a:pt x="1481907" y="715008"/>
                  </a:cubicBezTo>
                  <a:lnTo>
                    <a:pt x="1481907" y="726358"/>
                  </a:lnTo>
                  <a:cubicBezTo>
                    <a:pt x="1481915" y="726358"/>
                    <a:pt x="1481988" y="726358"/>
                    <a:pt x="1482688" y="726358"/>
                  </a:cubicBezTo>
                  <a:lnTo>
                    <a:pt x="1488156" y="726358"/>
                  </a:lnTo>
                  <a:cubicBezTo>
                    <a:pt x="1488156" y="726350"/>
                    <a:pt x="1488156" y="726274"/>
                    <a:pt x="1488156" y="725547"/>
                  </a:cubicBezTo>
                  <a:lnTo>
                    <a:pt x="1488156" y="719872"/>
                  </a:lnTo>
                  <a:cubicBezTo>
                    <a:pt x="1488173" y="719872"/>
                    <a:pt x="1488912" y="719872"/>
                    <a:pt x="1519395" y="719872"/>
                  </a:cubicBezTo>
                  <a:cubicBezTo>
                    <a:pt x="1519395" y="719886"/>
                    <a:pt x="1519395" y="720449"/>
                    <a:pt x="1519395" y="743652"/>
                  </a:cubicBezTo>
                  <a:cubicBezTo>
                    <a:pt x="1519402" y="743652"/>
                    <a:pt x="1519483" y="743652"/>
                    <a:pt x="1520436" y="743652"/>
                  </a:cubicBezTo>
                  <a:lnTo>
                    <a:pt x="1527726" y="743652"/>
                  </a:lnTo>
                  <a:cubicBezTo>
                    <a:pt x="1527726" y="743659"/>
                    <a:pt x="1527726" y="743732"/>
                    <a:pt x="1527726" y="744733"/>
                  </a:cubicBezTo>
                  <a:lnTo>
                    <a:pt x="1527726" y="752299"/>
                  </a:lnTo>
                  <a:cubicBezTo>
                    <a:pt x="1527735" y="752299"/>
                    <a:pt x="1527810" y="752299"/>
                    <a:pt x="1528507" y="752299"/>
                  </a:cubicBezTo>
                  <a:lnTo>
                    <a:pt x="1533974" y="752299"/>
                  </a:lnTo>
                  <a:cubicBezTo>
                    <a:pt x="1533974" y="752292"/>
                    <a:pt x="1533974" y="752172"/>
                    <a:pt x="1533974" y="750137"/>
                  </a:cubicBezTo>
                  <a:lnTo>
                    <a:pt x="1533974" y="735005"/>
                  </a:lnTo>
                  <a:cubicBezTo>
                    <a:pt x="1533981" y="735005"/>
                    <a:pt x="1534061" y="735005"/>
                    <a:pt x="1535015" y="735005"/>
                  </a:cubicBezTo>
                  <a:lnTo>
                    <a:pt x="1542304" y="735005"/>
                  </a:lnTo>
                  <a:cubicBezTo>
                    <a:pt x="1542304" y="735013"/>
                    <a:pt x="1542304" y="735096"/>
                    <a:pt x="1542304" y="736086"/>
                  </a:cubicBezTo>
                  <a:lnTo>
                    <a:pt x="1542304" y="743652"/>
                  </a:lnTo>
                  <a:lnTo>
                    <a:pt x="1547771" y="741659"/>
                  </a:lnTo>
                  <a:cubicBezTo>
                    <a:pt x="1548552" y="741287"/>
                    <a:pt x="1548552" y="741085"/>
                    <a:pt x="1548552" y="740679"/>
                  </a:cubicBezTo>
                  <a:lnTo>
                    <a:pt x="1548552" y="735005"/>
                  </a:lnTo>
                  <a:cubicBezTo>
                    <a:pt x="1548570" y="735005"/>
                    <a:pt x="1549393" y="735005"/>
                    <a:pt x="1588123" y="735005"/>
                  </a:cubicBezTo>
                  <a:cubicBezTo>
                    <a:pt x="1588123" y="735019"/>
                    <a:pt x="1588123" y="735566"/>
                    <a:pt x="1588123" y="758784"/>
                  </a:cubicBezTo>
                  <a:cubicBezTo>
                    <a:pt x="1588131" y="758784"/>
                    <a:pt x="1588252" y="758784"/>
                    <a:pt x="1590205" y="758784"/>
                  </a:cubicBezTo>
                  <a:lnTo>
                    <a:pt x="1604783" y="758784"/>
                  </a:lnTo>
                  <a:cubicBezTo>
                    <a:pt x="1604783" y="758792"/>
                    <a:pt x="1604783" y="758874"/>
                    <a:pt x="1604783" y="759865"/>
                  </a:cubicBezTo>
                  <a:lnTo>
                    <a:pt x="1604783" y="767431"/>
                  </a:lnTo>
                  <a:cubicBezTo>
                    <a:pt x="1604793" y="767431"/>
                    <a:pt x="1604919" y="767431"/>
                    <a:pt x="1606606" y="767431"/>
                  </a:cubicBezTo>
                  <a:lnTo>
                    <a:pt x="1609462" y="767431"/>
                  </a:lnTo>
                  <a:lnTo>
                    <a:pt x="1609462" y="1121663"/>
                  </a:lnTo>
                  <a:lnTo>
                    <a:pt x="0" y="1121663"/>
                  </a:lnTo>
                  <a:lnTo>
                    <a:pt x="43213" y="1048827"/>
                  </a:lnTo>
                  <a:cubicBezTo>
                    <a:pt x="56785" y="1047723"/>
                    <a:pt x="70386" y="1046621"/>
                    <a:pt x="84500" y="1045519"/>
                  </a:cubicBezTo>
                  <a:cubicBezTo>
                    <a:pt x="84500" y="1033896"/>
                    <a:pt x="84500" y="1024598"/>
                    <a:pt x="84500" y="1012974"/>
                  </a:cubicBezTo>
                  <a:cubicBezTo>
                    <a:pt x="100534" y="1012974"/>
                    <a:pt x="116567" y="1012974"/>
                    <a:pt x="130311" y="1012974"/>
                  </a:cubicBezTo>
                  <a:cubicBezTo>
                    <a:pt x="130311" y="1006000"/>
                    <a:pt x="130311" y="1001351"/>
                    <a:pt x="130311" y="994377"/>
                  </a:cubicBezTo>
                  <a:cubicBezTo>
                    <a:pt x="162379" y="994377"/>
                    <a:pt x="194447" y="994377"/>
                    <a:pt x="226515" y="994377"/>
                  </a:cubicBezTo>
                  <a:cubicBezTo>
                    <a:pt x="226515" y="999026"/>
                    <a:pt x="226515" y="1001351"/>
                    <a:pt x="226515" y="1006000"/>
                  </a:cubicBezTo>
                  <a:cubicBezTo>
                    <a:pt x="247130" y="1006000"/>
                    <a:pt x="267744" y="1006000"/>
                    <a:pt x="288359" y="1006000"/>
                  </a:cubicBezTo>
                  <a:cubicBezTo>
                    <a:pt x="288359" y="1008325"/>
                    <a:pt x="288359" y="1010650"/>
                    <a:pt x="288359" y="1012974"/>
                  </a:cubicBezTo>
                  <a:cubicBezTo>
                    <a:pt x="292940" y="1012974"/>
                    <a:pt x="299812" y="1012974"/>
                    <a:pt x="306683" y="1012974"/>
                  </a:cubicBezTo>
                  <a:cubicBezTo>
                    <a:pt x="306683" y="1015299"/>
                    <a:pt x="306683" y="1017624"/>
                    <a:pt x="306683" y="1019948"/>
                  </a:cubicBezTo>
                  <a:cubicBezTo>
                    <a:pt x="311265" y="1019948"/>
                    <a:pt x="318136" y="1019948"/>
                    <a:pt x="322717" y="1019948"/>
                  </a:cubicBezTo>
                  <a:cubicBezTo>
                    <a:pt x="322717" y="985079"/>
                    <a:pt x="322717" y="950209"/>
                    <a:pt x="322717" y="915339"/>
                  </a:cubicBezTo>
                  <a:cubicBezTo>
                    <a:pt x="338751" y="910690"/>
                    <a:pt x="354786" y="906041"/>
                    <a:pt x="370819" y="901391"/>
                  </a:cubicBezTo>
                  <a:cubicBezTo>
                    <a:pt x="400597" y="901391"/>
                    <a:pt x="430373" y="901391"/>
                    <a:pt x="460150" y="901391"/>
                  </a:cubicBezTo>
                  <a:cubicBezTo>
                    <a:pt x="460150" y="845600"/>
                    <a:pt x="460150" y="789808"/>
                    <a:pt x="460150" y="734017"/>
                  </a:cubicBezTo>
                  <a:cubicBezTo>
                    <a:pt x="467022" y="729367"/>
                    <a:pt x="476184" y="727043"/>
                    <a:pt x="485346" y="722393"/>
                  </a:cubicBezTo>
                  <a:cubicBezTo>
                    <a:pt x="521995" y="717744"/>
                    <a:pt x="558644" y="710770"/>
                    <a:pt x="595293" y="703796"/>
                  </a:cubicBezTo>
                  <a:cubicBezTo>
                    <a:pt x="609037" y="708445"/>
                    <a:pt x="620489" y="713095"/>
                    <a:pt x="634232" y="715419"/>
                  </a:cubicBezTo>
                  <a:cubicBezTo>
                    <a:pt x="636523" y="717744"/>
                    <a:pt x="638814" y="720069"/>
                    <a:pt x="641104" y="722393"/>
                  </a:cubicBezTo>
                  <a:cubicBezTo>
                    <a:pt x="641104" y="827002"/>
                    <a:pt x="641104" y="931612"/>
                    <a:pt x="641104" y="1033896"/>
                  </a:cubicBezTo>
                  <a:cubicBezTo>
                    <a:pt x="645685" y="1033896"/>
                    <a:pt x="650266" y="1033896"/>
                    <a:pt x="657138" y="1033896"/>
                  </a:cubicBezTo>
                  <a:cubicBezTo>
                    <a:pt x="657138" y="992053"/>
                    <a:pt x="657138" y="950209"/>
                    <a:pt x="657138" y="908365"/>
                  </a:cubicBezTo>
                  <a:cubicBezTo>
                    <a:pt x="661719" y="908365"/>
                    <a:pt x="666300" y="908365"/>
                    <a:pt x="670881" y="908365"/>
                  </a:cubicBezTo>
                  <a:cubicBezTo>
                    <a:pt x="670881" y="903716"/>
                    <a:pt x="670881" y="901391"/>
                    <a:pt x="670881" y="896742"/>
                  </a:cubicBezTo>
                  <a:cubicBezTo>
                    <a:pt x="675462" y="894417"/>
                    <a:pt x="680043" y="892093"/>
                    <a:pt x="684624" y="889768"/>
                  </a:cubicBezTo>
                  <a:lnTo>
                    <a:pt x="696077" y="889768"/>
                  </a:lnTo>
                  <a:cubicBezTo>
                    <a:pt x="696077" y="885119"/>
                    <a:pt x="696077" y="882794"/>
                    <a:pt x="696077" y="878145"/>
                  </a:cubicBezTo>
                  <a:cubicBezTo>
                    <a:pt x="698368" y="875820"/>
                    <a:pt x="702949" y="873495"/>
                    <a:pt x="705239" y="871171"/>
                  </a:cubicBezTo>
                  <a:cubicBezTo>
                    <a:pt x="712111" y="871171"/>
                    <a:pt x="721274" y="871171"/>
                    <a:pt x="728146" y="871171"/>
                  </a:cubicBezTo>
                  <a:cubicBezTo>
                    <a:pt x="728146" y="882794"/>
                    <a:pt x="728146" y="896742"/>
                    <a:pt x="728146" y="908365"/>
                  </a:cubicBezTo>
                  <a:cubicBezTo>
                    <a:pt x="744180" y="908365"/>
                    <a:pt x="760213" y="908365"/>
                    <a:pt x="776247" y="908365"/>
                  </a:cubicBezTo>
                  <a:cubicBezTo>
                    <a:pt x="776247" y="952534"/>
                    <a:pt x="776247" y="994377"/>
                    <a:pt x="776247" y="1038546"/>
                  </a:cubicBezTo>
                  <a:cubicBezTo>
                    <a:pt x="783118" y="1038546"/>
                    <a:pt x="789990" y="1038546"/>
                    <a:pt x="794571" y="1038546"/>
                  </a:cubicBezTo>
                  <a:cubicBezTo>
                    <a:pt x="801443" y="1036221"/>
                    <a:pt x="806024" y="1033896"/>
                    <a:pt x="812895" y="1031572"/>
                  </a:cubicBezTo>
                  <a:cubicBezTo>
                    <a:pt x="812895" y="1026922"/>
                    <a:pt x="812895" y="1024598"/>
                    <a:pt x="812895" y="1022273"/>
                  </a:cubicBezTo>
                  <a:cubicBezTo>
                    <a:pt x="810605" y="1022273"/>
                    <a:pt x="808315" y="1019948"/>
                    <a:pt x="806024" y="1019948"/>
                  </a:cubicBezTo>
                  <a:cubicBezTo>
                    <a:pt x="806024" y="1017624"/>
                    <a:pt x="806024" y="1015299"/>
                    <a:pt x="806024" y="1012974"/>
                  </a:cubicBezTo>
                  <a:cubicBezTo>
                    <a:pt x="808315" y="1010650"/>
                    <a:pt x="810605" y="1010650"/>
                    <a:pt x="812895" y="1008325"/>
                  </a:cubicBezTo>
                  <a:cubicBezTo>
                    <a:pt x="812895" y="992053"/>
                    <a:pt x="812895" y="973455"/>
                    <a:pt x="812895" y="957183"/>
                  </a:cubicBezTo>
                  <a:cubicBezTo>
                    <a:pt x="810605" y="957183"/>
                    <a:pt x="808315" y="954858"/>
                    <a:pt x="806024" y="954858"/>
                  </a:cubicBezTo>
                  <a:cubicBezTo>
                    <a:pt x="806024" y="952534"/>
                    <a:pt x="806024" y="950209"/>
                    <a:pt x="806024" y="947884"/>
                  </a:cubicBezTo>
                  <a:cubicBezTo>
                    <a:pt x="808315" y="945560"/>
                    <a:pt x="810605" y="945560"/>
                    <a:pt x="812895" y="943235"/>
                  </a:cubicBezTo>
                  <a:lnTo>
                    <a:pt x="817477" y="938586"/>
                  </a:lnTo>
                  <a:lnTo>
                    <a:pt x="817477" y="929287"/>
                  </a:lnTo>
                  <a:cubicBezTo>
                    <a:pt x="815186" y="929287"/>
                    <a:pt x="815186" y="929287"/>
                    <a:pt x="812895" y="929287"/>
                  </a:cubicBezTo>
                  <a:cubicBezTo>
                    <a:pt x="812895" y="926962"/>
                    <a:pt x="812895" y="924638"/>
                    <a:pt x="812895" y="922313"/>
                  </a:cubicBezTo>
                  <a:cubicBezTo>
                    <a:pt x="815186" y="922313"/>
                    <a:pt x="817477" y="919988"/>
                    <a:pt x="819767" y="917664"/>
                  </a:cubicBezTo>
                  <a:cubicBezTo>
                    <a:pt x="822057" y="889768"/>
                    <a:pt x="828929" y="866522"/>
                    <a:pt x="856416" y="852574"/>
                  </a:cubicBezTo>
                  <a:cubicBezTo>
                    <a:pt x="854125" y="852574"/>
                    <a:pt x="854125" y="850249"/>
                    <a:pt x="851835" y="850249"/>
                  </a:cubicBezTo>
                  <a:cubicBezTo>
                    <a:pt x="851835" y="847924"/>
                    <a:pt x="851835" y="845600"/>
                    <a:pt x="851835" y="843275"/>
                  </a:cubicBezTo>
                  <a:cubicBezTo>
                    <a:pt x="854125" y="843275"/>
                    <a:pt x="856416" y="840950"/>
                    <a:pt x="858706" y="840950"/>
                  </a:cubicBezTo>
                  <a:cubicBezTo>
                    <a:pt x="858706" y="836301"/>
                    <a:pt x="858706" y="833976"/>
                    <a:pt x="858706" y="831652"/>
                  </a:cubicBezTo>
                  <a:cubicBezTo>
                    <a:pt x="860997" y="831652"/>
                    <a:pt x="860997" y="831652"/>
                    <a:pt x="863288" y="831652"/>
                  </a:cubicBezTo>
                  <a:cubicBezTo>
                    <a:pt x="863288" y="824678"/>
                    <a:pt x="863288" y="817704"/>
                    <a:pt x="863288" y="810730"/>
                  </a:cubicBezTo>
                  <a:cubicBezTo>
                    <a:pt x="860997" y="810730"/>
                    <a:pt x="860997" y="810730"/>
                    <a:pt x="858706" y="810730"/>
                  </a:cubicBezTo>
                  <a:cubicBezTo>
                    <a:pt x="858706" y="808405"/>
                    <a:pt x="858706" y="808405"/>
                    <a:pt x="858706" y="806081"/>
                  </a:cubicBezTo>
                  <a:lnTo>
                    <a:pt x="863288" y="803756"/>
                  </a:lnTo>
                  <a:cubicBezTo>
                    <a:pt x="867868" y="799107"/>
                    <a:pt x="870159" y="794457"/>
                    <a:pt x="874740" y="787483"/>
                  </a:cubicBezTo>
                  <a:cubicBezTo>
                    <a:pt x="877030" y="782834"/>
                    <a:pt x="877030" y="780510"/>
                    <a:pt x="877030" y="778185"/>
                  </a:cubicBezTo>
                  <a:cubicBezTo>
                    <a:pt x="872450" y="771211"/>
                    <a:pt x="872450" y="759588"/>
                    <a:pt x="877030" y="752614"/>
                  </a:cubicBezTo>
                  <a:cubicBezTo>
                    <a:pt x="877032" y="752611"/>
                    <a:pt x="877047" y="752565"/>
                    <a:pt x="877317" y="751742"/>
                  </a:cubicBezTo>
                  <a:lnTo>
                    <a:pt x="879321" y="745640"/>
                  </a:lnTo>
                  <a:cubicBezTo>
                    <a:pt x="879322" y="745643"/>
                    <a:pt x="879338" y="745689"/>
                    <a:pt x="879607" y="746512"/>
                  </a:cubicBezTo>
                  <a:lnTo>
                    <a:pt x="881612" y="752614"/>
                  </a:lnTo>
                  <a:cubicBezTo>
                    <a:pt x="886192" y="759588"/>
                    <a:pt x="888483" y="771211"/>
                    <a:pt x="883902" y="778185"/>
                  </a:cubicBezTo>
                  <a:cubicBezTo>
                    <a:pt x="883902" y="780510"/>
                    <a:pt x="883902" y="782834"/>
                    <a:pt x="883902" y="785159"/>
                  </a:cubicBezTo>
                  <a:cubicBezTo>
                    <a:pt x="888483" y="792133"/>
                    <a:pt x="893064" y="799107"/>
                    <a:pt x="895356" y="803756"/>
                  </a:cubicBezTo>
                  <a:cubicBezTo>
                    <a:pt x="897647" y="803756"/>
                    <a:pt x="897647" y="806081"/>
                    <a:pt x="899937" y="806081"/>
                  </a:cubicBezTo>
                  <a:cubicBezTo>
                    <a:pt x="899937" y="808405"/>
                    <a:pt x="899937" y="808405"/>
                    <a:pt x="899937" y="810730"/>
                  </a:cubicBezTo>
                  <a:cubicBezTo>
                    <a:pt x="897647" y="817704"/>
                    <a:pt x="897647" y="824678"/>
                    <a:pt x="897647" y="831652"/>
                  </a:cubicBezTo>
                  <a:cubicBezTo>
                    <a:pt x="902227" y="833976"/>
                    <a:pt x="902227" y="836301"/>
                    <a:pt x="902227" y="840950"/>
                  </a:cubicBezTo>
                  <a:lnTo>
                    <a:pt x="906809" y="843275"/>
                  </a:lnTo>
                  <a:cubicBezTo>
                    <a:pt x="906809" y="845600"/>
                    <a:pt x="906809" y="847924"/>
                    <a:pt x="906809" y="850249"/>
                  </a:cubicBezTo>
                  <a:cubicBezTo>
                    <a:pt x="904518" y="852574"/>
                    <a:pt x="904518" y="852574"/>
                    <a:pt x="902227" y="852574"/>
                  </a:cubicBezTo>
                  <a:cubicBezTo>
                    <a:pt x="915970" y="859548"/>
                    <a:pt x="923988" y="868847"/>
                    <a:pt x="929142" y="879889"/>
                  </a:cubicBezTo>
                  <a:lnTo>
                    <a:pt x="938277" y="915339"/>
                  </a:lnTo>
                  <a:lnTo>
                    <a:pt x="970944" y="915339"/>
                  </a:lnTo>
                  <a:lnTo>
                    <a:pt x="970944" y="886329"/>
                  </a:lnTo>
                  <a:lnTo>
                    <a:pt x="965411" y="886329"/>
                  </a:lnTo>
                  <a:cubicBezTo>
                    <a:pt x="965411" y="886306"/>
                    <a:pt x="965411" y="884414"/>
                    <a:pt x="965411" y="724196"/>
                  </a:cubicBezTo>
                  <a:cubicBezTo>
                    <a:pt x="965423" y="724196"/>
                    <a:pt x="965907" y="724196"/>
                    <a:pt x="986238" y="724196"/>
                  </a:cubicBezTo>
                  <a:cubicBezTo>
                    <a:pt x="986242" y="724190"/>
                    <a:pt x="986280" y="724108"/>
                    <a:pt x="986759" y="723115"/>
                  </a:cubicBezTo>
                  <a:lnTo>
                    <a:pt x="990403" y="715549"/>
                  </a:lnTo>
                  <a:cubicBezTo>
                    <a:pt x="990412" y="715550"/>
                    <a:pt x="990528" y="715568"/>
                    <a:pt x="992226" y="715819"/>
                  </a:cubicBezTo>
                  <a:lnTo>
                    <a:pt x="1004982" y="717710"/>
                  </a:lnTo>
                  <a:cubicBezTo>
                    <a:pt x="1004985" y="717720"/>
                    <a:pt x="1005024" y="717821"/>
                    <a:pt x="1005502" y="719062"/>
                  </a:cubicBezTo>
                  <a:lnTo>
                    <a:pt x="1009146" y="728519"/>
                  </a:lnTo>
                  <a:cubicBezTo>
                    <a:pt x="1009161" y="728520"/>
                    <a:pt x="1009773" y="728570"/>
                    <a:pt x="1036221" y="730681"/>
                  </a:cubicBezTo>
                  <a:cubicBezTo>
                    <a:pt x="1036221" y="730661"/>
                    <a:pt x="1036221" y="729131"/>
                    <a:pt x="1036221" y="607460"/>
                  </a:cubicBezTo>
                  <a:cubicBezTo>
                    <a:pt x="1036230" y="607460"/>
                    <a:pt x="1036353" y="607460"/>
                    <a:pt x="1038304" y="607460"/>
                  </a:cubicBezTo>
                  <a:lnTo>
                    <a:pt x="1052883" y="607460"/>
                  </a:lnTo>
                  <a:cubicBezTo>
                    <a:pt x="1052883" y="607438"/>
                    <a:pt x="1052883" y="605724"/>
                    <a:pt x="1052883" y="471268"/>
                  </a:cubicBezTo>
                  <a:cubicBezTo>
                    <a:pt x="1052891" y="471268"/>
                    <a:pt x="1053002" y="471268"/>
                    <a:pt x="1054704" y="471268"/>
                  </a:cubicBezTo>
                  <a:lnTo>
                    <a:pt x="1067461" y="471268"/>
                  </a:lnTo>
                  <a:cubicBezTo>
                    <a:pt x="1067461" y="471251"/>
                    <a:pt x="1067461" y="469845"/>
                    <a:pt x="1067461" y="356694"/>
                  </a:cubicBezTo>
                  <a:cubicBezTo>
                    <a:pt x="1071626" y="354532"/>
                    <a:pt x="1071626" y="354532"/>
                    <a:pt x="1071626" y="328590"/>
                  </a:cubicBezTo>
                  <a:cubicBezTo>
                    <a:pt x="1071633" y="328590"/>
                    <a:pt x="1071756" y="328590"/>
                    <a:pt x="1073709" y="328590"/>
                  </a:cubicBezTo>
                  <a:lnTo>
                    <a:pt x="1088288" y="328590"/>
                  </a:lnTo>
                  <a:cubicBezTo>
                    <a:pt x="1088299" y="328567"/>
                    <a:pt x="1088922" y="327200"/>
                    <a:pt x="1125775" y="246444"/>
                  </a:cubicBezTo>
                  <a:cubicBezTo>
                    <a:pt x="1125775" y="246430"/>
                    <a:pt x="1125810" y="244478"/>
                    <a:pt x="11299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14353A-EABD-49DB-9910-E10B582BE8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6044" y="5840773"/>
              <a:ext cx="4475956" cy="1039515"/>
            </a:xfrm>
            <a:custGeom>
              <a:avLst/>
              <a:gdLst>
                <a:gd name="connsiteX0" fmla="*/ 1569801 w 4475956"/>
                <a:gd name="connsiteY0" fmla="*/ 0 h 1039515"/>
                <a:gd name="connsiteX1" fmla="*/ 1573966 w 4475956"/>
                <a:gd name="connsiteY1" fmla="*/ 17294 h 1039515"/>
                <a:gd name="connsiteX2" fmla="*/ 1576049 w 4475956"/>
                <a:gd name="connsiteY2" fmla="*/ 75662 h 1039515"/>
                <a:gd name="connsiteX3" fmla="*/ 1578131 w 4475956"/>
                <a:gd name="connsiteY3" fmla="*/ 138354 h 1039515"/>
                <a:gd name="connsiteX4" fmla="*/ 1584379 w 4475956"/>
                <a:gd name="connsiteY4" fmla="*/ 144840 h 1039515"/>
                <a:gd name="connsiteX5" fmla="*/ 1582297 w 4475956"/>
                <a:gd name="connsiteY5" fmla="*/ 151324 h 1039515"/>
                <a:gd name="connsiteX6" fmla="*/ 1582297 w 4475956"/>
                <a:gd name="connsiteY6" fmla="*/ 229148 h 1039515"/>
                <a:gd name="connsiteX7" fmla="*/ 1584379 w 4475956"/>
                <a:gd name="connsiteY7" fmla="*/ 233472 h 1039515"/>
                <a:gd name="connsiteX8" fmla="*/ 1584379 w 4475956"/>
                <a:gd name="connsiteY8" fmla="*/ 255090 h 1039515"/>
                <a:gd name="connsiteX9" fmla="*/ 1598957 w 4475956"/>
                <a:gd name="connsiteY9" fmla="*/ 255090 h 1039515"/>
                <a:gd name="connsiteX10" fmla="*/ 1598957 w 4475956"/>
                <a:gd name="connsiteY10" fmla="*/ 272384 h 1039515"/>
                <a:gd name="connsiteX11" fmla="*/ 1607289 w 4475956"/>
                <a:gd name="connsiteY11" fmla="*/ 296163 h 1039515"/>
                <a:gd name="connsiteX12" fmla="*/ 1601041 w 4475956"/>
                <a:gd name="connsiteY12" fmla="*/ 300487 h 1039515"/>
                <a:gd name="connsiteX13" fmla="*/ 1588544 w 4475956"/>
                <a:gd name="connsiteY13" fmla="*/ 322105 h 1039515"/>
                <a:gd name="connsiteX14" fmla="*/ 1596875 w 4475956"/>
                <a:gd name="connsiteY14" fmla="*/ 575033 h 1039515"/>
                <a:gd name="connsiteX15" fmla="*/ 1663520 w 4475956"/>
                <a:gd name="connsiteY15" fmla="*/ 575033 h 1039515"/>
                <a:gd name="connsiteX16" fmla="*/ 1663520 w 4475956"/>
                <a:gd name="connsiteY16" fmla="*/ 650695 h 1039515"/>
                <a:gd name="connsiteX17" fmla="*/ 1671851 w 4475956"/>
                <a:gd name="connsiteY17" fmla="*/ 650695 h 1039515"/>
                <a:gd name="connsiteX18" fmla="*/ 1673933 w 4475956"/>
                <a:gd name="connsiteY18" fmla="*/ 644210 h 1039515"/>
                <a:gd name="connsiteX19" fmla="*/ 1680181 w 4475956"/>
                <a:gd name="connsiteY19" fmla="*/ 644210 h 1039515"/>
                <a:gd name="connsiteX20" fmla="*/ 1682265 w 4475956"/>
                <a:gd name="connsiteY20" fmla="*/ 652857 h 1039515"/>
                <a:gd name="connsiteX21" fmla="*/ 1694761 w 4475956"/>
                <a:gd name="connsiteY21" fmla="*/ 652857 h 1039515"/>
                <a:gd name="connsiteX22" fmla="*/ 1694761 w 4475956"/>
                <a:gd name="connsiteY22" fmla="*/ 646371 h 1039515"/>
                <a:gd name="connsiteX23" fmla="*/ 1717668 w 4475956"/>
                <a:gd name="connsiteY23" fmla="*/ 646371 h 1039515"/>
                <a:gd name="connsiteX24" fmla="*/ 1717668 w 4475956"/>
                <a:gd name="connsiteY24" fmla="*/ 652857 h 1039515"/>
                <a:gd name="connsiteX25" fmla="*/ 1738495 w 4475956"/>
                <a:gd name="connsiteY25" fmla="*/ 652857 h 1039515"/>
                <a:gd name="connsiteX26" fmla="*/ 1738495 w 4475956"/>
                <a:gd name="connsiteY26" fmla="*/ 698254 h 1039515"/>
                <a:gd name="connsiteX27" fmla="*/ 1753074 w 4475956"/>
                <a:gd name="connsiteY27" fmla="*/ 698254 h 1039515"/>
                <a:gd name="connsiteX28" fmla="*/ 1753074 w 4475956"/>
                <a:gd name="connsiteY28" fmla="*/ 685283 h 1039515"/>
                <a:gd name="connsiteX29" fmla="*/ 1769735 w 4475956"/>
                <a:gd name="connsiteY29" fmla="*/ 685283 h 1039515"/>
                <a:gd name="connsiteX30" fmla="*/ 1769735 w 4475956"/>
                <a:gd name="connsiteY30" fmla="*/ 505856 h 1039515"/>
                <a:gd name="connsiteX31" fmla="*/ 1775983 w 4475956"/>
                <a:gd name="connsiteY31" fmla="*/ 499370 h 1039515"/>
                <a:gd name="connsiteX32" fmla="*/ 1850959 w 4475956"/>
                <a:gd name="connsiteY32" fmla="*/ 499370 h 1039515"/>
                <a:gd name="connsiteX33" fmla="*/ 1850959 w 4475956"/>
                <a:gd name="connsiteY33" fmla="*/ 508018 h 1039515"/>
                <a:gd name="connsiteX34" fmla="*/ 1861371 w 4475956"/>
                <a:gd name="connsiteY34" fmla="*/ 508018 h 1039515"/>
                <a:gd name="connsiteX35" fmla="*/ 1861371 w 4475956"/>
                <a:gd name="connsiteY35" fmla="*/ 622592 h 1039515"/>
                <a:gd name="connsiteX36" fmla="*/ 1884280 w 4475956"/>
                <a:gd name="connsiteY36" fmla="*/ 622592 h 1039515"/>
                <a:gd name="connsiteX37" fmla="*/ 1884280 w 4475956"/>
                <a:gd name="connsiteY37" fmla="*/ 555577 h 1039515"/>
                <a:gd name="connsiteX38" fmla="*/ 1911356 w 4475956"/>
                <a:gd name="connsiteY38" fmla="*/ 555577 h 1039515"/>
                <a:gd name="connsiteX39" fmla="*/ 1915519 w 4475956"/>
                <a:gd name="connsiteY39" fmla="*/ 551253 h 1039515"/>
                <a:gd name="connsiteX40" fmla="*/ 1923851 w 4475956"/>
                <a:gd name="connsiteY40" fmla="*/ 551253 h 1039515"/>
                <a:gd name="connsiteX41" fmla="*/ 1928015 w 4475956"/>
                <a:gd name="connsiteY41" fmla="*/ 555577 h 1039515"/>
                <a:gd name="connsiteX42" fmla="*/ 1950925 w 4475956"/>
                <a:gd name="connsiteY42" fmla="*/ 555577 h 1039515"/>
                <a:gd name="connsiteX43" fmla="*/ 1950925 w 4475956"/>
                <a:gd name="connsiteY43" fmla="*/ 438841 h 1039515"/>
                <a:gd name="connsiteX44" fmla="*/ 2009239 w 4475956"/>
                <a:gd name="connsiteY44" fmla="*/ 428032 h 1039515"/>
                <a:gd name="connsiteX45" fmla="*/ 2009239 w 4475956"/>
                <a:gd name="connsiteY45" fmla="*/ 429113 h 1039515"/>
                <a:gd name="connsiteX46" fmla="*/ 2009239 w 4475956"/>
                <a:gd name="connsiteY46" fmla="*/ 436679 h 1039515"/>
                <a:gd name="connsiteX47" fmla="*/ 2036313 w 4475956"/>
                <a:gd name="connsiteY47" fmla="*/ 436679 h 1039515"/>
                <a:gd name="connsiteX48" fmla="*/ 2036313 w 4475956"/>
                <a:gd name="connsiteY48" fmla="*/ 691769 h 1039515"/>
                <a:gd name="connsiteX49" fmla="*/ 2059223 w 4475956"/>
                <a:gd name="connsiteY49" fmla="*/ 691769 h 1039515"/>
                <a:gd name="connsiteX50" fmla="*/ 2059223 w 4475956"/>
                <a:gd name="connsiteY50" fmla="*/ 687445 h 1039515"/>
                <a:gd name="connsiteX51" fmla="*/ 2071719 w 4475956"/>
                <a:gd name="connsiteY51" fmla="*/ 687445 h 1039515"/>
                <a:gd name="connsiteX52" fmla="*/ 2071719 w 4475956"/>
                <a:gd name="connsiteY52" fmla="*/ 691769 h 1039515"/>
                <a:gd name="connsiteX53" fmla="*/ 2096710 w 4475956"/>
                <a:gd name="connsiteY53" fmla="*/ 691769 h 1039515"/>
                <a:gd name="connsiteX54" fmla="*/ 2096710 w 4475956"/>
                <a:gd name="connsiteY54" fmla="*/ 678798 h 1039515"/>
                <a:gd name="connsiteX55" fmla="*/ 2125867 w 4475956"/>
                <a:gd name="connsiteY55" fmla="*/ 678798 h 1039515"/>
                <a:gd name="connsiteX56" fmla="*/ 2138363 w 4475956"/>
                <a:gd name="connsiteY56" fmla="*/ 674474 h 1039515"/>
                <a:gd name="connsiteX57" fmla="*/ 2159190 w 4475956"/>
                <a:gd name="connsiteY57" fmla="*/ 678798 h 1039515"/>
                <a:gd name="connsiteX58" fmla="*/ 2159190 w 4475956"/>
                <a:gd name="connsiteY58" fmla="*/ 661504 h 1039515"/>
                <a:gd name="connsiteX59" fmla="*/ 2167521 w 4475956"/>
                <a:gd name="connsiteY59" fmla="*/ 661504 h 1039515"/>
                <a:gd name="connsiteX60" fmla="*/ 2167521 w 4475956"/>
                <a:gd name="connsiteY60" fmla="*/ 648533 h 1039515"/>
                <a:gd name="connsiteX61" fmla="*/ 2225834 w 4475956"/>
                <a:gd name="connsiteY61" fmla="*/ 648533 h 1039515"/>
                <a:gd name="connsiteX62" fmla="*/ 2225834 w 4475956"/>
                <a:gd name="connsiteY62" fmla="*/ 618268 h 1039515"/>
                <a:gd name="connsiteX63" fmla="*/ 2244577 w 4475956"/>
                <a:gd name="connsiteY63" fmla="*/ 618268 h 1039515"/>
                <a:gd name="connsiteX64" fmla="*/ 2244577 w 4475956"/>
                <a:gd name="connsiteY64" fmla="*/ 611783 h 1039515"/>
                <a:gd name="connsiteX65" fmla="*/ 2257073 w 4475956"/>
                <a:gd name="connsiteY65" fmla="*/ 611783 h 1039515"/>
                <a:gd name="connsiteX66" fmla="*/ 2257073 w 4475956"/>
                <a:gd name="connsiteY66" fmla="*/ 618268 h 1039515"/>
                <a:gd name="connsiteX67" fmla="*/ 2273734 w 4475956"/>
                <a:gd name="connsiteY67" fmla="*/ 618268 h 1039515"/>
                <a:gd name="connsiteX68" fmla="*/ 2273734 w 4475956"/>
                <a:gd name="connsiteY68" fmla="*/ 667989 h 1039515"/>
                <a:gd name="connsiteX69" fmla="*/ 2307057 w 4475956"/>
                <a:gd name="connsiteY69" fmla="*/ 667989 h 1039515"/>
                <a:gd name="connsiteX70" fmla="*/ 2307057 w 4475956"/>
                <a:gd name="connsiteY70" fmla="*/ 642048 h 1039515"/>
                <a:gd name="connsiteX71" fmla="*/ 2346627 w 4475956"/>
                <a:gd name="connsiteY71" fmla="*/ 642048 h 1039515"/>
                <a:gd name="connsiteX72" fmla="*/ 2346627 w 4475956"/>
                <a:gd name="connsiteY72" fmla="*/ 611783 h 1039515"/>
                <a:gd name="connsiteX73" fmla="*/ 2396611 w 4475956"/>
                <a:gd name="connsiteY73" fmla="*/ 611783 h 1039515"/>
                <a:gd name="connsiteX74" fmla="*/ 2396611 w 4475956"/>
                <a:gd name="connsiteY74" fmla="*/ 722939 h 1039515"/>
                <a:gd name="connsiteX75" fmla="*/ 2396611 w 4475956"/>
                <a:gd name="connsiteY75" fmla="*/ 736718 h 1039515"/>
                <a:gd name="connsiteX76" fmla="*/ 2464305 w 4475956"/>
                <a:gd name="connsiteY76" fmla="*/ 736718 h 1039515"/>
                <a:gd name="connsiteX77" fmla="*/ 2464305 w 4475956"/>
                <a:gd name="connsiteY77" fmla="*/ 842490 h 1039515"/>
                <a:gd name="connsiteX78" fmla="*/ 2464305 w 4475956"/>
                <a:gd name="connsiteY78" fmla="*/ 865737 h 1039515"/>
                <a:gd name="connsiteX79" fmla="*/ 2479678 w 4475956"/>
                <a:gd name="connsiteY79" fmla="*/ 865737 h 1039515"/>
                <a:gd name="connsiteX80" fmla="*/ 2479678 w 4475956"/>
                <a:gd name="connsiteY80" fmla="*/ 864575 h 1039515"/>
                <a:gd name="connsiteX81" fmla="*/ 2479678 w 4475956"/>
                <a:gd name="connsiteY81" fmla="*/ 856439 h 1039515"/>
                <a:gd name="connsiteX82" fmla="*/ 2525489 w 4475956"/>
                <a:gd name="connsiteY82" fmla="*/ 856439 h 1039515"/>
                <a:gd name="connsiteX83" fmla="*/ 2525489 w 4475956"/>
                <a:gd name="connsiteY83" fmla="*/ 877360 h 1039515"/>
                <a:gd name="connsiteX84" fmla="*/ 2527778 w 4475956"/>
                <a:gd name="connsiteY84" fmla="*/ 878523 h 1039515"/>
                <a:gd name="connsiteX85" fmla="*/ 2543813 w 4475956"/>
                <a:gd name="connsiteY85" fmla="*/ 886659 h 1039515"/>
                <a:gd name="connsiteX86" fmla="*/ 2543813 w 4475956"/>
                <a:gd name="connsiteY86" fmla="*/ 916879 h 1039515"/>
                <a:gd name="connsiteX87" fmla="*/ 2545245 w 4475956"/>
                <a:gd name="connsiteY87" fmla="*/ 917461 h 1039515"/>
                <a:gd name="connsiteX88" fmla="*/ 2555266 w 4475956"/>
                <a:gd name="connsiteY88" fmla="*/ 921529 h 1039515"/>
                <a:gd name="connsiteX89" fmla="*/ 2555266 w 4475956"/>
                <a:gd name="connsiteY89" fmla="*/ 920367 h 1039515"/>
                <a:gd name="connsiteX90" fmla="*/ 2555266 w 4475956"/>
                <a:gd name="connsiteY90" fmla="*/ 912230 h 1039515"/>
                <a:gd name="connsiteX91" fmla="*/ 2556411 w 4475956"/>
                <a:gd name="connsiteY91" fmla="*/ 912230 h 1039515"/>
                <a:gd name="connsiteX92" fmla="*/ 2564428 w 4475956"/>
                <a:gd name="connsiteY92" fmla="*/ 912230 h 1039515"/>
                <a:gd name="connsiteX93" fmla="*/ 2564428 w 4475956"/>
                <a:gd name="connsiteY93" fmla="*/ 911358 h 1039515"/>
                <a:gd name="connsiteX94" fmla="*/ 2564428 w 4475956"/>
                <a:gd name="connsiteY94" fmla="*/ 905256 h 1039515"/>
                <a:gd name="connsiteX95" fmla="*/ 2563283 w 4475956"/>
                <a:gd name="connsiteY95" fmla="*/ 905256 h 1039515"/>
                <a:gd name="connsiteX96" fmla="*/ 2555266 w 4475956"/>
                <a:gd name="connsiteY96" fmla="*/ 905256 h 1039515"/>
                <a:gd name="connsiteX97" fmla="*/ 2555266 w 4475956"/>
                <a:gd name="connsiteY97" fmla="*/ 904094 h 1039515"/>
                <a:gd name="connsiteX98" fmla="*/ 2555266 w 4475956"/>
                <a:gd name="connsiteY98" fmla="*/ 895958 h 1039515"/>
                <a:gd name="connsiteX99" fmla="*/ 2556411 w 4475956"/>
                <a:gd name="connsiteY99" fmla="*/ 895958 h 1039515"/>
                <a:gd name="connsiteX100" fmla="*/ 2564428 w 4475956"/>
                <a:gd name="connsiteY100" fmla="*/ 895958 h 1039515"/>
                <a:gd name="connsiteX101" fmla="*/ 2564428 w 4475956"/>
                <a:gd name="connsiteY101" fmla="*/ 894795 h 1039515"/>
                <a:gd name="connsiteX102" fmla="*/ 2564428 w 4475956"/>
                <a:gd name="connsiteY102" fmla="*/ 886659 h 1039515"/>
                <a:gd name="connsiteX103" fmla="*/ 2563283 w 4475956"/>
                <a:gd name="connsiteY103" fmla="*/ 886659 h 1039515"/>
                <a:gd name="connsiteX104" fmla="*/ 2555266 w 4475956"/>
                <a:gd name="connsiteY104" fmla="*/ 886659 h 1039515"/>
                <a:gd name="connsiteX105" fmla="*/ 2555266 w 4475956"/>
                <a:gd name="connsiteY105" fmla="*/ 885497 h 1039515"/>
                <a:gd name="connsiteX106" fmla="*/ 2555266 w 4475956"/>
                <a:gd name="connsiteY106" fmla="*/ 877360 h 1039515"/>
                <a:gd name="connsiteX107" fmla="*/ 2556411 w 4475956"/>
                <a:gd name="connsiteY107" fmla="*/ 877360 h 1039515"/>
                <a:gd name="connsiteX108" fmla="*/ 2564428 w 4475956"/>
                <a:gd name="connsiteY108" fmla="*/ 877360 h 1039515"/>
                <a:gd name="connsiteX109" fmla="*/ 2564428 w 4475956"/>
                <a:gd name="connsiteY109" fmla="*/ 876489 h 1039515"/>
                <a:gd name="connsiteX110" fmla="*/ 2564428 w 4475956"/>
                <a:gd name="connsiteY110" fmla="*/ 870387 h 1039515"/>
                <a:gd name="connsiteX111" fmla="*/ 2563283 w 4475956"/>
                <a:gd name="connsiteY111" fmla="*/ 870387 h 1039515"/>
                <a:gd name="connsiteX112" fmla="*/ 2555266 w 4475956"/>
                <a:gd name="connsiteY112" fmla="*/ 870387 h 1039515"/>
                <a:gd name="connsiteX113" fmla="*/ 2555266 w 4475956"/>
                <a:gd name="connsiteY113" fmla="*/ 869224 h 1039515"/>
                <a:gd name="connsiteX114" fmla="*/ 2555266 w 4475956"/>
                <a:gd name="connsiteY114" fmla="*/ 861088 h 1039515"/>
                <a:gd name="connsiteX115" fmla="*/ 2556411 w 4475956"/>
                <a:gd name="connsiteY115" fmla="*/ 861088 h 1039515"/>
                <a:gd name="connsiteX116" fmla="*/ 2564428 w 4475956"/>
                <a:gd name="connsiteY116" fmla="*/ 861088 h 1039515"/>
                <a:gd name="connsiteX117" fmla="*/ 2564428 w 4475956"/>
                <a:gd name="connsiteY117" fmla="*/ 859926 h 1039515"/>
                <a:gd name="connsiteX118" fmla="*/ 2564428 w 4475956"/>
                <a:gd name="connsiteY118" fmla="*/ 851789 h 1039515"/>
                <a:gd name="connsiteX119" fmla="*/ 2563283 w 4475956"/>
                <a:gd name="connsiteY119" fmla="*/ 851789 h 1039515"/>
                <a:gd name="connsiteX120" fmla="*/ 2555266 w 4475956"/>
                <a:gd name="connsiteY120" fmla="*/ 851789 h 1039515"/>
                <a:gd name="connsiteX121" fmla="*/ 2555266 w 4475956"/>
                <a:gd name="connsiteY121" fmla="*/ 850918 h 1039515"/>
                <a:gd name="connsiteX122" fmla="*/ 2555266 w 4475956"/>
                <a:gd name="connsiteY122" fmla="*/ 844815 h 1039515"/>
                <a:gd name="connsiteX123" fmla="*/ 2556411 w 4475956"/>
                <a:gd name="connsiteY123" fmla="*/ 844815 h 1039515"/>
                <a:gd name="connsiteX124" fmla="*/ 2564428 w 4475956"/>
                <a:gd name="connsiteY124" fmla="*/ 844815 h 1039515"/>
                <a:gd name="connsiteX125" fmla="*/ 2564428 w 4475956"/>
                <a:gd name="connsiteY125" fmla="*/ 843653 h 1039515"/>
                <a:gd name="connsiteX126" fmla="*/ 2564428 w 4475956"/>
                <a:gd name="connsiteY126" fmla="*/ 835517 h 1039515"/>
                <a:gd name="connsiteX127" fmla="*/ 2563283 w 4475956"/>
                <a:gd name="connsiteY127" fmla="*/ 835517 h 1039515"/>
                <a:gd name="connsiteX128" fmla="*/ 2555266 w 4475956"/>
                <a:gd name="connsiteY128" fmla="*/ 835517 h 1039515"/>
                <a:gd name="connsiteX129" fmla="*/ 2555266 w 4475956"/>
                <a:gd name="connsiteY129" fmla="*/ 834355 h 1039515"/>
                <a:gd name="connsiteX130" fmla="*/ 2555266 w 4475956"/>
                <a:gd name="connsiteY130" fmla="*/ 826218 h 1039515"/>
                <a:gd name="connsiteX131" fmla="*/ 2556411 w 4475956"/>
                <a:gd name="connsiteY131" fmla="*/ 826218 h 1039515"/>
                <a:gd name="connsiteX132" fmla="*/ 2564428 w 4475956"/>
                <a:gd name="connsiteY132" fmla="*/ 826218 h 1039515"/>
                <a:gd name="connsiteX133" fmla="*/ 2564428 w 4475956"/>
                <a:gd name="connsiteY133" fmla="*/ 825056 h 1039515"/>
                <a:gd name="connsiteX134" fmla="*/ 2564428 w 4475956"/>
                <a:gd name="connsiteY134" fmla="*/ 816920 h 1039515"/>
                <a:gd name="connsiteX135" fmla="*/ 2563283 w 4475956"/>
                <a:gd name="connsiteY135" fmla="*/ 816920 h 1039515"/>
                <a:gd name="connsiteX136" fmla="*/ 2555266 w 4475956"/>
                <a:gd name="connsiteY136" fmla="*/ 816920 h 1039515"/>
                <a:gd name="connsiteX137" fmla="*/ 2555266 w 4475956"/>
                <a:gd name="connsiteY137" fmla="*/ 816048 h 1039515"/>
                <a:gd name="connsiteX138" fmla="*/ 2555266 w 4475956"/>
                <a:gd name="connsiteY138" fmla="*/ 809946 h 1039515"/>
                <a:gd name="connsiteX139" fmla="*/ 2556411 w 4475956"/>
                <a:gd name="connsiteY139" fmla="*/ 809946 h 1039515"/>
                <a:gd name="connsiteX140" fmla="*/ 2564428 w 4475956"/>
                <a:gd name="connsiteY140" fmla="*/ 809946 h 1039515"/>
                <a:gd name="connsiteX141" fmla="*/ 2564428 w 4475956"/>
                <a:gd name="connsiteY141" fmla="*/ 808783 h 1039515"/>
                <a:gd name="connsiteX142" fmla="*/ 2564428 w 4475956"/>
                <a:gd name="connsiteY142" fmla="*/ 800647 h 1039515"/>
                <a:gd name="connsiteX143" fmla="*/ 2563283 w 4475956"/>
                <a:gd name="connsiteY143" fmla="*/ 800647 h 1039515"/>
                <a:gd name="connsiteX144" fmla="*/ 2555266 w 4475956"/>
                <a:gd name="connsiteY144" fmla="*/ 800647 h 1039515"/>
                <a:gd name="connsiteX145" fmla="*/ 2555266 w 4475956"/>
                <a:gd name="connsiteY145" fmla="*/ 799485 h 1039515"/>
                <a:gd name="connsiteX146" fmla="*/ 2555266 w 4475956"/>
                <a:gd name="connsiteY146" fmla="*/ 791348 h 1039515"/>
                <a:gd name="connsiteX147" fmla="*/ 2556411 w 4475956"/>
                <a:gd name="connsiteY147" fmla="*/ 791348 h 1039515"/>
                <a:gd name="connsiteX148" fmla="*/ 2564428 w 4475956"/>
                <a:gd name="connsiteY148" fmla="*/ 791348 h 1039515"/>
                <a:gd name="connsiteX149" fmla="*/ 2564428 w 4475956"/>
                <a:gd name="connsiteY149" fmla="*/ 790477 h 1039515"/>
                <a:gd name="connsiteX150" fmla="*/ 2564428 w 4475956"/>
                <a:gd name="connsiteY150" fmla="*/ 784375 h 1039515"/>
                <a:gd name="connsiteX151" fmla="*/ 2563283 w 4475956"/>
                <a:gd name="connsiteY151" fmla="*/ 784375 h 1039515"/>
                <a:gd name="connsiteX152" fmla="*/ 2555266 w 4475956"/>
                <a:gd name="connsiteY152" fmla="*/ 784375 h 1039515"/>
                <a:gd name="connsiteX153" fmla="*/ 2555266 w 4475956"/>
                <a:gd name="connsiteY153" fmla="*/ 783212 h 1039515"/>
                <a:gd name="connsiteX154" fmla="*/ 2555266 w 4475956"/>
                <a:gd name="connsiteY154" fmla="*/ 775076 h 1039515"/>
                <a:gd name="connsiteX155" fmla="*/ 2556411 w 4475956"/>
                <a:gd name="connsiteY155" fmla="*/ 775076 h 1039515"/>
                <a:gd name="connsiteX156" fmla="*/ 2564428 w 4475956"/>
                <a:gd name="connsiteY156" fmla="*/ 775076 h 1039515"/>
                <a:gd name="connsiteX157" fmla="*/ 2564428 w 4475956"/>
                <a:gd name="connsiteY157" fmla="*/ 773914 h 1039515"/>
                <a:gd name="connsiteX158" fmla="*/ 2564428 w 4475956"/>
                <a:gd name="connsiteY158" fmla="*/ 765777 h 1039515"/>
                <a:gd name="connsiteX159" fmla="*/ 2563283 w 4475956"/>
                <a:gd name="connsiteY159" fmla="*/ 765777 h 1039515"/>
                <a:gd name="connsiteX160" fmla="*/ 2555266 w 4475956"/>
                <a:gd name="connsiteY160" fmla="*/ 765777 h 1039515"/>
                <a:gd name="connsiteX161" fmla="*/ 2555266 w 4475956"/>
                <a:gd name="connsiteY161" fmla="*/ 764615 h 1039515"/>
                <a:gd name="connsiteX162" fmla="*/ 2555266 w 4475956"/>
                <a:gd name="connsiteY162" fmla="*/ 756479 h 1039515"/>
                <a:gd name="connsiteX163" fmla="*/ 2556411 w 4475956"/>
                <a:gd name="connsiteY163" fmla="*/ 756479 h 1039515"/>
                <a:gd name="connsiteX164" fmla="*/ 2564428 w 4475956"/>
                <a:gd name="connsiteY164" fmla="*/ 756479 h 1039515"/>
                <a:gd name="connsiteX165" fmla="*/ 2564428 w 4475956"/>
                <a:gd name="connsiteY165" fmla="*/ 755607 h 1039515"/>
                <a:gd name="connsiteX166" fmla="*/ 2564428 w 4475956"/>
                <a:gd name="connsiteY166" fmla="*/ 749505 h 1039515"/>
                <a:gd name="connsiteX167" fmla="*/ 2563283 w 4475956"/>
                <a:gd name="connsiteY167" fmla="*/ 749505 h 1039515"/>
                <a:gd name="connsiteX168" fmla="*/ 2555266 w 4475956"/>
                <a:gd name="connsiteY168" fmla="*/ 749505 h 1039515"/>
                <a:gd name="connsiteX169" fmla="*/ 2555266 w 4475956"/>
                <a:gd name="connsiteY169" fmla="*/ 748343 h 1039515"/>
                <a:gd name="connsiteX170" fmla="*/ 2555266 w 4475956"/>
                <a:gd name="connsiteY170" fmla="*/ 740206 h 1039515"/>
                <a:gd name="connsiteX171" fmla="*/ 2556411 w 4475956"/>
                <a:gd name="connsiteY171" fmla="*/ 740206 h 1039515"/>
                <a:gd name="connsiteX172" fmla="*/ 2564428 w 4475956"/>
                <a:gd name="connsiteY172" fmla="*/ 740206 h 1039515"/>
                <a:gd name="connsiteX173" fmla="*/ 2564428 w 4475956"/>
                <a:gd name="connsiteY173" fmla="*/ 739044 h 1039515"/>
                <a:gd name="connsiteX174" fmla="*/ 2564428 w 4475956"/>
                <a:gd name="connsiteY174" fmla="*/ 730908 h 1039515"/>
                <a:gd name="connsiteX175" fmla="*/ 2563283 w 4475956"/>
                <a:gd name="connsiteY175" fmla="*/ 730908 h 1039515"/>
                <a:gd name="connsiteX176" fmla="*/ 2555266 w 4475956"/>
                <a:gd name="connsiteY176" fmla="*/ 730908 h 1039515"/>
                <a:gd name="connsiteX177" fmla="*/ 2555266 w 4475956"/>
                <a:gd name="connsiteY177" fmla="*/ 729745 h 1039515"/>
                <a:gd name="connsiteX178" fmla="*/ 2555266 w 4475956"/>
                <a:gd name="connsiteY178" fmla="*/ 721609 h 1039515"/>
                <a:gd name="connsiteX179" fmla="*/ 2556411 w 4475956"/>
                <a:gd name="connsiteY179" fmla="*/ 721609 h 1039515"/>
                <a:gd name="connsiteX180" fmla="*/ 2564428 w 4475956"/>
                <a:gd name="connsiteY180" fmla="*/ 721609 h 1039515"/>
                <a:gd name="connsiteX181" fmla="*/ 2564428 w 4475956"/>
                <a:gd name="connsiteY181" fmla="*/ 720737 h 1039515"/>
                <a:gd name="connsiteX182" fmla="*/ 2564428 w 4475956"/>
                <a:gd name="connsiteY182" fmla="*/ 714635 h 1039515"/>
                <a:gd name="connsiteX183" fmla="*/ 2563283 w 4475956"/>
                <a:gd name="connsiteY183" fmla="*/ 714635 h 1039515"/>
                <a:gd name="connsiteX184" fmla="*/ 2555266 w 4475956"/>
                <a:gd name="connsiteY184" fmla="*/ 714635 h 1039515"/>
                <a:gd name="connsiteX185" fmla="*/ 2555266 w 4475956"/>
                <a:gd name="connsiteY185" fmla="*/ 713473 h 1039515"/>
                <a:gd name="connsiteX186" fmla="*/ 2555266 w 4475956"/>
                <a:gd name="connsiteY186" fmla="*/ 705336 h 1039515"/>
                <a:gd name="connsiteX187" fmla="*/ 2556411 w 4475956"/>
                <a:gd name="connsiteY187" fmla="*/ 705336 h 1039515"/>
                <a:gd name="connsiteX188" fmla="*/ 2564428 w 4475956"/>
                <a:gd name="connsiteY188" fmla="*/ 705336 h 1039515"/>
                <a:gd name="connsiteX189" fmla="*/ 2563283 w 4475956"/>
                <a:gd name="connsiteY189" fmla="*/ 703593 h 1039515"/>
                <a:gd name="connsiteX190" fmla="*/ 2555266 w 4475956"/>
                <a:gd name="connsiteY190" fmla="*/ 691389 h 1039515"/>
                <a:gd name="connsiteX191" fmla="*/ 2555266 w 4475956"/>
                <a:gd name="connsiteY191" fmla="*/ 654194 h 1039515"/>
                <a:gd name="connsiteX192" fmla="*/ 2708733 w 4475956"/>
                <a:gd name="connsiteY192" fmla="*/ 654194 h 1039515"/>
                <a:gd name="connsiteX193" fmla="*/ 2722475 w 4475956"/>
                <a:gd name="connsiteY193" fmla="*/ 675116 h 1039515"/>
                <a:gd name="connsiteX194" fmla="*/ 2722475 w 4475956"/>
                <a:gd name="connsiteY194" fmla="*/ 721609 h 1039515"/>
                <a:gd name="connsiteX195" fmla="*/ 2721330 w 4475956"/>
                <a:gd name="connsiteY195" fmla="*/ 721609 h 1039515"/>
                <a:gd name="connsiteX196" fmla="*/ 2713313 w 4475956"/>
                <a:gd name="connsiteY196" fmla="*/ 721609 h 1039515"/>
                <a:gd name="connsiteX197" fmla="*/ 2713313 w 4475956"/>
                <a:gd name="connsiteY197" fmla="*/ 722771 h 1039515"/>
                <a:gd name="connsiteX198" fmla="*/ 2713313 w 4475956"/>
                <a:gd name="connsiteY198" fmla="*/ 730908 h 1039515"/>
                <a:gd name="connsiteX199" fmla="*/ 2714459 w 4475956"/>
                <a:gd name="connsiteY199" fmla="*/ 730908 h 1039515"/>
                <a:gd name="connsiteX200" fmla="*/ 2722475 w 4475956"/>
                <a:gd name="connsiteY200" fmla="*/ 730908 h 1039515"/>
                <a:gd name="connsiteX201" fmla="*/ 2722475 w 4475956"/>
                <a:gd name="connsiteY201" fmla="*/ 732070 h 1039515"/>
                <a:gd name="connsiteX202" fmla="*/ 2722475 w 4475956"/>
                <a:gd name="connsiteY202" fmla="*/ 740206 h 1039515"/>
                <a:gd name="connsiteX203" fmla="*/ 2721330 w 4475956"/>
                <a:gd name="connsiteY203" fmla="*/ 740206 h 1039515"/>
                <a:gd name="connsiteX204" fmla="*/ 2713313 w 4475956"/>
                <a:gd name="connsiteY204" fmla="*/ 740206 h 1039515"/>
                <a:gd name="connsiteX205" fmla="*/ 2713313 w 4475956"/>
                <a:gd name="connsiteY205" fmla="*/ 741368 h 1039515"/>
                <a:gd name="connsiteX206" fmla="*/ 2713313 w 4475956"/>
                <a:gd name="connsiteY206" fmla="*/ 749505 h 1039515"/>
                <a:gd name="connsiteX207" fmla="*/ 2714459 w 4475956"/>
                <a:gd name="connsiteY207" fmla="*/ 749505 h 1039515"/>
                <a:gd name="connsiteX208" fmla="*/ 2722475 w 4475956"/>
                <a:gd name="connsiteY208" fmla="*/ 749505 h 1039515"/>
                <a:gd name="connsiteX209" fmla="*/ 2722475 w 4475956"/>
                <a:gd name="connsiteY209" fmla="*/ 750377 h 1039515"/>
                <a:gd name="connsiteX210" fmla="*/ 2722475 w 4475956"/>
                <a:gd name="connsiteY210" fmla="*/ 756479 h 1039515"/>
                <a:gd name="connsiteX211" fmla="*/ 2721330 w 4475956"/>
                <a:gd name="connsiteY211" fmla="*/ 756479 h 1039515"/>
                <a:gd name="connsiteX212" fmla="*/ 2713313 w 4475956"/>
                <a:gd name="connsiteY212" fmla="*/ 756479 h 1039515"/>
                <a:gd name="connsiteX213" fmla="*/ 2713313 w 4475956"/>
                <a:gd name="connsiteY213" fmla="*/ 757641 h 1039515"/>
                <a:gd name="connsiteX214" fmla="*/ 2713313 w 4475956"/>
                <a:gd name="connsiteY214" fmla="*/ 765777 h 1039515"/>
                <a:gd name="connsiteX215" fmla="*/ 2714459 w 4475956"/>
                <a:gd name="connsiteY215" fmla="*/ 765777 h 1039515"/>
                <a:gd name="connsiteX216" fmla="*/ 2722475 w 4475956"/>
                <a:gd name="connsiteY216" fmla="*/ 765777 h 1039515"/>
                <a:gd name="connsiteX217" fmla="*/ 2722475 w 4475956"/>
                <a:gd name="connsiteY217" fmla="*/ 766940 h 1039515"/>
                <a:gd name="connsiteX218" fmla="*/ 2722475 w 4475956"/>
                <a:gd name="connsiteY218" fmla="*/ 775076 h 1039515"/>
                <a:gd name="connsiteX219" fmla="*/ 2721330 w 4475956"/>
                <a:gd name="connsiteY219" fmla="*/ 775076 h 1039515"/>
                <a:gd name="connsiteX220" fmla="*/ 2713313 w 4475956"/>
                <a:gd name="connsiteY220" fmla="*/ 775076 h 1039515"/>
                <a:gd name="connsiteX221" fmla="*/ 2713313 w 4475956"/>
                <a:gd name="connsiteY221" fmla="*/ 776238 h 1039515"/>
                <a:gd name="connsiteX222" fmla="*/ 2713313 w 4475956"/>
                <a:gd name="connsiteY222" fmla="*/ 784375 h 1039515"/>
                <a:gd name="connsiteX223" fmla="*/ 2714459 w 4475956"/>
                <a:gd name="connsiteY223" fmla="*/ 784375 h 1039515"/>
                <a:gd name="connsiteX224" fmla="*/ 2722475 w 4475956"/>
                <a:gd name="connsiteY224" fmla="*/ 784375 h 1039515"/>
                <a:gd name="connsiteX225" fmla="*/ 2722475 w 4475956"/>
                <a:gd name="connsiteY225" fmla="*/ 785246 h 1039515"/>
                <a:gd name="connsiteX226" fmla="*/ 2722475 w 4475956"/>
                <a:gd name="connsiteY226" fmla="*/ 791348 h 1039515"/>
                <a:gd name="connsiteX227" fmla="*/ 2721330 w 4475956"/>
                <a:gd name="connsiteY227" fmla="*/ 791348 h 1039515"/>
                <a:gd name="connsiteX228" fmla="*/ 2713313 w 4475956"/>
                <a:gd name="connsiteY228" fmla="*/ 791348 h 1039515"/>
                <a:gd name="connsiteX229" fmla="*/ 2713313 w 4475956"/>
                <a:gd name="connsiteY229" fmla="*/ 792511 h 1039515"/>
                <a:gd name="connsiteX230" fmla="*/ 2713313 w 4475956"/>
                <a:gd name="connsiteY230" fmla="*/ 800647 h 1039515"/>
                <a:gd name="connsiteX231" fmla="*/ 2714459 w 4475956"/>
                <a:gd name="connsiteY231" fmla="*/ 800647 h 1039515"/>
                <a:gd name="connsiteX232" fmla="*/ 2722475 w 4475956"/>
                <a:gd name="connsiteY232" fmla="*/ 800647 h 1039515"/>
                <a:gd name="connsiteX233" fmla="*/ 2722475 w 4475956"/>
                <a:gd name="connsiteY233" fmla="*/ 801809 h 1039515"/>
                <a:gd name="connsiteX234" fmla="*/ 2722475 w 4475956"/>
                <a:gd name="connsiteY234" fmla="*/ 809946 h 1039515"/>
                <a:gd name="connsiteX235" fmla="*/ 2721330 w 4475956"/>
                <a:gd name="connsiteY235" fmla="*/ 809946 h 1039515"/>
                <a:gd name="connsiteX236" fmla="*/ 2713313 w 4475956"/>
                <a:gd name="connsiteY236" fmla="*/ 809946 h 1039515"/>
                <a:gd name="connsiteX237" fmla="*/ 2713313 w 4475956"/>
                <a:gd name="connsiteY237" fmla="*/ 810817 h 1039515"/>
                <a:gd name="connsiteX238" fmla="*/ 2713313 w 4475956"/>
                <a:gd name="connsiteY238" fmla="*/ 816920 h 1039515"/>
                <a:gd name="connsiteX239" fmla="*/ 2714459 w 4475956"/>
                <a:gd name="connsiteY239" fmla="*/ 816920 h 1039515"/>
                <a:gd name="connsiteX240" fmla="*/ 2722475 w 4475956"/>
                <a:gd name="connsiteY240" fmla="*/ 816920 h 1039515"/>
                <a:gd name="connsiteX241" fmla="*/ 2722475 w 4475956"/>
                <a:gd name="connsiteY241" fmla="*/ 818082 h 1039515"/>
                <a:gd name="connsiteX242" fmla="*/ 2722475 w 4475956"/>
                <a:gd name="connsiteY242" fmla="*/ 826218 h 1039515"/>
                <a:gd name="connsiteX243" fmla="*/ 2721330 w 4475956"/>
                <a:gd name="connsiteY243" fmla="*/ 826218 h 1039515"/>
                <a:gd name="connsiteX244" fmla="*/ 2713313 w 4475956"/>
                <a:gd name="connsiteY244" fmla="*/ 826218 h 1039515"/>
                <a:gd name="connsiteX245" fmla="*/ 2713313 w 4475956"/>
                <a:gd name="connsiteY245" fmla="*/ 827380 h 1039515"/>
                <a:gd name="connsiteX246" fmla="*/ 2713313 w 4475956"/>
                <a:gd name="connsiteY246" fmla="*/ 835517 h 1039515"/>
                <a:gd name="connsiteX247" fmla="*/ 2714459 w 4475956"/>
                <a:gd name="connsiteY247" fmla="*/ 835517 h 1039515"/>
                <a:gd name="connsiteX248" fmla="*/ 2722475 w 4475956"/>
                <a:gd name="connsiteY248" fmla="*/ 835517 h 1039515"/>
                <a:gd name="connsiteX249" fmla="*/ 2722475 w 4475956"/>
                <a:gd name="connsiteY249" fmla="*/ 836679 h 1039515"/>
                <a:gd name="connsiteX250" fmla="*/ 2722475 w 4475956"/>
                <a:gd name="connsiteY250" fmla="*/ 844815 h 1039515"/>
                <a:gd name="connsiteX251" fmla="*/ 2721330 w 4475956"/>
                <a:gd name="connsiteY251" fmla="*/ 844815 h 1039515"/>
                <a:gd name="connsiteX252" fmla="*/ 2713313 w 4475956"/>
                <a:gd name="connsiteY252" fmla="*/ 844815 h 1039515"/>
                <a:gd name="connsiteX253" fmla="*/ 2713313 w 4475956"/>
                <a:gd name="connsiteY253" fmla="*/ 845687 h 1039515"/>
                <a:gd name="connsiteX254" fmla="*/ 2713313 w 4475956"/>
                <a:gd name="connsiteY254" fmla="*/ 851789 h 1039515"/>
                <a:gd name="connsiteX255" fmla="*/ 2714459 w 4475956"/>
                <a:gd name="connsiteY255" fmla="*/ 851789 h 1039515"/>
                <a:gd name="connsiteX256" fmla="*/ 2722475 w 4475956"/>
                <a:gd name="connsiteY256" fmla="*/ 851789 h 1039515"/>
                <a:gd name="connsiteX257" fmla="*/ 2722475 w 4475956"/>
                <a:gd name="connsiteY257" fmla="*/ 852952 h 1039515"/>
                <a:gd name="connsiteX258" fmla="*/ 2722475 w 4475956"/>
                <a:gd name="connsiteY258" fmla="*/ 861088 h 1039515"/>
                <a:gd name="connsiteX259" fmla="*/ 2721330 w 4475956"/>
                <a:gd name="connsiteY259" fmla="*/ 861088 h 1039515"/>
                <a:gd name="connsiteX260" fmla="*/ 2713313 w 4475956"/>
                <a:gd name="connsiteY260" fmla="*/ 861088 h 1039515"/>
                <a:gd name="connsiteX261" fmla="*/ 2713313 w 4475956"/>
                <a:gd name="connsiteY261" fmla="*/ 862250 h 1039515"/>
                <a:gd name="connsiteX262" fmla="*/ 2713313 w 4475956"/>
                <a:gd name="connsiteY262" fmla="*/ 870387 h 1039515"/>
                <a:gd name="connsiteX263" fmla="*/ 2714459 w 4475956"/>
                <a:gd name="connsiteY263" fmla="*/ 870387 h 1039515"/>
                <a:gd name="connsiteX264" fmla="*/ 2722475 w 4475956"/>
                <a:gd name="connsiteY264" fmla="*/ 870387 h 1039515"/>
                <a:gd name="connsiteX265" fmla="*/ 2722475 w 4475956"/>
                <a:gd name="connsiteY265" fmla="*/ 871258 h 1039515"/>
                <a:gd name="connsiteX266" fmla="*/ 2722475 w 4475956"/>
                <a:gd name="connsiteY266" fmla="*/ 877360 h 1039515"/>
                <a:gd name="connsiteX267" fmla="*/ 2721330 w 4475956"/>
                <a:gd name="connsiteY267" fmla="*/ 877360 h 1039515"/>
                <a:gd name="connsiteX268" fmla="*/ 2713313 w 4475956"/>
                <a:gd name="connsiteY268" fmla="*/ 877360 h 1039515"/>
                <a:gd name="connsiteX269" fmla="*/ 2713313 w 4475956"/>
                <a:gd name="connsiteY269" fmla="*/ 878523 h 1039515"/>
                <a:gd name="connsiteX270" fmla="*/ 2713313 w 4475956"/>
                <a:gd name="connsiteY270" fmla="*/ 886659 h 1039515"/>
                <a:gd name="connsiteX271" fmla="*/ 2714459 w 4475956"/>
                <a:gd name="connsiteY271" fmla="*/ 886659 h 1039515"/>
                <a:gd name="connsiteX272" fmla="*/ 2722475 w 4475956"/>
                <a:gd name="connsiteY272" fmla="*/ 886659 h 1039515"/>
                <a:gd name="connsiteX273" fmla="*/ 2722475 w 4475956"/>
                <a:gd name="connsiteY273" fmla="*/ 887821 h 1039515"/>
                <a:gd name="connsiteX274" fmla="*/ 2722475 w 4475956"/>
                <a:gd name="connsiteY274" fmla="*/ 895958 h 1039515"/>
                <a:gd name="connsiteX275" fmla="*/ 2721330 w 4475956"/>
                <a:gd name="connsiteY275" fmla="*/ 895958 h 1039515"/>
                <a:gd name="connsiteX276" fmla="*/ 2713313 w 4475956"/>
                <a:gd name="connsiteY276" fmla="*/ 895958 h 1039515"/>
                <a:gd name="connsiteX277" fmla="*/ 2713313 w 4475956"/>
                <a:gd name="connsiteY277" fmla="*/ 897120 h 1039515"/>
                <a:gd name="connsiteX278" fmla="*/ 2713313 w 4475956"/>
                <a:gd name="connsiteY278" fmla="*/ 905256 h 1039515"/>
                <a:gd name="connsiteX279" fmla="*/ 2714459 w 4475956"/>
                <a:gd name="connsiteY279" fmla="*/ 905256 h 1039515"/>
                <a:gd name="connsiteX280" fmla="*/ 2722475 w 4475956"/>
                <a:gd name="connsiteY280" fmla="*/ 905256 h 1039515"/>
                <a:gd name="connsiteX281" fmla="*/ 2722475 w 4475956"/>
                <a:gd name="connsiteY281" fmla="*/ 906128 h 1039515"/>
                <a:gd name="connsiteX282" fmla="*/ 2722475 w 4475956"/>
                <a:gd name="connsiteY282" fmla="*/ 912230 h 1039515"/>
                <a:gd name="connsiteX283" fmla="*/ 2721330 w 4475956"/>
                <a:gd name="connsiteY283" fmla="*/ 912230 h 1039515"/>
                <a:gd name="connsiteX284" fmla="*/ 2713313 w 4475956"/>
                <a:gd name="connsiteY284" fmla="*/ 912230 h 1039515"/>
                <a:gd name="connsiteX285" fmla="*/ 2713313 w 4475956"/>
                <a:gd name="connsiteY285" fmla="*/ 913392 h 1039515"/>
                <a:gd name="connsiteX286" fmla="*/ 2713313 w 4475956"/>
                <a:gd name="connsiteY286" fmla="*/ 921529 h 1039515"/>
                <a:gd name="connsiteX287" fmla="*/ 2738509 w 4475956"/>
                <a:gd name="connsiteY287" fmla="*/ 942451 h 1039515"/>
                <a:gd name="connsiteX288" fmla="*/ 2737365 w 4475956"/>
                <a:gd name="connsiteY288" fmla="*/ 947100 h 1039515"/>
                <a:gd name="connsiteX289" fmla="*/ 2729347 w 4475956"/>
                <a:gd name="connsiteY289" fmla="*/ 947100 h 1039515"/>
                <a:gd name="connsiteX290" fmla="*/ 2729347 w 4475956"/>
                <a:gd name="connsiteY290" fmla="*/ 972671 h 1039515"/>
                <a:gd name="connsiteX291" fmla="*/ 2730493 w 4475956"/>
                <a:gd name="connsiteY291" fmla="*/ 972671 h 1039515"/>
                <a:gd name="connsiteX292" fmla="*/ 2738509 w 4475956"/>
                <a:gd name="connsiteY292" fmla="*/ 972671 h 1039515"/>
                <a:gd name="connsiteX293" fmla="*/ 2738509 w 4475956"/>
                <a:gd name="connsiteY293" fmla="*/ 971218 h 1039515"/>
                <a:gd name="connsiteX294" fmla="*/ 2738509 w 4475956"/>
                <a:gd name="connsiteY294" fmla="*/ 961048 h 1039515"/>
                <a:gd name="connsiteX295" fmla="*/ 2739655 w 4475956"/>
                <a:gd name="connsiteY295" fmla="*/ 960467 h 1039515"/>
                <a:gd name="connsiteX296" fmla="*/ 2747671 w 4475956"/>
                <a:gd name="connsiteY296" fmla="*/ 956399 h 1039515"/>
                <a:gd name="connsiteX297" fmla="*/ 2749675 w 4475956"/>
                <a:gd name="connsiteY297" fmla="*/ 956399 h 1039515"/>
                <a:gd name="connsiteX298" fmla="*/ 2763706 w 4475956"/>
                <a:gd name="connsiteY298" fmla="*/ 956399 h 1039515"/>
                <a:gd name="connsiteX299" fmla="*/ 2763706 w 4475956"/>
                <a:gd name="connsiteY299" fmla="*/ 957561 h 1039515"/>
                <a:gd name="connsiteX300" fmla="*/ 2763706 w 4475956"/>
                <a:gd name="connsiteY300" fmla="*/ 965697 h 1039515"/>
                <a:gd name="connsiteX301" fmla="*/ 2765424 w 4475956"/>
                <a:gd name="connsiteY301" fmla="*/ 965697 h 1039515"/>
                <a:gd name="connsiteX302" fmla="*/ 2777450 w 4475956"/>
                <a:gd name="connsiteY302" fmla="*/ 965697 h 1039515"/>
                <a:gd name="connsiteX303" fmla="*/ 2778594 w 4475956"/>
                <a:gd name="connsiteY303" fmla="*/ 970346 h 1039515"/>
                <a:gd name="connsiteX304" fmla="*/ 2786612 w 4475956"/>
                <a:gd name="connsiteY304" fmla="*/ 970346 h 1039515"/>
                <a:gd name="connsiteX305" fmla="*/ 2811807 w 4475956"/>
                <a:gd name="connsiteY305" fmla="*/ 1002891 h 1039515"/>
                <a:gd name="connsiteX306" fmla="*/ 2811807 w 4475956"/>
                <a:gd name="connsiteY306" fmla="*/ 1037761 h 1039515"/>
                <a:gd name="connsiteX307" fmla="*/ 2812951 w 4475956"/>
                <a:gd name="connsiteY307" fmla="*/ 1037761 h 1039515"/>
                <a:gd name="connsiteX308" fmla="*/ 2820970 w 4475956"/>
                <a:gd name="connsiteY308" fmla="*/ 1037761 h 1039515"/>
                <a:gd name="connsiteX309" fmla="*/ 2820970 w 4475956"/>
                <a:gd name="connsiteY309" fmla="*/ 1035727 h 1039515"/>
                <a:gd name="connsiteX310" fmla="*/ 2820970 w 4475956"/>
                <a:gd name="connsiteY310" fmla="*/ 1021489 h 1039515"/>
                <a:gd name="connsiteX311" fmla="*/ 2821829 w 4475956"/>
                <a:gd name="connsiteY311" fmla="*/ 1021489 h 1039515"/>
                <a:gd name="connsiteX312" fmla="*/ 2827841 w 4475956"/>
                <a:gd name="connsiteY312" fmla="*/ 1021489 h 1039515"/>
                <a:gd name="connsiteX313" fmla="*/ 2827841 w 4475956"/>
                <a:gd name="connsiteY313" fmla="*/ 1022651 h 1039515"/>
                <a:gd name="connsiteX314" fmla="*/ 2827841 w 4475956"/>
                <a:gd name="connsiteY314" fmla="*/ 1030787 h 1039515"/>
                <a:gd name="connsiteX315" fmla="*/ 2837003 w 4475956"/>
                <a:gd name="connsiteY315" fmla="*/ 981970 h 1039515"/>
                <a:gd name="connsiteX316" fmla="*/ 2875943 w 4475956"/>
                <a:gd name="connsiteY316" fmla="*/ 981970 h 1039515"/>
                <a:gd name="connsiteX317" fmla="*/ 2875943 w 4475956"/>
                <a:gd name="connsiteY317" fmla="*/ 907581 h 1039515"/>
                <a:gd name="connsiteX318" fmla="*/ 2912591 w 4475956"/>
                <a:gd name="connsiteY318" fmla="*/ 907581 h 1039515"/>
                <a:gd name="connsiteX319" fmla="*/ 2912591 w 4475956"/>
                <a:gd name="connsiteY319" fmla="*/ 906709 h 1039515"/>
                <a:gd name="connsiteX320" fmla="*/ 2912591 w 4475956"/>
                <a:gd name="connsiteY320" fmla="*/ 900607 h 1039515"/>
                <a:gd name="connsiteX321" fmla="*/ 2935497 w 4475956"/>
                <a:gd name="connsiteY321" fmla="*/ 900607 h 1039515"/>
                <a:gd name="connsiteX322" fmla="*/ 2935497 w 4475956"/>
                <a:gd name="connsiteY322" fmla="*/ 861088 h 1039515"/>
                <a:gd name="connsiteX323" fmla="*/ 2930915 w 4475956"/>
                <a:gd name="connsiteY323" fmla="*/ 859344 h 1039515"/>
                <a:gd name="connsiteX324" fmla="*/ 2930915 w 4475956"/>
                <a:gd name="connsiteY324" fmla="*/ 847140 h 1039515"/>
                <a:gd name="connsiteX325" fmla="*/ 2935497 w 4475956"/>
                <a:gd name="connsiteY325" fmla="*/ 849465 h 1039515"/>
                <a:gd name="connsiteX326" fmla="*/ 2940079 w 4475956"/>
                <a:gd name="connsiteY326" fmla="*/ 826218 h 1039515"/>
                <a:gd name="connsiteX327" fmla="*/ 2944659 w 4475956"/>
                <a:gd name="connsiteY327" fmla="*/ 849465 h 1039515"/>
                <a:gd name="connsiteX328" fmla="*/ 2947237 w 4475956"/>
                <a:gd name="connsiteY328" fmla="*/ 846268 h 1039515"/>
                <a:gd name="connsiteX329" fmla="*/ 2949241 w 4475956"/>
                <a:gd name="connsiteY329" fmla="*/ 840166 h 1039515"/>
                <a:gd name="connsiteX330" fmla="*/ 2949813 w 4475956"/>
                <a:gd name="connsiteY330" fmla="*/ 839004 h 1039515"/>
                <a:gd name="connsiteX331" fmla="*/ 2953821 w 4475956"/>
                <a:gd name="connsiteY331" fmla="*/ 830867 h 1039515"/>
                <a:gd name="connsiteX332" fmla="*/ 2954395 w 4475956"/>
                <a:gd name="connsiteY332" fmla="*/ 829705 h 1039515"/>
                <a:gd name="connsiteX333" fmla="*/ 2958403 w 4475956"/>
                <a:gd name="connsiteY333" fmla="*/ 821569 h 1039515"/>
                <a:gd name="connsiteX334" fmla="*/ 2959834 w 4475956"/>
                <a:gd name="connsiteY334" fmla="*/ 820697 h 1039515"/>
                <a:gd name="connsiteX335" fmla="*/ 2969855 w 4475956"/>
                <a:gd name="connsiteY335" fmla="*/ 814595 h 1039515"/>
                <a:gd name="connsiteX336" fmla="*/ 2971573 w 4475956"/>
                <a:gd name="connsiteY336" fmla="*/ 813433 h 1039515"/>
                <a:gd name="connsiteX337" fmla="*/ 2983599 w 4475956"/>
                <a:gd name="connsiteY337" fmla="*/ 805296 h 1039515"/>
                <a:gd name="connsiteX338" fmla="*/ 2984458 w 4475956"/>
                <a:gd name="connsiteY338" fmla="*/ 804134 h 1039515"/>
                <a:gd name="connsiteX339" fmla="*/ 2990471 w 4475956"/>
                <a:gd name="connsiteY339" fmla="*/ 795998 h 1039515"/>
                <a:gd name="connsiteX340" fmla="*/ 2991043 w 4475956"/>
                <a:gd name="connsiteY340" fmla="*/ 793964 h 1039515"/>
                <a:gd name="connsiteX341" fmla="*/ 2995052 w 4475956"/>
                <a:gd name="connsiteY341" fmla="*/ 779725 h 1039515"/>
                <a:gd name="connsiteX342" fmla="*/ 2995625 w 4475956"/>
                <a:gd name="connsiteY342" fmla="*/ 781759 h 1039515"/>
                <a:gd name="connsiteX343" fmla="*/ 2999633 w 4475956"/>
                <a:gd name="connsiteY343" fmla="*/ 795998 h 1039515"/>
                <a:gd name="connsiteX344" fmla="*/ 3000205 w 4475956"/>
                <a:gd name="connsiteY344" fmla="*/ 796869 h 1039515"/>
                <a:gd name="connsiteX345" fmla="*/ 3004214 w 4475956"/>
                <a:gd name="connsiteY345" fmla="*/ 802972 h 1039515"/>
                <a:gd name="connsiteX346" fmla="*/ 3005646 w 4475956"/>
                <a:gd name="connsiteY346" fmla="*/ 804134 h 1039515"/>
                <a:gd name="connsiteX347" fmla="*/ 3015667 w 4475956"/>
                <a:gd name="connsiteY347" fmla="*/ 812270 h 1039515"/>
                <a:gd name="connsiteX348" fmla="*/ 3016813 w 4475956"/>
                <a:gd name="connsiteY348" fmla="*/ 813433 h 1039515"/>
                <a:gd name="connsiteX349" fmla="*/ 3024828 w 4475956"/>
                <a:gd name="connsiteY349" fmla="*/ 821569 h 1039515"/>
                <a:gd name="connsiteX350" fmla="*/ 3025975 w 4475956"/>
                <a:gd name="connsiteY350" fmla="*/ 822731 h 1039515"/>
                <a:gd name="connsiteX351" fmla="*/ 3033991 w 4475956"/>
                <a:gd name="connsiteY351" fmla="*/ 830867 h 1039515"/>
                <a:gd name="connsiteX352" fmla="*/ 3034278 w 4475956"/>
                <a:gd name="connsiteY352" fmla="*/ 832030 h 1039515"/>
                <a:gd name="connsiteX353" fmla="*/ 3036281 w 4475956"/>
                <a:gd name="connsiteY353" fmla="*/ 840166 h 1039515"/>
                <a:gd name="connsiteX354" fmla="*/ 3036567 w 4475956"/>
                <a:gd name="connsiteY354" fmla="*/ 841328 h 1039515"/>
                <a:gd name="connsiteX355" fmla="*/ 3038572 w 4475956"/>
                <a:gd name="connsiteY355" fmla="*/ 849465 h 1039515"/>
                <a:gd name="connsiteX356" fmla="*/ 3045443 w 4475956"/>
                <a:gd name="connsiteY356" fmla="*/ 826218 h 1039515"/>
                <a:gd name="connsiteX357" fmla="*/ 3050025 w 4475956"/>
                <a:gd name="connsiteY357" fmla="*/ 849465 h 1039515"/>
                <a:gd name="connsiteX358" fmla="*/ 3054605 w 4475956"/>
                <a:gd name="connsiteY358" fmla="*/ 851208 h 1039515"/>
                <a:gd name="connsiteX359" fmla="*/ 3054605 w 4475956"/>
                <a:gd name="connsiteY359" fmla="*/ 863413 h 1039515"/>
                <a:gd name="connsiteX360" fmla="*/ 3050025 w 4475956"/>
                <a:gd name="connsiteY360" fmla="*/ 895958 h 1039515"/>
                <a:gd name="connsiteX361" fmla="*/ 3051171 w 4475956"/>
                <a:gd name="connsiteY361" fmla="*/ 895958 h 1039515"/>
                <a:gd name="connsiteX362" fmla="*/ 3059187 w 4475956"/>
                <a:gd name="connsiteY362" fmla="*/ 895958 h 1039515"/>
                <a:gd name="connsiteX363" fmla="*/ 3060047 w 4475956"/>
                <a:gd name="connsiteY363" fmla="*/ 900607 h 1039515"/>
                <a:gd name="connsiteX364" fmla="*/ 3066059 w 4475956"/>
                <a:gd name="connsiteY364" fmla="*/ 900607 h 1039515"/>
                <a:gd name="connsiteX365" fmla="*/ 3066059 w 4475956"/>
                <a:gd name="connsiteY365" fmla="*/ 899445 h 1039515"/>
                <a:gd name="connsiteX366" fmla="*/ 3066059 w 4475956"/>
                <a:gd name="connsiteY366" fmla="*/ 891308 h 1039515"/>
                <a:gd name="connsiteX367" fmla="*/ 3068349 w 4475956"/>
                <a:gd name="connsiteY367" fmla="*/ 891308 h 1039515"/>
                <a:gd name="connsiteX368" fmla="*/ 3084383 w 4475956"/>
                <a:gd name="connsiteY368" fmla="*/ 891308 h 1039515"/>
                <a:gd name="connsiteX369" fmla="*/ 3084383 w 4475956"/>
                <a:gd name="connsiteY369" fmla="*/ 889274 h 1039515"/>
                <a:gd name="connsiteX370" fmla="*/ 3084383 w 4475956"/>
                <a:gd name="connsiteY370" fmla="*/ 875036 h 1039515"/>
                <a:gd name="connsiteX371" fmla="*/ 3123323 w 4475956"/>
                <a:gd name="connsiteY371" fmla="*/ 875036 h 1039515"/>
                <a:gd name="connsiteX372" fmla="*/ 3123323 w 4475956"/>
                <a:gd name="connsiteY372" fmla="*/ 876489 h 1039515"/>
                <a:gd name="connsiteX373" fmla="*/ 3123323 w 4475956"/>
                <a:gd name="connsiteY373" fmla="*/ 886659 h 1039515"/>
                <a:gd name="connsiteX374" fmla="*/ 3143937 w 4475956"/>
                <a:gd name="connsiteY374" fmla="*/ 886659 h 1039515"/>
                <a:gd name="connsiteX375" fmla="*/ 3143937 w 4475956"/>
                <a:gd name="connsiteY375" fmla="*/ 888984 h 1039515"/>
                <a:gd name="connsiteX376" fmla="*/ 3143937 w 4475956"/>
                <a:gd name="connsiteY376" fmla="*/ 905256 h 1039515"/>
                <a:gd name="connsiteX377" fmla="*/ 3139357 w 4475956"/>
                <a:gd name="connsiteY377" fmla="*/ 906128 h 1039515"/>
                <a:gd name="connsiteX378" fmla="*/ 3139357 w 4475956"/>
                <a:gd name="connsiteY378" fmla="*/ 912230 h 1039515"/>
                <a:gd name="connsiteX379" fmla="*/ 3143937 w 4475956"/>
                <a:gd name="connsiteY379" fmla="*/ 913974 h 1039515"/>
                <a:gd name="connsiteX380" fmla="*/ 3143937 w 4475956"/>
                <a:gd name="connsiteY380" fmla="*/ 926178 h 1039515"/>
                <a:gd name="connsiteX381" fmla="*/ 3139357 w 4475956"/>
                <a:gd name="connsiteY381" fmla="*/ 930827 h 1039515"/>
                <a:gd name="connsiteX382" fmla="*/ 3139357 w 4475956"/>
                <a:gd name="connsiteY382" fmla="*/ 986619 h 1039515"/>
                <a:gd name="connsiteX383" fmla="*/ 3141360 w 4475956"/>
                <a:gd name="connsiteY383" fmla="*/ 986619 h 1039515"/>
                <a:gd name="connsiteX384" fmla="*/ 3155391 w 4475956"/>
                <a:gd name="connsiteY384" fmla="*/ 986619 h 1039515"/>
                <a:gd name="connsiteX385" fmla="*/ 3157107 w 4475956"/>
                <a:gd name="connsiteY385" fmla="*/ 991268 h 1039515"/>
                <a:gd name="connsiteX386" fmla="*/ 3169135 w 4475956"/>
                <a:gd name="connsiteY386" fmla="*/ 991268 h 1039515"/>
                <a:gd name="connsiteX387" fmla="*/ 3169135 w 4475956"/>
                <a:gd name="connsiteY387" fmla="*/ 993302 h 1039515"/>
                <a:gd name="connsiteX388" fmla="*/ 3169135 w 4475956"/>
                <a:gd name="connsiteY388" fmla="*/ 1007541 h 1039515"/>
                <a:gd name="connsiteX389" fmla="*/ 3170853 w 4475956"/>
                <a:gd name="connsiteY389" fmla="*/ 1007541 h 1039515"/>
                <a:gd name="connsiteX390" fmla="*/ 3182877 w 4475956"/>
                <a:gd name="connsiteY390" fmla="*/ 1007541 h 1039515"/>
                <a:gd name="connsiteX391" fmla="*/ 3182877 w 4475956"/>
                <a:gd name="connsiteY391" fmla="*/ 1005507 h 1039515"/>
                <a:gd name="connsiteX392" fmla="*/ 3182877 w 4475956"/>
                <a:gd name="connsiteY392" fmla="*/ 991268 h 1039515"/>
                <a:gd name="connsiteX393" fmla="*/ 3184880 w 4475956"/>
                <a:gd name="connsiteY393" fmla="*/ 990106 h 1039515"/>
                <a:gd name="connsiteX394" fmla="*/ 3198911 w 4475956"/>
                <a:gd name="connsiteY394" fmla="*/ 981970 h 1039515"/>
                <a:gd name="connsiteX395" fmla="*/ 3198911 w 4475956"/>
                <a:gd name="connsiteY395" fmla="*/ 961048 h 1039515"/>
                <a:gd name="connsiteX396" fmla="*/ 3194330 w 4475956"/>
                <a:gd name="connsiteY396" fmla="*/ 937801 h 1039515"/>
                <a:gd name="connsiteX397" fmla="*/ 3195474 w 4475956"/>
                <a:gd name="connsiteY397" fmla="*/ 937801 h 1039515"/>
                <a:gd name="connsiteX398" fmla="*/ 3203492 w 4475956"/>
                <a:gd name="connsiteY398" fmla="*/ 937801 h 1039515"/>
                <a:gd name="connsiteX399" fmla="*/ 3224107 w 4475956"/>
                <a:gd name="connsiteY399" fmla="*/ 935477 h 1039515"/>
                <a:gd name="connsiteX400" fmla="*/ 3224107 w 4475956"/>
                <a:gd name="connsiteY400" fmla="*/ 934314 h 1039515"/>
                <a:gd name="connsiteX401" fmla="*/ 3224107 w 4475956"/>
                <a:gd name="connsiteY401" fmla="*/ 926178 h 1039515"/>
                <a:gd name="connsiteX402" fmla="*/ 3225825 w 4475956"/>
                <a:gd name="connsiteY402" fmla="*/ 926178 h 1039515"/>
                <a:gd name="connsiteX403" fmla="*/ 3237850 w 4475956"/>
                <a:gd name="connsiteY403" fmla="*/ 926178 h 1039515"/>
                <a:gd name="connsiteX404" fmla="*/ 3237850 w 4475956"/>
                <a:gd name="connsiteY404" fmla="*/ 809946 h 1039515"/>
                <a:gd name="connsiteX405" fmla="*/ 3238995 w 4475956"/>
                <a:gd name="connsiteY405" fmla="*/ 809946 h 1039515"/>
                <a:gd name="connsiteX406" fmla="*/ 3247012 w 4475956"/>
                <a:gd name="connsiteY406" fmla="*/ 809946 h 1039515"/>
                <a:gd name="connsiteX407" fmla="*/ 3247012 w 4475956"/>
                <a:gd name="connsiteY407" fmla="*/ 807621 h 1039515"/>
                <a:gd name="connsiteX408" fmla="*/ 3247012 w 4475956"/>
                <a:gd name="connsiteY408" fmla="*/ 791348 h 1039515"/>
                <a:gd name="connsiteX409" fmla="*/ 3249303 w 4475956"/>
                <a:gd name="connsiteY409" fmla="*/ 744855 h 1039515"/>
                <a:gd name="connsiteX410" fmla="*/ 3250449 w 4475956"/>
                <a:gd name="connsiteY410" fmla="*/ 744855 h 1039515"/>
                <a:gd name="connsiteX411" fmla="*/ 3258465 w 4475956"/>
                <a:gd name="connsiteY411" fmla="*/ 744855 h 1039515"/>
                <a:gd name="connsiteX412" fmla="*/ 3258465 w 4475956"/>
                <a:gd name="connsiteY412" fmla="*/ 746018 h 1039515"/>
                <a:gd name="connsiteX413" fmla="*/ 3258465 w 4475956"/>
                <a:gd name="connsiteY413" fmla="*/ 754154 h 1039515"/>
                <a:gd name="connsiteX414" fmla="*/ 3263045 w 4475956"/>
                <a:gd name="connsiteY414" fmla="*/ 751829 h 1039515"/>
                <a:gd name="connsiteX415" fmla="*/ 3263045 w 4475956"/>
                <a:gd name="connsiteY415" fmla="*/ 735557 h 1039515"/>
                <a:gd name="connsiteX416" fmla="*/ 3264477 w 4475956"/>
                <a:gd name="connsiteY416" fmla="*/ 734976 h 1039515"/>
                <a:gd name="connsiteX417" fmla="*/ 3274499 w 4475956"/>
                <a:gd name="connsiteY417" fmla="*/ 730908 h 1039515"/>
                <a:gd name="connsiteX418" fmla="*/ 3275644 w 4475956"/>
                <a:gd name="connsiteY418" fmla="*/ 731489 h 1039515"/>
                <a:gd name="connsiteX419" fmla="*/ 3283661 w 4475956"/>
                <a:gd name="connsiteY419" fmla="*/ 735557 h 1039515"/>
                <a:gd name="connsiteX420" fmla="*/ 3285379 w 4475956"/>
                <a:gd name="connsiteY420" fmla="*/ 735557 h 1039515"/>
                <a:gd name="connsiteX421" fmla="*/ 3297405 w 4475956"/>
                <a:gd name="connsiteY421" fmla="*/ 735557 h 1039515"/>
                <a:gd name="connsiteX422" fmla="*/ 3297405 w 4475956"/>
                <a:gd name="connsiteY422" fmla="*/ 705336 h 1039515"/>
                <a:gd name="connsiteX423" fmla="*/ 3298550 w 4475956"/>
                <a:gd name="connsiteY423" fmla="*/ 705336 h 1039515"/>
                <a:gd name="connsiteX424" fmla="*/ 3306565 w 4475956"/>
                <a:gd name="connsiteY424" fmla="*/ 705336 h 1039515"/>
                <a:gd name="connsiteX425" fmla="*/ 3307997 w 4475956"/>
                <a:gd name="connsiteY425" fmla="*/ 709986 h 1039515"/>
                <a:gd name="connsiteX426" fmla="*/ 3318019 w 4475956"/>
                <a:gd name="connsiteY426" fmla="*/ 709986 h 1039515"/>
                <a:gd name="connsiteX427" fmla="*/ 3319165 w 4475956"/>
                <a:gd name="connsiteY427" fmla="*/ 705336 h 1039515"/>
                <a:gd name="connsiteX428" fmla="*/ 3327182 w 4475956"/>
                <a:gd name="connsiteY428" fmla="*/ 705336 h 1039515"/>
                <a:gd name="connsiteX429" fmla="*/ 3327182 w 4475956"/>
                <a:gd name="connsiteY429" fmla="*/ 740206 h 1039515"/>
                <a:gd name="connsiteX430" fmla="*/ 3328613 w 4475956"/>
                <a:gd name="connsiteY430" fmla="*/ 741368 h 1039515"/>
                <a:gd name="connsiteX431" fmla="*/ 3338635 w 4475956"/>
                <a:gd name="connsiteY431" fmla="*/ 749505 h 1039515"/>
                <a:gd name="connsiteX432" fmla="*/ 3361539 w 4475956"/>
                <a:gd name="connsiteY432" fmla="*/ 756479 h 1039515"/>
                <a:gd name="connsiteX433" fmla="*/ 3361539 w 4475956"/>
                <a:gd name="connsiteY433" fmla="*/ 755026 h 1039515"/>
                <a:gd name="connsiteX434" fmla="*/ 3361539 w 4475956"/>
                <a:gd name="connsiteY434" fmla="*/ 744855 h 1039515"/>
                <a:gd name="connsiteX435" fmla="*/ 3391317 w 4475956"/>
                <a:gd name="connsiteY435" fmla="*/ 735557 h 1039515"/>
                <a:gd name="connsiteX436" fmla="*/ 3391317 w 4475956"/>
                <a:gd name="connsiteY436" fmla="*/ 734395 h 1039515"/>
                <a:gd name="connsiteX437" fmla="*/ 3391317 w 4475956"/>
                <a:gd name="connsiteY437" fmla="*/ 726258 h 1039515"/>
                <a:gd name="connsiteX438" fmla="*/ 3392176 w 4475956"/>
                <a:gd name="connsiteY438" fmla="*/ 726258 h 1039515"/>
                <a:gd name="connsiteX439" fmla="*/ 3398189 w 4475956"/>
                <a:gd name="connsiteY439" fmla="*/ 726258 h 1039515"/>
                <a:gd name="connsiteX440" fmla="*/ 3398189 w 4475956"/>
                <a:gd name="connsiteY440" fmla="*/ 725387 h 1039515"/>
                <a:gd name="connsiteX441" fmla="*/ 3398189 w 4475956"/>
                <a:gd name="connsiteY441" fmla="*/ 719284 h 1039515"/>
                <a:gd name="connsiteX442" fmla="*/ 3400479 w 4475956"/>
                <a:gd name="connsiteY442" fmla="*/ 719284 h 1039515"/>
                <a:gd name="connsiteX443" fmla="*/ 3416513 w 4475956"/>
                <a:gd name="connsiteY443" fmla="*/ 719284 h 1039515"/>
                <a:gd name="connsiteX444" fmla="*/ 3416513 w 4475956"/>
                <a:gd name="connsiteY444" fmla="*/ 720156 h 1039515"/>
                <a:gd name="connsiteX445" fmla="*/ 3416513 w 4475956"/>
                <a:gd name="connsiteY445" fmla="*/ 726258 h 1039515"/>
                <a:gd name="connsiteX446" fmla="*/ 3418231 w 4475956"/>
                <a:gd name="connsiteY446" fmla="*/ 726258 h 1039515"/>
                <a:gd name="connsiteX447" fmla="*/ 3430257 w 4475956"/>
                <a:gd name="connsiteY447" fmla="*/ 726258 h 1039515"/>
                <a:gd name="connsiteX448" fmla="*/ 3430257 w 4475956"/>
                <a:gd name="connsiteY448" fmla="*/ 728002 h 1039515"/>
                <a:gd name="connsiteX449" fmla="*/ 3430257 w 4475956"/>
                <a:gd name="connsiteY449" fmla="*/ 740206 h 1039515"/>
                <a:gd name="connsiteX450" fmla="*/ 3455452 w 4475956"/>
                <a:gd name="connsiteY450" fmla="*/ 740206 h 1039515"/>
                <a:gd name="connsiteX451" fmla="*/ 3455452 w 4475956"/>
                <a:gd name="connsiteY451" fmla="*/ 739044 h 1039515"/>
                <a:gd name="connsiteX452" fmla="*/ 3455452 w 4475956"/>
                <a:gd name="connsiteY452" fmla="*/ 730908 h 1039515"/>
                <a:gd name="connsiteX453" fmla="*/ 3456884 w 4475956"/>
                <a:gd name="connsiteY453" fmla="*/ 730908 h 1039515"/>
                <a:gd name="connsiteX454" fmla="*/ 3466905 w 4475956"/>
                <a:gd name="connsiteY454" fmla="*/ 730908 h 1039515"/>
                <a:gd name="connsiteX455" fmla="*/ 3466905 w 4475956"/>
                <a:gd name="connsiteY455" fmla="*/ 729745 h 1039515"/>
                <a:gd name="connsiteX456" fmla="*/ 3466905 w 4475956"/>
                <a:gd name="connsiteY456" fmla="*/ 721609 h 1039515"/>
                <a:gd name="connsiteX457" fmla="*/ 3468623 w 4475956"/>
                <a:gd name="connsiteY457" fmla="*/ 721609 h 1039515"/>
                <a:gd name="connsiteX458" fmla="*/ 3480647 w 4475956"/>
                <a:gd name="connsiteY458" fmla="*/ 721609 h 1039515"/>
                <a:gd name="connsiteX459" fmla="*/ 3480647 w 4475956"/>
                <a:gd name="connsiteY459" fmla="*/ 722771 h 1039515"/>
                <a:gd name="connsiteX460" fmla="*/ 3480647 w 4475956"/>
                <a:gd name="connsiteY460" fmla="*/ 730908 h 1039515"/>
                <a:gd name="connsiteX461" fmla="*/ 3485229 w 4475956"/>
                <a:gd name="connsiteY461" fmla="*/ 675116 h 1039515"/>
                <a:gd name="connsiteX462" fmla="*/ 3588304 w 4475956"/>
                <a:gd name="connsiteY462" fmla="*/ 675116 h 1039515"/>
                <a:gd name="connsiteX463" fmla="*/ 3588304 w 4475956"/>
                <a:gd name="connsiteY463" fmla="*/ 749505 h 1039515"/>
                <a:gd name="connsiteX464" fmla="*/ 3590595 w 4475956"/>
                <a:gd name="connsiteY464" fmla="*/ 749505 h 1039515"/>
                <a:gd name="connsiteX465" fmla="*/ 3606629 w 4475956"/>
                <a:gd name="connsiteY465" fmla="*/ 749505 h 1039515"/>
                <a:gd name="connsiteX466" fmla="*/ 3606629 w 4475956"/>
                <a:gd name="connsiteY466" fmla="*/ 665817 h 1039515"/>
                <a:gd name="connsiteX467" fmla="*/ 3629535 w 4475956"/>
                <a:gd name="connsiteY467" fmla="*/ 654194 h 1039515"/>
                <a:gd name="connsiteX468" fmla="*/ 3659311 w 4475956"/>
                <a:gd name="connsiteY468" fmla="*/ 654194 h 1039515"/>
                <a:gd name="connsiteX469" fmla="*/ 3661316 w 4475956"/>
                <a:gd name="connsiteY469" fmla="*/ 652451 h 1039515"/>
                <a:gd name="connsiteX470" fmla="*/ 3675345 w 4475956"/>
                <a:gd name="connsiteY470" fmla="*/ 640246 h 1039515"/>
                <a:gd name="connsiteX471" fmla="*/ 3714285 w 4475956"/>
                <a:gd name="connsiteY471" fmla="*/ 640246 h 1039515"/>
                <a:gd name="connsiteX472" fmla="*/ 3714285 w 4475956"/>
                <a:gd name="connsiteY472" fmla="*/ 641990 h 1039515"/>
                <a:gd name="connsiteX473" fmla="*/ 3714285 w 4475956"/>
                <a:gd name="connsiteY473" fmla="*/ 654194 h 1039515"/>
                <a:gd name="connsiteX474" fmla="*/ 3753224 w 4475956"/>
                <a:gd name="connsiteY474" fmla="*/ 654194 h 1039515"/>
                <a:gd name="connsiteX475" fmla="*/ 3753224 w 4475956"/>
                <a:gd name="connsiteY475" fmla="*/ 744855 h 1039515"/>
                <a:gd name="connsiteX476" fmla="*/ 3754656 w 4475956"/>
                <a:gd name="connsiteY476" fmla="*/ 744855 h 1039515"/>
                <a:gd name="connsiteX477" fmla="*/ 3764677 w 4475956"/>
                <a:gd name="connsiteY477" fmla="*/ 744855 h 1039515"/>
                <a:gd name="connsiteX478" fmla="*/ 3764677 w 4475956"/>
                <a:gd name="connsiteY478" fmla="*/ 877360 h 1039515"/>
                <a:gd name="connsiteX479" fmla="*/ 3766967 w 4475956"/>
                <a:gd name="connsiteY479" fmla="*/ 877360 h 1039515"/>
                <a:gd name="connsiteX480" fmla="*/ 3783001 w 4475956"/>
                <a:gd name="connsiteY480" fmla="*/ 877360 h 1039515"/>
                <a:gd name="connsiteX481" fmla="*/ 3783001 w 4475956"/>
                <a:gd name="connsiteY481" fmla="*/ 791348 h 1039515"/>
                <a:gd name="connsiteX482" fmla="*/ 3783861 w 4475956"/>
                <a:gd name="connsiteY482" fmla="*/ 790767 h 1039515"/>
                <a:gd name="connsiteX483" fmla="*/ 3789873 w 4475956"/>
                <a:gd name="connsiteY483" fmla="*/ 786699 h 1039515"/>
                <a:gd name="connsiteX484" fmla="*/ 3794455 w 4475956"/>
                <a:gd name="connsiteY484" fmla="*/ 787861 h 1039515"/>
                <a:gd name="connsiteX485" fmla="*/ 3794455 w 4475956"/>
                <a:gd name="connsiteY485" fmla="*/ 795998 h 1039515"/>
                <a:gd name="connsiteX486" fmla="*/ 3796744 w 4475956"/>
                <a:gd name="connsiteY486" fmla="*/ 794835 h 1039515"/>
                <a:gd name="connsiteX487" fmla="*/ 3812779 w 4475956"/>
                <a:gd name="connsiteY487" fmla="*/ 786699 h 1039515"/>
                <a:gd name="connsiteX488" fmla="*/ 3814783 w 4475956"/>
                <a:gd name="connsiteY488" fmla="*/ 786699 h 1039515"/>
                <a:gd name="connsiteX489" fmla="*/ 3828812 w 4475956"/>
                <a:gd name="connsiteY489" fmla="*/ 786699 h 1039515"/>
                <a:gd name="connsiteX490" fmla="*/ 3828812 w 4475956"/>
                <a:gd name="connsiteY490" fmla="*/ 944775 h 1039515"/>
                <a:gd name="connsiteX491" fmla="*/ 3860881 w 4475956"/>
                <a:gd name="connsiteY491" fmla="*/ 949425 h 1039515"/>
                <a:gd name="connsiteX492" fmla="*/ 3860881 w 4475956"/>
                <a:gd name="connsiteY492" fmla="*/ 942451 h 1039515"/>
                <a:gd name="connsiteX493" fmla="*/ 3895238 w 4475956"/>
                <a:gd name="connsiteY493" fmla="*/ 942451 h 1039515"/>
                <a:gd name="connsiteX494" fmla="*/ 3895238 w 4475956"/>
                <a:gd name="connsiteY494" fmla="*/ 912230 h 1039515"/>
                <a:gd name="connsiteX495" fmla="*/ 3904401 w 4475956"/>
                <a:gd name="connsiteY495" fmla="*/ 912230 h 1039515"/>
                <a:gd name="connsiteX496" fmla="*/ 3904401 w 4475956"/>
                <a:gd name="connsiteY496" fmla="*/ 872711 h 1039515"/>
                <a:gd name="connsiteX497" fmla="*/ 3911273 w 4475956"/>
                <a:gd name="connsiteY497" fmla="*/ 872711 h 1039515"/>
                <a:gd name="connsiteX498" fmla="*/ 3911273 w 4475956"/>
                <a:gd name="connsiteY498" fmla="*/ 833192 h 1039515"/>
                <a:gd name="connsiteX499" fmla="*/ 3927307 w 4475956"/>
                <a:gd name="connsiteY499" fmla="*/ 833192 h 1039515"/>
                <a:gd name="connsiteX500" fmla="*/ 3977697 w 4475956"/>
                <a:gd name="connsiteY500" fmla="*/ 812270 h 1039515"/>
                <a:gd name="connsiteX501" fmla="*/ 3979989 w 4475956"/>
                <a:gd name="connsiteY501" fmla="*/ 791348 h 1039515"/>
                <a:gd name="connsiteX502" fmla="*/ 3984570 w 4475956"/>
                <a:gd name="connsiteY502" fmla="*/ 812270 h 1039515"/>
                <a:gd name="connsiteX503" fmla="*/ 4037253 w 4475956"/>
                <a:gd name="connsiteY503" fmla="*/ 840166 h 1039515"/>
                <a:gd name="connsiteX504" fmla="*/ 4037253 w 4475956"/>
                <a:gd name="connsiteY504" fmla="*/ 835517 h 1039515"/>
                <a:gd name="connsiteX505" fmla="*/ 4050996 w 4475956"/>
                <a:gd name="connsiteY505" fmla="*/ 835517 h 1039515"/>
                <a:gd name="connsiteX506" fmla="*/ 4050996 w 4475956"/>
                <a:gd name="connsiteY506" fmla="*/ 872711 h 1039515"/>
                <a:gd name="connsiteX507" fmla="*/ 4057867 w 4475956"/>
                <a:gd name="connsiteY507" fmla="*/ 872711 h 1039515"/>
                <a:gd name="connsiteX508" fmla="*/ 4057867 w 4475956"/>
                <a:gd name="connsiteY508" fmla="*/ 916879 h 1039515"/>
                <a:gd name="connsiteX509" fmla="*/ 4064740 w 4475956"/>
                <a:gd name="connsiteY509" fmla="*/ 916879 h 1039515"/>
                <a:gd name="connsiteX510" fmla="*/ 4064740 w 4475956"/>
                <a:gd name="connsiteY510" fmla="*/ 937801 h 1039515"/>
                <a:gd name="connsiteX511" fmla="*/ 4078483 w 4475956"/>
                <a:gd name="connsiteY511" fmla="*/ 937801 h 1039515"/>
                <a:gd name="connsiteX512" fmla="*/ 4078483 w 4475956"/>
                <a:gd name="connsiteY512" fmla="*/ 970346 h 1039515"/>
                <a:gd name="connsiteX513" fmla="*/ 4165523 w 4475956"/>
                <a:gd name="connsiteY513" fmla="*/ 963372 h 1039515"/>
                <a:gd name="connsiteX514" fmla="*/ 4165523 w 4475956"/>
                <a:gd name="connsiteY514" fmla="*/ 930827 h 1039515"/>
                <a:gd name="connsiteX515" fmla="*/ 4211335 w 4475956"/>
                <a:gd name="connsiteY515" fmla="*/ 930827 h 1039515"/>
                <a:gd name="connsiteX516" fmla="*/ 4211335 w 4475956"/>
                <a:gd name="connsiteY516" fmla="*/ 912230 h 1039515"/>
                <a:gd name="connsiteX517" fmla="*/ 4307538 w 4475956"/>
                <a:gd name="connsiteY517" fmla="*/ 912230 h 1039515"/>
                <a:gd name="connsiteX518" fmla="*/ 4307538 w 4475956"/>
                <a:gd name="connsiteY518" fmla="*/ 923853 h 1039515"/>
                <a:gd name="connsiteX519" fmla="*/ 4369382 w 4475956"/>
                <a:gd name="connsiteY519" fmla="*/ 923853 h 1039515"/>
                <a:gd name="connsiteX520" fmla="*/ 4369382 w 4475956"/>
                <a:gd name="connsiteY520" fmla="*/ 930827 h 1039515"/>
                <a:gd name="connsiteX521" fmla="*/ 4387707 w 4475956"/>
                <a:gd name="connsiteY521" fmla="*/ 930827 h 1039515"/>
                <a:gd name="connsiteX522" fmla="*/ 4387707 w 4475956"/>
                <a:gd name="connsiteY522" fmla="*/ 937801 h 1039515"/>
                <a:gd name="connsiteX523" fmla="*/ 4403740 w 4475956"/>
                <a:gd name="connsiteY523" fmla="*/ 937801 h 1039515"/>
                <a:gd name="connsiteX524" fmla="*/ 4403740 w 4475956"/>
                <a:gd name="connsiteY524" fmla="*/ 917794 h 1039515"/>
                <a:gd name="connsiteX525" fmla="*/ 4475956 w 4475956"/>
                <a:gd name="connsiteY525" fmla="*/ 1039515 h 1039515"/>
                <a:gd name="connsiteX526" fmla="*/ 0 w 4475956"/>
                <a:gd name="connsiteY526" fmla="*/ 1039515 h 1039515"/>
                <a:gd name="connsiteX527" fmla="*/ 0 w 4475956"/>
                <a:gd name="connsiteY527" fmla="*/ 685283 h 1039515"/>
                <a:gd name="connsiteX528" fmla="*/ 9900 w 4475956"/>
                <a:gd name="connsiteY528" fmla="*/ 685283 h 1039515"/>
                <a:gd name="connsiteX529" fmla="*/ 9900 w 4475956"/>
                <a:gd name="connsiteY529" fmla="*/ 661504 h 1039515"/>
                <a:gd name="connsiteX530" fmla="*/ 10941 w 4475956"/>
                <a:gd name="connsiteY530" fmla="*/ 661504 h 1039515"/>
                <a:gd name="connsiteX531" fmla="*/ 18230 w 4475956"/>
                <a:gd name="connsiteY531" fmla="*/ 661504 h 1039515"/>
                <a:gd name="connsiteX532" fmla="*/ 18230 w 4475956"/>
                <a:gd name="connsiteY532" fmla="*/ 629077 h 1039515"/>
                <a:gd name="connsiteX533" fmla="*/ 19272 w 4475956"/>
                <a:gd name="connsiteY533" fmla="*/ 629077 h 1039515"/>
                <a:gd name="connsiteX534" fmla="*/ 26562 w 4475956"/>
                <a:gd name="connsiteY534" fmla="*/ 629077 h 1039515"/>
                <a:gd name="connsiteX535" fmla="*/ 26562 w 4475956"/>
                <a:gd name="connsiteY535" fmla="*/ 627186 h 1039515"/>
                <a:gd name="connsiteX536" fmla="*/ 26562 w 4475956"/>
                <a:gd name="connsiteY536" fmla="*/ 613945 h 1039515"/>
                <a:gd name="connsiteX537" fmla="*/ 25259 w 4475956"/>
                <a:gd name="connsiteY537" fmla="*/ 612323 h 1039515"/>
                <a:gd name="connsiteX538" fmla="*/ 30726 w 4475956"/>
                <a:gd name="connsiteY538" fmla="*/ 600974 h 1039515"/>
                <a:gd name="connsiteX539" fmla="*/ 39057 w 4475956"/>
                <a:gd name="connsiteY539" fmla="*/ 629077 h 1039515"/>
                <a:gd name="connsiteX540" fmla="*/ 39838 w 4475956"/>
                <a:gd name="connsiteY540" fmla="*/ 629077 h 1039515"/>
                <a:gd name="connsiteX541" fmla="*/ 45305 w 4475956"/>
                <a:gd name="connsiteY541" fmla="*/ 629077 h 1039515"/>
                <a:gd name="connsiteX542" fmla="*/ 45305 w 4475956"/>
                <a:gd name="connsiteY542" fmla="*/ 523150 h 1039515"/>
                <a:gd name="connsiteX543" fmla="*/ 46867 w 4475956"/>
                <a:gd name="connsiteY543" fmla="*/ 523150 h 1039515"/>
                <a:gd name="connsiteX544" fmla="*/ 57801 w 4475956"/>
                <a:gd name="connsiteY544" fmla="*/ 523150 h 1039515"/>
                <a:gd name="connsiteX545" fmla="*/ 57801 w 4475956"/>
                <a:gd name="connsiteY545" fmla="*/ 475591 h 1039515"/>
                <a:gd name="connsiteX546" fmla="*/ 84875 w 4475956"/>
                <a:gd name="connsiteY546" fmla="*/ 475591 h 1039515"/>
                <a:gd name="connsiteX547" fmla="*/ 84875 w 4475956"/>
                <a:gd name="connsiteY547" fmla="*/ 453973 h 1039515"/>
                <a:gd name="connsiteX548" fmla="*/ 120280 w 4475956"/>
                <a:gd name="connsiteY548" fmla="*/ 453973 h 1039515"/>
                <a:gd name="connsiteX549" fmla="*/ 120280 w 4475956"/>
                <a:gd name="connsiteY549" fmla="*/ 456405 h 1039515"/>
                <a:gd name="connsiteX550" fmla="*/ 120280 w 4475956"/>
                <a:gd name="connsiteY550" fmla="*/ 473429 h 1039515"/>
                <a:gd name="connsiteX551" fmla="*/ 122623 w 4475956"/>
                <a:gd name="connsiteY551" fmla="*/ 473429 h 1039515"/>
                <a:gd name="connsiteX552" fmla="*/ 139024 w 4475956"/>
                <a:gd name="connsiteY552" fmla="*/ 473429 h 1039515"/>
                <a:gd name="connsiteX553" fmla="*/ 139024 w 4475956"/>
                <a:gd name="connsiteY553" fmla="*/ 520988 h 1039515"/>
                <a:gd name="connsiteX554" fmla="*/ 140065 w 4475956"/>
                <a:gd name="connsiteY554" fmla="*/ 520988 h 1039515"/>
                <a:gd name="connsiteX555" fmla="*/ 147355 w 4475956"/>
                <a:gd name="connsiteY555" fmla="*/ 520988 h 1039515"/>
                <a:gd name="connsiteX556" fmla="*/ 161933 w 4475956"/>
                <a:gd name="connsiteY556" fmla="*/ 525312 h 1039515"/>
                <a:gd name="connsiteX557" fmla="*/ 161933 w 4475956"/>
                <a:gd name="connsiteY557" fmla="*/ 564224 h 1039515"/>
                <a:gd name="connsiteX558" fmla="*/ 162975 w 4475956"/>
                <a:gd name="connsiteY558" fmla="*/ 564224 h 1039515"/>
                <a:gd name="connsiteX559" fmla="*/ 170263 w 4475956"/>
                <a:gd name="connsiteY559" fmla="*/ 564224 h 1039515"/>
                <a:gd name="connsiteX560" fmla="*/ 170263 w 4475956"/>
                <a:gd name="connsiteY560" fmla="*/ 565845 h 1039515"/>
                <a:gd name="connsiteX561" fmla="*/ 170263 w 4475956"/>
                <a:gd name="connsiteY561" fmla="*/ 577194 h 1039515"/>
                <a:gd name="connsiteX562" fmla="*/ 172346 w 4475956"/>
                <a:gd name="connsiteY562" fmla="*/ 577194 h 1039515"/>
                <a:gd name="connsiteX563" fmla="*/ 186925 w 4475956"/>
                <a:gd name="connsiteY563" fmla="*/ 577194 h 1039515"/>
                <a:gd name="connsiteX564" fmla="*/ 193172 w 4475956"/>
                <a:gd name="connsiteY564" fmla="*/ 583680 h 1039515"/>
                <a:gd name="connsiteX565" fmla="*/ 193172 w 4475956"/>
                <a:gd name="connsiteY565" fmla="*/ 605298 h 1039515"/>
                <a:gd name="connsiteX566" fmla="*/ 195515 w 4475956"/>
                <a:gd name="connsiteY566" fmla="*/ 605298 h 1039515"/>
                <a:gd name="connsiteX567" fmla="*/ 211916 w 4475956"/>
                <a:gd name="connsiteY567" fmla="*/ 605298 h 1039515"/>
                <a:gd name="connsiteX568" fmla="*/ 211916 w 4475956"/>
                <a:gd name="connsiteY568" fmla="*/ 606378 h 1039515"/>
                <a:gd name="connsiteX569" fmla="*/ 211916 w 4475956"/>
                <a:gd name="connsiteY569" fmla="*/ 613945 h 1039515"/>
                <a:gd name="connsiteX570" fmla="*/ 213218 w 4475956"/>
                <a:gd name="connsiteY570" fmla="*/ 613945 h 1039515"/>
                <a:gd name="connsiteX571" fmla="*/ 222330 w 4475956"/>
                <a:gd name="connsiteY571" fmla="*/ 613945 h 1039515"/>
                <a:gd name="connsiteX572" fmla="*/ 222330 w 4475956"/>
                <a:gd name="connsiteY572" fmla="*/ 616106 h 1039515"/>
                <a:gd name="connsiteX573" fmla="*/ 222330 w 4475956"/>
                <a:gd name="connsiteY573" fmla="*/ 631239 h 1039515"/>
                <a:gd name="connsiteX574" fmla="*/ 226495 w 4475956"/>
                <a:gd name="connsiteY574" fmla="*/ 629347 h 1039515"/>
                <a:gd name="connsiteX575" fmla="*/ 226495 w 4475956"/>
                <a:gd name="connsiteY575" fmla="*/ 616106 h 1039515"/>
                <a:gd name="connsiteX576" fmla="*/ 227536 w 4475956"/>
                <a:gd name="connsiteY576" fmla="*/ 616106 h 1039515"/>
                <a:gd name="connsiteX577" fmla="*/ 234826 w 4475956"/>
                <a:gd name="connsiteY577" fmla="*/ 616106 h 1039515"/>
                <a:gd name="connsiteX578" fmla="*/ 234826 w 4475956"/>
                <a:gd name="connsiteY578" fmla="*/ 617728 h 1039515"/>
                <a:gd name="connsiteX579" fmla="*/ 234826 w 4475956"/>
                <a:gd name="connsiteY579" fmla="*/ 629077 h 1039515"/>
                <a:gd name="connsiteX580" fmla="*/ 235607 w 4475956"/>
                <a:gd name="connsiteY580" fmla="*/ 629077 h 1039515"/>
                <a:gd name="connsiteX581" fmla="*/ 241073 w 4475956"/>
                <a:gd name="connsiteY581" fmla="*/ 629077 h 1039515"/>
                <a:gd name="connsiteX582" fmla="*/ 291056 w 4475956"/>
                <a:gd name="connsiteY582" fmla="*/ 624754 h 1039515"/>
                <a:gd name="connsiteX583" fmla="*/ 291056 w 4475956"/>
                <a:gd name="connsiteY583" fmla="*/ 626105 h 1039515"/>
                <a:gd name="connsiteX584" fmla="*/ 291056 w 4475956"/>
                <a:gd name="connsiteY584" fmla="*/ 635562 h 1039515"/>
                <a:gd name="connsiteX585" fmla="*/ 291837 w 4475956"/>
                <a:gd name="connsiteY585" fmla="*/ 635562 h 1039515"/>
                <a:gd name="connsiteX586" fmla="*/ 297306 w 4475956"/>
                <a:gd name="connsiteY586" fmla="*/ 635562 h 1039515"/>
                <a:gd name="connsiteX587" fmla="*/ 297306 w 4475956"/>
                <a:gd name="connsiteY587" fmla="*/ 637724 h 1039515"/>
                <a:gd name="connsiteX588" fmla="*/ 297306 w 4475956"/>
                <a:gd name="connsiteY588" fmla="*/ 652857 h 1039515"/>
                <a:gd name="connsiteX589" fmla="*/ 299387 w 4475956"/>
                <a:gd name="connsiteY589" fmla="*/ 651506 h 1039515"/>
                <a:gd name="connsiteX590" fmla="*/ 313966 w 4475956"/>
                <a:gd name="connsiteY590" fmla="*/ 642048 h 1039515"/>
                <a:gd name="connsiteX591" fmla="*/ 320214 w 4475956"/>
                <a:gd name="connsiteY591" fmla="*/ 600974 h 1039515"/>
                <a:gd name="connsiteX592" fmla="*/ 320995 w 4475956"/>
                <a:gd name="connsiteY592" fmla="*/ 600704 h 1039515"/>
                <a:gd name="connsiteX593" fmla="*/ 326461 w 4475956"/>
                <a:gd name="connsiteY593" fmla="*/ 598812 h 1039515"/>
                <a:gd name="connsiteX594" fmla="*/ 328545 w 4475956"/>
                <a:gd name="connsiteY594" fmla="*/ 529635 h 1039515"/>
                <a:gd name="connsiteX595" fmla="*/ 330627 w 4475956"/>
                <a:gd name="connsiteY595" fmla="*/ 598812 h 1039515"/>
                <a:gd name="connsiteX596" fmla="*/ 331408 w 4475956"/>
                <a:gd name="connsiteY596" fmla="*/ 599082 h 1039515"/>
                <a:gd name="connsiteX597" fmla="*/ 336875 w 4475956"/>
                <a:gd name="connsiteY597" fmla="*/ 600974 h 1039515"/>
                <a:gd name="connsiteX598" fmla="*/ 336875 w 4475956"/>
                <a:gd name="connsiteY598" fmla="*/ 514503 h 1039515"/>
                <a:gd name="connsiteX599" fmla="*/ 341041 w 4475956"/>
                <a:gd name="connsiteY599" fmla="*/ 482076 h 1039515"/>
                <a:gd name="connsiteX600" fmla="*/ 380610 w 4475956"/>
                <a:gd name="connsiteY600" fmla="*/ 482076 h 1039515"/>
                <a:gd name="connsiteX601" fmla="*/ 380610 w 4475956"/>
                <a:gd name="connsiteY601" fmla="*/ 514503 h 1039515"/>
                <a:gd name="connsiteX602" fmla="*/ 381391 w 4475956"/>
                <a:gd name="connsiteY602" fmla="*/ 514503 h 1039515"/>
                <a:gd name="connsiteX603" fmla="*/ 386858 w 4475956"/>
                <a:gd name="connsiteY603" fmla="*/ 514503 h 1039515"/>
                <a:gd name="connsiteX604" fmla="*/ 386858 w 4475956"/>
                <a:gd name="connsiteY604" fmla="*/ 432355 h 1039515"/>
                <a:gd name="connsiteX605" fmla="*/ 388681 w 4475956"/>
                <a:gd name="connsiteY605" fmla="*/ 432355 h 1039515"/>
                <a:gd name="connsiteX606" fmla="*/ 401437 w 4475956"/>
                <a:gd name="connsiteY606" fmla="*/ 432355 h 1039515"/>
                <a:gd name="connsiteX607" fmla="*/ 401437 w 4475956"/>
                <a:gd name="connsiteY607" fmla="*/ 430464 h 1039515"/>
                <a:gd name="connsiteX608" fmla="*/ 401437 w 4475956"/>
                <a:gd name="connsiteY608" fmla="*/ 417223 h 1039515"/>
                <a:gd name="connsiteX609" fmla="*/ 424347 w 4475956"/>
                <a:gd name="connsiteY609" fmla="*/ 417223 h 1039515"/>
                <a:gd name="connsiteX610" fmla="*/ 424347 w 4475956"/>
                <a:gd name="connsiteY610" fmla="*/ 416142 h 1039515"/>
                <a:gd name="connsiteX611" fmla="*/ 424347 w 4475956"/>
                <a:gd name="connsiteY611" fmla="*/ 408576 h 1039515"/>
                <a:gd name="connsiteX612" fmla="*/ 426168 w 4475956"/>
                <a:gd name="connsiteY612" fmla="*/ 408576 h 1039515"/>
                <a:gd name="connsiteX613" fmla="*/ 438925 w 4475956"/>
                <a:gd name="connsiteY613" fmla="*/ 408576 h 1039515"/>
                <a:gd name="connsiteX614" fmla="*/ 438925 w 4475956"/>
                <a:gd name="connsiteY614" fmla="*/ 409657 h 1039515"/>
                <a:gd name="connsiteX615" fmla="*/ 438925 w 4475956"/>
                <a:gd name="connsiteY615" fmla="*/ 417223 h 1039515"/>
                <a:gd name="connsiteX616" fmla="*/ 439706 w 4475956"/>
                <a:gd name="connsiteY616" fmla="*/ 417223 h 1039515"/>
                <a:gd name="connsiteX617" fmla="*/ 445173 w 4475956"/>
                <a:gd name="connsiteY617" fmla="*/ 417223 h 1039515"/>
                <a:gd name="connsiteX618" fmla="*/ 455586 w 4475956"/>
                <a:gd name="connsiteY618" fmla="*/ 412899 h 1039515"/>
                <a:gd name="connsiteX619" fmla="*/ 459750 w 4475956"/>
                <a:gd name="connsiteY619" fmla="*/ 416142 h 1039515"/>
                <a:gd name="connsiteX620" fmla="*/ 459750 w 4475956"/>
                <a:gd name="connsiteY620" fmla="*/ 408576 h 1039515"/>
                <a:gd name="connsiteX621" fmla="*/ 462093 w 4475956"/>
                <a:gd name="connsiteY621" fmla="*/ 408576 h 1039515"/>
                <a:gd name="connsiteX622" fmla="*/ 478495 w 4475956"/>
                <a:gd name="connsiteY622" fmla="*/ 408576 h 1039515"/>
                <a:gd name="connsiteX623" fmla="*/ 478495 w 4475956"/>
                <a:gd name="connsiteY623" fmla="*/ 409657 h 1039515"/>
                <a:gd name="connsiteX624" fmla="*/ 478495 w 4475956"/>
                <a:gd name="connsiteY624" fmla="*/ 417223 h 1039515"/>
                <a:gd name="connsiteX625" fmla="*/ 509735 w 4475956"/>
                <a:gd name="connsiteY625" fmla="*/ 417223 h 1039515"/>
                <a:gd name="connsiteX626" fmla="*/ 509735 w 4475956"/>
                <a:gd name="connsiteY626" fmla="*/ 418844 h 1039515"/>
                <a:gd name="connsiteX627" fmla="*/ 509735 w 4475956"/>
                <a:gd name="connsiteY627" fmla="*/ 430194 h 1039515"/>
                <a:gd name="connsiteX628" fmla="*/ 536809 w 4475956"/>
                <a:gd name="connsiteY628" fmla="*/ 430194 h 1039515"/>
                <a:gd name="connsiteX629" fmla="*/ 536809 w 4475956"/>
                <a:gd name="connsiteY629" fmla="*/ 460458 h 1039515"/>
                <a:gd name="connsiteX630" fmla="*/ 537589 w 4475956"/>
                <a:gd name="connsiteY630" fmla="*/ 460458 h 1039515"/>
                <a:gd name="connsiteX631" fmla="*/ 543057 w 4475956"/>
                <a:gd name="connsiteY631" fmla="*/ 460458 h 1039515"/>
                <a:gd name="connsiteX632" fmla="*/ 543057 w 4475956"/>
                <a:gd name="connsiteY632" fmla="*/ 461539 h 1039515"/>
                <a:gd name="connsiteX633" fmla="*/ 543057 w 4475956"/>
                <a:gd name="connsiteY633" fmla="*/ 469106 h 1039515"/>
                <a:gd name="connsiteX634" fmla="*/ 547222 w 4475956"/>
                <a:gd name="connsiteY634" fmla="*/ 499370 h 1039515"/>
                <a:gd name="connsiteX635" fmla="*/ 548003 w 4475956"/>
                <a:gd name="connsiteY635" fmla="*/ 499370 h 1039515"/>
                <a:gd name="connsiteX636" fmla="*/ 553470 w 4475956"/>
                <a:gd name="connsiteY636" fmla="*/ 499370 h 1039515"/>
                <a:gd name="connsiteX637" fmla="*/ 553470 w 4475956"/>
                <a:gd name="connsiteY637" fmla="*/ 500181 h 1039515"/>
                <a:gd name="connsiteX638" fmla="*/ 553470 w 4475956"/>
                <a:gd name="connsiteY638" fmla="*/ 505856 h 1039515"/>
                <a:gd name="connsiteX639" fmla="*/ 554511 w 4475956"/>
                <a:gd name="connsiteY639" fmla="*/ 505856 h 1039515"/>
                <a:gd name="connsiteX640" fmla="*/ 561800 w 4475956"/>
                <a:gd name="connsiteY640" fmla="*/ 505856 h 1039515"/>
                <a:gd name="connsiteX641" fmla="*/ 561800 w 4475956"/>
                <a:gd name="connsiteY641" fmla="*/ 536121 h 1039515"/>
                <a:gd name="connsiteX642" fmla="*/ 563883 w 4475956"/>
                <a:gd name="connsiteY642" fmla="*/ 536121 h 1039515"/>
                <a:gd name="connsiteX643" fmla="*/ 578462 w 4475956"/>
                <a:gd name="connsiteY643" fmla="*/ 536121 h 1039515"/>
                <a:gd name="connsiteX644" fmla="*/ 578462 w 4475956"/>
                <a:gd name="connsiteY644" fmla="*/ 559900 h 1039515"/>
                <a:gd name="connsiteX645" fmla="*/ 580545 w 4475956"/>
                <a:gd name="connsiteY645" fmla="*/ 561521 h 1039515"/>
                <a:gd name="connsiteX646" fmla="*/ 580545 w 4475956"/>
                <a:gd name="connsiteY646" fmla="*/ 572871 h 1039515"/>
                <a:gd name="connsiteX647" fmla="*/ 581326 w 4475956"/>
                <a:gd name="connsiteY647" fmla="*/ 572871 h 1039515"/>
                <a:gd name="connsiteX648" fmla="*/ 586793 w 4475956"/>
                <a:gd name="connsiteY648" fmla="*/ 572871 h 1039515"/>
                <a:gd name="connsiteX649" fmla="*/ 586793 w 4475956"/>
                <a:gd name="connsiteY649" fmla="*/ 596650 h 1039515"/>
                <a:gd name="connsiteX650" fmla="*/ 588094 w 4475956"/>
                <a:gd name="connsiteY650" fmla="*/ 596650 h 1039515"/>
                <a:gd name="connsiteX651" fmla="*/ 597205 w 4475956"/>
                <a:gd name="connsiteY651" fmla="*/ 596650 h 1039515"/>
                <a:gd name="connsiteX652" fmla="*/ 599289 w 4475956"/>
                <a:gd name="connsiteY652" fmla="*/ 600704 h 1039515"/>
                <a:gd name="connsiteX653" fmla="*/ 599289 w 4475956"/>
                <a:gd name="connsiteY653" fmla="*/ 613945 h 1039515"/>
                <a:gd name="connsiteX654" fmla="*/ 600851 w 4475956"/>
                <a:gd name="connsiteY654" fmla="*/ 612053 h 1039515"/>
                <a:gd name="connsiteX655" fmla="*/ 611784 w 4475956"/>
                <a:gd name="connsiteY655" fmla="*/ 598812 h 1039515"/>
                <a:gd name="connsiteX656" fmla="*/ 640941 w 4475956"/>
                <a:gd name="connsiteY656" fmla="*/ 598812 h 1039515"/>
                <a:gd name="connsiteX657" fmla="*/ 640941 w 4475956"/>
                <a:gd name="connsiteY657" fmla="*/ 685283 h 1039515"/>
                <a:gd name="connsiteX658" fmla="*/ 641723 w 4475956"/>
                <a:gd name="connsiteY658" fmla="*/ 685283 h 1039515"/>
                <a:gd name="connsiteX659" fmla="*/ 647189 w 4475956"/>
                <a:gd name="connsiteY659" fmla="*/ 685283 h 1039515"/>
                <a:gd name="connsiteX660" fmla="*/ 647971 w 4475956"/>
                <a:gd name="connsiteY660" fmla="*/ 683932 h 1039515"/>
                <a:gd name="connsiteX661" fmla="*/ 653437 w 4475956"/>
                <a:gd name="connsiteY661" fmla="*/ 674474 h 1039515"/>
                <a:gd name="connsiteX662" fmla="*/ 653437 w 4475956"/>
                <a:gd name="connsiteY662" fmla="*/ 676366 h 1039515"/>
                <a:gd name="connsiteX663" fmla="*/ 653437 w 4475956"/>
                <a:gd name="connsiteY663" fmla="*/ 689607 h 1039515"/>
                <a:gd name="connsiteX664" fmla="*/ 657602 w 4475956"/>
                <a:gd name="connsiteY664" fmla="*/ 644210 h 1039515"/>
                <a:gd name="connsiteX665" fmla="*/ 658383 w 4475956"/>
                <a:gd name="connsiteY665" fmla="*/ 644210 h 1039515"/>
                <a:gd name="connsiteX666" fmla="*/ 663850 w 4475956"/>
                <a:gd name="connsiteY666" fmla="*/ 644210 h 1039515"/>
                <a:gd name="connsiteX667" fmla="*/ 663850 w 4475956"/>
                <a:gd name="connsiteY667" fmla="*/ 579356 h 1039515"/>
                <a:gd name="connsiteX668" fmla="*/ 664892 w 4475956"/>
                <a:gd name="connsiteY668" fmla="*/ 579356 h 1039515"/>
                <a:gd name="connsiteX669" fmla="*/ 672181 w 4475956"/>
                <a:gd name="connsiteY669" fmla="*/ 579356 h 1039515"/>
                <a:gd name="connsiteX670" fmla="*/ 684677 w 4475956"/>
                <a:gd name="connsiteY670" fmla="*/ 536121 h 1039515"/>
                <a:gd name="connsiteX671" fmla="*/ 685978 w 4475956"/>
                <a:gd name="connsiteY671" fmla="*/ 536121 h 1039515"/>
                <a:gd name="connsiteX672" fmla="*/ 695091 w 4475956"/>
                <a:gd name="connsiteY672" fmla="*/ 536121 h 1039515"/>
                <a:gd name="connsiteX673" fmla="*/ 705503 w 4475956"/>
                <a:gd name="connsiteY673" fmla="*/ 579356 h 1039515"/>
                <a:gd name="connsiteX674" fmla="*/ 706544 w 4475956"/>
                <a:gd name="connsiteY674" fmla="*/ 579356 h 1039515"/>
                <a:gd name="connsiteX675" fmla="*/ 713834 w 4475956"/>
                <a:gd name="connsiteY675" fmla="*/ 579356 h 1039515"/>
                <a:gd name="connsiteX676" fmla="*/ 713834 w 4475956"/>
                <a:gd name="connsiteY676" fmla="*/ 618268 h 1039515"/>
                <a:gd name="connsiteX677" fmla="*/ 715655 w 4475956"/>
                <a:gd name="connsiteY677" fmla="*/ 618268 h 1039515"/>
                <a:gd name="connsiteX678" fmla="*/ 728412 w 4475956"/>
                <a:gd name="connsiteY678" fmla="*/ 618268 h 1039515"/>
                <a:gd name="connsiteX679" fmla="*/ 728412 w 4475956"/>
                <a:gd name="connsiteY679" fmla="*/ 620430 h 1039515"/>
                <a:gd name="connsiteX680" fmla="*/ 728412 w 4475956"/>
                <a:gd name="connsiteY680" fmla="*/ 635562 h 1039515"/>
                <a:gd name="connsiteX681" fmla="*/ 732577 w 4475956"/>
                <a:gd name="connsiteY681" fmla="*/ 633401 h 1039515"/>
                <a:gd name="connsiteX682" fmla="*/ 732577 w 4475956"/>
                <a:gd name="connsiteY682" fmla="*/ 618268 h 1039515"/>
                <a:gd name="connsiteX683" fmla="*/ 734139 w 4475956"/>
                <a:gd name="connsiteY683" fmla="*/ 618268 h 1039515"/>
                <a:gd name="connsiteX684" fmla="*/ 745073 w 4475956"/>
                <a:gd name="connsiteY684" fmla="*/ 618268 h 1039515"/>
                <a:gd name="connsiteX685" fmla="*/ 745073 w 4475956"/>
                <a:gd name="connsiteY685" fmla="*/ 619889 h 1039515"/>
                <a:gd name="connsiteX686" fmla="*/ 745073 w 4475956"/>
                <a:gd name="connsiteY686" fmla="*/ 631239 h 1039515"/>
                <a:gd name="connsiteX687" fmla="*/ 776313 w 4475956"/>
                <a:gd name="connsiteY687" fmla="*/ 631239 h 1039515"/>
                <a:gd name="connsiteX688" fmla="*/ 776313 w 4475956"/>
                <a:gd name="connsiteY688" fmla="*/ 594489 h 1039515"/>
                <a:gd name="connsiteX689" fmla="*/ 777614 w 4475956"/>
                <a:gd name="connsiteY689" fmla="*/ 594489 h 1039515"/>
                <a:gd name="connsiteX690" fmla="*/ 786726 w 4475956"/>
                <a:gd name="connsiteY690" fmla="*/ 594489 h 1039515"/>
                <a:gd name="connsiteX691" fmla="*/ 786726 w 4475956"/>
                <a:gd name="connsiteY691" fmla="*/ 616106 h 1039515"/>
                <a:gd name="connsiteX692" fmla="*/ 788809 w 4475956"/>
                <a:gd name="connsiteY692" fmla="*/ 583680 h 1039515"/>
                <a:gd name="connsiteX693" fmla="*/ 811718 w 4475956"/>
                <a:gd name="connsiteY693" fmla="*/ 583680 h 1039515"/>
                <a:gd name="connsiteX694" fmla="*/ 811718 w 4475956"/>
                <a:gd name="connsiteY694" fmla="*/ 582058 h 1039515"/>
                <a:gd name="connsiteX695" fmla="*/ 811718 w 4475956"/>
                <a:gd name="connsiteY695" fmla="*/ 570709 h 1039515"/>
                <a:gd name="connsiteX696" fmla="*/ 812499 w 4475956"/>
                <a:gd name="connsiteY696" fmla="*/ 570709 h 1039515"/>
                <a:gd name="connsiteX697" fmla="*/ 817965 w 4475956"/>
                <a:gd name="connsiteY697" fmla="*/ 570709 h 1039515"/>
                <a:gd name="connsiteX698" fmla="*/ 817965 w 4475956"/>
                <a:gd name="connsiteY698" fmla="*/ 568818 h 1039515"/>
                <a:gd name="connsiteX699" fmla="*/ 817965 w 4475956"/>
                <a:gd name="connsiteY699" fmla="*/ 555577 h 1039515"/>
                <a:gd name="connsiteX700" fmla="*/ 822131 w 4475956"/>
                <a:gd name="connsiteY700" fmla="*/ 562062 h 1039515"/>
                <a:gd name="connsiteX701" fmla="*/ 824475 w 4475956"/>
                <a:gd name="connsiteY701" fmla="*/ 562062 h 1039515"/>
                <a:gd name="connsiteX702" fmla="*/ 840875 w 4475956"/>
                <a:gd name="connsiteY702" fmla="*/ 562062 h 1039515"/>
                <a:gd name="connsiteX703" fmla="*/ 840875 w 4475956"/>
                <a:gd name="connsiteY703" fmla="*/ 561251 h 1039515"/>
                <a:gd name="connsiteX704" fmla="*/ 840875 w 4475956"/>
                <a:gd name="connsiteY704" fmla="*/ 555577 h 1039515"/>
                <a:gd name="connsiteX705" fmla="*/ 841656 w 4475956"/>
                <a:gd name="connsiteY705" fmla="*/ 555577 h 1039515"/>
                <a:gd name="connsiteX706" fmla="*/ 847123 w 4475956"/>
                <a:gd name="connsiteY706" fmla="*/ 555577 h 1039515"/>
                <a:gd name="connsiteX707" fmla="*/ 847123 w 4475956"/>
                <a:gd name="connsiteY707" fmla="*/ 556928 h 1039515"/>
                <a:gd name="connsiteX708" fmla="*/ 847123 w 4475956"/>
                <a:gd name="connsiteY708" fmla="*/ 566386 h 1039515"/>
                <a:gd name="connsiteX709" fmla="*/ 886693 w 4475956"/>
                <a:gd name="connsiteY709" fmla="*/ 566386 h 1039515"/>
                <a:gd name="connsiteX710" fmla="*/ 886693 w 4475956"/>
                <a:gd name="connsiteY710" fmla="*/ 704739 h 1039515"/>
                <a:gd name="connsiteX711" fmla="*/ 888255 w 4475956"/>
                <a:gd name="connsiteY711" fmla="*/ 704739 h 1039515"/>
                <a:gd name="connsiteX712" fmla="*/ 899189 w 4475956"/>
                <a:gd name="connsiteY712" fmla="*/ 704739 h 1039515"/>
                <a:gd name="connsiteX713" fmla="*/ 899189 w 4475956"/>
                <a:gd name="connsiteY713" fmla="*/ 691769 h 1039515"/>
                <a:gd name="connsiteX714" fmla="*/ 903354 w 4475956"/>
                <a:gd name="connsiteY714" fmla="*/ 691769 h 1039515"/>
                <a:gd name="connsiteX715" fmla="*/ 903354 w 4475956"/>
                <a:gd name="connsiteY715" fmla="*/ 704739 h 1039515"/>
                <a:gd name="connsiteX716" fmla="*/ 934594 w 4475956"/>
                <a:gd name="connsiteY716" fmla="*/ 704739 h 1039515"/>
                <a:gd name="connsiteX717" fmla="*/ 934594 w 4475956"/>
                <a:gd name="connsiteY717" fmla="*/ 674474 h 1039515"/>
                <a:gd name="connsiteX718" fmla="*/ 947089 w 4475956"/>
                <a:gd name="connsiteY718" fmla="*/ 674474 h 1039515"/>
                <a:gd name="connsiteX719" fmla="*/ 959585 w 4475956"/>
                <a:gd name="connsiteY719" fmla="*/ 672313 h 1039515"/>
                <a:gd name="connsiteX720" fmla="*/ 963751 w 4475956"/>
                <a:gd name="connsiteY720" fmla="*/ 674474 h 1039515"/>
                <a:gd name="connsiteX721" fmla="*/ 974164 w 4475956"/>
                <a:gd name="connsiteY721" fmla="*/ 674474 h 1039515"/>
                <a:gd name="connsiteX722" fmla="*/ 974164 w 4475956"/>
                <a:gd name="connsiteY722" fmla="*/ 704739 h 1039515"/>
                <a:gd name="connsiteX723" fmla="*/ 982495 w 4475956"/>
                <a:gd name="connsiteY723" fmla="*/ 704739 h 1039515"/>
                <a:gd name="connsiteX724" fmla="*/ 982495 w 4475956"/>
                <a:gd name="connsiteY724" fmla="*/ 722034 h 1039515"/>
                <a:gd name="connsiteX725" fmla="*/ 992088 w 4475956"/>
                <a:gd name="connsiteY725" fmla="*/ 722939 h 1039515"/>
                <a:gd name="connsiteX726" fmla="*/ 1005404 w 4475956"/>
                <a:gd name="connsiteY726" fmla="*/ 722939 h 1039515"/>
                <a:gd name="connsiteX727" fmla="*/ 1005404 w 4475956"/>
                <a:gd name="connsiteY727" fmla="*/ 706901 h 1039515"/>
                <a:gd name="connsiteX728" fmla="*/ 1075236 w 4475956"/>
                <a:gd name="connsiteY728" fmla="*/ 706901 h 1039515"/>
                <a:gd name="connsiteX729" fmla="*/ 1075236 w 4475956"/>
                <a:gd name="connsiteY729" fmla="*/ 621648 h 1039515"/>
                <a:gd name="connsiteX730" fmla="*/ 1149232 w 4475956"/>
                <a:gd name="connsiteY730" fmla="*/ 621648 h 1039515"/>
                <a:gd name="connsiteX731" fmla="*/ 1149232 w 4475956"/>
                <a:gd name="connsiteY731" fmla="*/ 700416 h 1039515"/>
                <a:gd name="connsiteX732" fmla="*/ 1151189 w 4475956"/>
                <a:gd name="connsiteY732" fmla="*/ 700416 h 1039515"/>
                <a:gd name="connsiteX733" fmla="*/ 1152465 w 4475956"/>
                <a:gd name="connsiteY733" fmla="*/ 722939 h 1039515"/>
                <a:gd name="connsiteX734" fmla="*/ 1162408 w 4475956"/>
                <a:gd name="connsiteY734" fmla="*/ 722939 h 1039515"/>
                <a:gd name="connsiteX735" fmla="*/ 1163685 w 4475956"/>
                <a:gd name="connsiteY735" fmla="*/ 700416 h 1039515"/>
                <a:gd name="connsiteX736" fmla="*/ 1169932 w 4475956"/>
                <a:gd name="connsiteY736" fmla="*/ 700416 h 1039515"/>
                <a:gd name="connsiteX737" fmla="*/ 1171209 w 4475956"/>
                <a:gd name="connsiteY737" fmla="*/ 722939 h 1039515"/>
                <a:gd name="connsiteX738" fmla="*/ 1223228 w 4475956"/>
                <a:gd name="connsiteY738" fmla="*/ 722939 h 1039515"/>
                <a:gd name="connsiteX739" fmla="*/ 1223228 w 4475956"/>
                <a:gd name="connsiteY739" fmla="*/ 559911 h 1039515"/>
                <a:gd name="connsiteX740" fmla="*/ 1426003 w 4475956"/>
                <a:gd name="connsiteY740" fmla="*/ 559911 h 1039515"/>
                <a:gd name="connsiteX741" fmla="*/ 1426003 w 4475956"/>
                <a:gd name="connsiteY741" fmla="*/ 722939 h 1039515"/>
                <a:gd name="connsiteX742" fmla="*/ 1445216 w 4475956"/>
                <a:gd name="connsiteY742" fmla="*/ 722939 h 1039515"/>
                <a:gd name="connsiteX743" fmla="*/ 1445216 w 4475956"/>
                <a:gd name="connsiteY743" fmla="*/ 640246 h 1039515"/>
                <a:gd name="connsiteX744" fmla="*/ 1542962 w 4475956"/>
                <a:gd name="connsiteY744" fmla="*/ 640246 h 1039515"/>
                <a:gd name="connsiteX745" fmla="*/ 1555222 w 4475956"/>
                <a:gd name="connsiteY745" fmla="*/ 322105 h 1039515"/>
                <a:gd name="connsiteX746" fmla="*/ 1542727 w 4475956"/>
                <a:gd name="connsiteY746" fmla="*/ 300487 h 1039515"/>
                <a:gd name="connsiteX747" fmla="*/ 1536479 w 4475956"/>
                <a:gd name="connsiteY747" fmla="*/ 296163 h 1039515"/>
                <a:gd name="connsiteX748" fmla="*/ 1544809 w 4475956"/>
                <a:gd name="connsiteY748" fmla="*/ 272384 h 1039515"/>
                <a:gd name="connsiteX749" fmla="*/ 1544809 w 4475956"/>
                <a:gd name="connsiteY749" fmla="*/ 255090 h 1039515"/>
                <a:gd name="connsiteX750" fmla="*/ 1559387 w 4475956"/>
                <a:gd name="connsiteY750" fmla="*/ 255090 h 1039515"/>
                <a:gd name="connsiteX751" fmla="*/ 1559387 w 4475956"/>
                <a:gd name="connsiteY751" fmla="*/ 233472 h 1039515"/>
                <a:gd name="connsiteX752" fmla="*/ 1561470 w 4475956"/>
                <a:gd name="connsiteY752" fmla="*/ 229148 h 1039515"/>
                <a:gd name="connsiteX753" fmla="*/ 1561470 w 4475956"/>
                <a:gd name="connsiteY753" fmla="*/ 151324 h 1039515"/>
                <a:gd name="connsiteX754" fmla="*/ 1559387 w 4475956"/>
                <a:gd name="connsiteY754" fmla="*/ 144840 h 1039515"/>
                <a:gd name="connsiteX755" fmla="*/ 1565635 w 4475956"/>
                <a:gd name="connsiteY755" fmla="*/ 138354 h 1039515"/>
                <a:gd name="connsiteX756" fmla="*/ 1565635 w 4475956"/>
                <a:gd name="connsiteY756" fmla="*/ 79986 h 1039515"/>
                <a:gd name="connsiteX757" fmla="*/ 1567718 w 4475956"/>
                <a:gd name="connsiteY757" fmla="*/ 75662 h 1039515"/>
                <a:gd name="connsiteX758" fmla="*/ 1567718 w 4475956"/>
                <a:gd name="connsiteY758" fmla="*/ 19456 h 1039515"/>
                <a:gd name="connsiteX759" fmla="*/ 1569801 w 4475956"/>
                <a:gd name="connsiteY759" fmla="*/ 0 h 103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</a:cxnLst>
              <a:rect l="l" t="t" r="r" b="b"/>
              <a:pathLst>
                <a:path w="4475956" h="1039515">
                  <a:moveTo>
                    <a:pt x="1569801" y="0"/>
                  </a:moveTo>
                  <a:cubicBezTo>
                    <a:pt x="1573966" y="6486"/>
                    <a:pt x="1573966" y="10810"/>
                    <a:pt x="1573966" y="17294"/>
                  </a:cubicBezTo>
                  <a:cubicBezTo>
                    <a:pt x="1576049" y="38912"/>
                    <a:pt x="1576049" y="58368"/>
                    <a:pt x="1576049" y="75662"/>
                  </a:cubicBezTo>
                  <a:cubicBezTo>
                    <a:pt x="1578131" y="99442"/>
                    <a:pt x="1578131" y="118898"/>
                    <a:pt x="1578131" y="138354"/>
                  </a:cubicBezTo>
                  <a:cubicBezTo>
                    <a:pt x="1580214" y="140516"/>
                    <a:pt x="1582297" y="142678"/>
                    <a:pt x="1584379" y="144840"/>
                  </a:cubicBezTo>
                  <a:cubicBezTo>
                    <a:pt x="1584379" y="147002"/>
                    <a:pt x="1582297" y="149162"/>
                    <a:pt x="1582297" y="151324"/>
                  </a:cubicBezTo>
                  <a:cubicBezTo>
                    <a:pt x="1582297" y="177266"/>
                    <a:pt x="1582297" y="203207"/>
                    <a:pt x="1582297" y="229148"/>
                  </a:cubicBezTo>
                  <a:cubicBezTo>
                    <a:pt x="1582297" y="231310"/>
                    <a:pt x="1584379" y="231310"/>
                    <a:pt x="1584379" y="233472"/>
                  </a:cubicBezTo>
                  <a:cubicBezTo>
                    <a:pt x="1584379" y="239957"/>
                    <a:pt x="1584379" y="246442"/>
                    <a:pt x="1584379" y="255090"/>
                  </a:cubicBezTo>
                  <a:cubicBezTo>
                    <a:pt x="1588544" y="255090"/>
                    <a:pt x="1594792" y="255090"/>
                    <a:pt x="1598957" y="255090"/>
                  </a:cubicBezTo>
                  <a:cubicBezTo>
                    <a:pt x="1598957" y="261575"/>
                    <a:pt x="1598957" y="268060"/>
                    <a:pt x="1598957" y="272384"/>
                  </a:cubicBezTo>
                  <a:cubicBezTo>
                    <a:pt x="1607289" y="281031"/>
                    <a:pt x="1607289" y="281031"/>
                    <a:pt x="1607289" y="296163"/>
                  </a:cubicBezTo>
                  <a:cubicBezTo>
                    <a:pt x="1605205" y="296163"/>
                    <a:pt x="1603123" y="298325"/>
                    <a:pt x="1601041" y="300487"/>
                  </a:cubicBezTo>
                  <a:cubicBezTo>
                    <a:pt x="1621866" y="311296"/>
                    <a:pt x="1596875" y="319943"/>
                    <a:pt x="1588544" y="322105"/>
                  </a:cubicBezTo>
                  <a:cubicBezTo>
                    <a:pt x="1590627" y="406414"/>
                    <a:pt x="1594792" y="490723"/>
                    <a:pt x="1596875" y="575033"/>
                  </a:cubicBezTo>
                  <a:cubicBezTo>
                    <a:pt x="1619785" y="575033"/>
                    <a:pt x="1642693" y="575033"/>
                    <a:pt x="1663520" y="575033"/>
                  </a:cubicBezTo>
                  <a:cubicBezTo>
                    <a:pt x="1663520" y="600974"/>
                    <a:pt x="1663520" y="626915"/>
                    <a:pt x="1663520" y="650695"/>
                  </a:cubicBezTo>
                  <a:cubicBezTo>
                    <a:pt x="1667685" y="650695"/>
                    <a:pt x="1669768" y="650695"/>
                    <a:pt x="1671851" y="650695"/>
                  </a:cubicBezTo>
                  <a:cubicBezTo>
                    <a:pt x="1671851" y="648533"/>
                    <a:pt x="1673933" y="646371"/>
                    <a:pt x="1673933" y="644210"/>
                  </a:cubicBezTo>
                  <a:cubicBezTo>
                    <a:pt x="1676016" y="644210"/>
                    <a:pt x="1678098" y="644210"/>
                    <a:pt x="1680181" y="644210"/>
                  </a:cubicBezTo>
                  <a:cubicBezTo>
                    <a:pt x="1680181" y="646371"/>
                    <a:pt x="1680181" y="648533"/>
                    <a:pt x="1682265" y="652857"/>
                  </a:cubicBezTo>
                  <a:cubicBezTo>
                    <a:pt x="1686429" y="652857"/>
                    <a:pt x="1690594" y="652857"/>
                    <a:pt x="1694761" y="652857"/>
                  </a:cubicBezTo>
                  <a:cubicBezTo>
                    <a:pt x="1694761" y="650695"/>
                    <a:pt x="1694761" y="648533"/>
                    <a:pt x="1694761" y="646371"/>
                  </a:cubicBezTo>
                  <a:cubicBezTo>
                    <a:pt x="1703090" y="646371"/>
                    <a:pt x="1709337" y="646371"/>
                    <a:pt x="1717668" y="646371"/>
                  </a:cubicBezTo>
                  <a:cubicBezTo>
                    <a:pt x="1717668" y="648533"/>
                    <a:pt x="1717668" y="650695"/>
                    <a:pt x="1717668" y="652857"/>
                  </a:cubicBezTo>
                  <a:cubicBezTo>
                    <a:pt x="1723916" y="652857"/>
                    <a:pt x="1732248" y="652857"/>
                    <a:pt x="1738495" y="652857"/>
                  </a:cubicBezTo>
                  <a:cubicBezTo>
                    <a:pt x="1738495" y="667989"/>
                    <a:pt x="1738495" y="683122"/>
                    <a:pt x="1738495" y="698254"/>
                  </a:cubicBezTo>
                  <a:cubicBezTo>
                    <a:pt x="1742661" y="698254"/>
                    <a:pt x="1748909" y="698254"/>
                    <a:pt x="1753074" y="698254"/>
                  </a:cubicBezTo>
                  <a:cubicBezTo>
                    <a:pt x="1753074" y="693930"/>
                    <a:pt x="1753074" y="689607"/>
                    <a:pt x="1753074" y="685283"/>
                  </a:cubicBezTo>
                  <a:cubicBezTo>
                    <a:pt x="1759322" y="685283"/>
                    <a:pt x="1765570" y="685283"/>
                    <a:pt x="1769735" y="685283"/>
                  </a:cubicBezTo>
                  <a:cubicBezTo>
                    <a:pt x="1769735" y="624754"/>
                    <a:pt x="1769735" y="566386"/>
                    <a:pt x="1769735" y="505856"/>
                  </a:cubicBezTo>
                  <a:cubicBezTo>
                    <a:pt x="1771817" y="503694"/>
                    <a:pt x="1773900" y="501532"/>
                    <a:pt x="1775983" y="499370"/>
                  </a:cubicBezTo>
                  <a:cubicBezTo>
                    <a:pt x="1800974" y="499370"/>
                    <a:pt x="1825965" y="499370"/>
                    <a:pt x="1850959" y="499370"/>
                  </a:cubicBezTo>
                  <a:lnTo>
                    <a:pt x="1850959" y="508018"/>
                  </a:lnTo>
                  <a:lnTo>
                    <a:pt x="1861371" y="508018"/>
                  </a:lnTo>
                  <a:cubicBezTo>
                    <a:pt x="1861371" y="546930"/>
                    <a:pt x="1861371" y="585842"/>
                    <a:pt x="1861371" y="622592"/>
                  </a:cubicBezTo>
                  <a:cubicBezTo>
                    <a:pt x="1869702" y="622592"/>
                    <a:pt x="1875950" y="622592"/>
                    <a:pt x="1884280" y="622592"/>
                  </a:cubicBezTo>
                  <a:cubicBezTo>
                    <a:pt x="1884280" y="600974"/>
                    <a:pt x="1884280" y="579356"/>
                    <a:pt x="1884280" y="555577"/>
                  </a:cubicBezTo>
                  <a:cubicBezTo>
                    <a:pt x="1892611" y="555577"/>
                    <a:pt x="1903024" y="555577"/>
                    <a:pt x="1911356" y="555577"/>
                  </a:cubicBezTo>
                  <a:cubicBezTo>
                    <a:pt x="1913437" y="555577"/>
                    <a:pt x="1913437" y="553415"/>
                    <a:pt x="1915519" y="551253"/>
                  </a:cubicBezTo>
                  <a:lnTo>
                    <a:pt x="1923851" y="551253"/>
                  </a:lnTo>
                  <a:cubicBezTo>
                    <a:pt x="1925933" y="553415"/>
                    <a:pt x="1925933" y="555577"/>
                    <a:pt x="1928015" y="555577"/>
                  </a:cubicBezTo>
                  <a:cubicBezTo>
                    <a:pt x="1934263" y="555577"/>
                    <a:pt x="1942595" y="555577"/>
                    <a:pt x="1950925" y="555577"/>
                  </a:cubicBezTo>
                  <a:cubicBezTo>
                    <a:pt x="1950925" y="516665"/>
                    <a:pt x="1950925" y="477753"/>
                    <a:pt x="1950925" y="438841"/>
                  </a:cubicBezTo>
                  <a:cubicBezTo>
                    <a:pt x="1950939" y="438838"/>
                    <a:pt x="1951830" y="438674"/>
                    <a:pt x="2009239" y="428032"/>
                  </a:cubicBezTo>
                  <a:cubicBezTo>
                    <a:pt x="2009239" y="428039"/>
                    <a:pt x="2009239" y="428113"/>
                    <a:pt x="2009239" y="429113"/>
                  </a:cubicBezTo>
                  <a:lnTo>
                    <a:pt x="2009239" y="436679"/>
                  </a:lnTo>
                  <a:cubicBezTo>
                    <a:pt x="2009257" y="436679"/>
                    <a:pt x="2009919" y="436679"/>
                    <a:pt x="2036313" y="436679"/>
                  </a:cubicBezTo>
                  <a:cubicBezTo>
                    <a:pt x="2036313" y="436701"/>
                    <a:pt x="2036313" y="439072"/>
                    <a:pt x="2036313" y="691769"/>
                  </a:cubicBezTo>
                  <a:cubicBezTo>
                    <a:pt x="2042561" y="691769"/>
                    <a:pt x="2050891" y="691769"/>
                    <a:pt x="2059223" y="691769"/>
                  </a:cubicBezTo>
                  <a:cubicBezTo>
                    <a:pt x="2059223" y="689607"/>
                    <a:pt x="2059223" y="689607"/>
                    <a:pt x="2059223" y="687445"/>
                  </a:cubicBezTo>
                  <a:cubicBezTo>
                    <a:pt x="2063387" y="687445"/>
                    <a:pt x="2067552" y="687445"/>
                    <a:pt x="2071719" y="687445"/>
                  </a:cubicBezTo>
                  <a:cubicBezTo>
                    <a:pt x="2071719" y="689607"/>
                    <a:pt x="2071719" y="689607"/>
                    <a:pt x="2071719" y="691769"/>
                  </a:cubicBezTo>
                  <a:cubicBezTo>
                    <a:pt x="2080049" y="691769"/>
                    <a:pt x="2088378" y="691769"/>
                    <a:pt x="2096710" y="691769"/>
                  </a:cubicBezTo>
                  <a:cubicBezTo>
                    <a:pt x="2096710" y="687445"/>
                    <a:pt x="2096710" y="683122"/>
                    <a:pt x="2096710" y="678798"/>
                  </a:cubicBezTo>
                  <a:cubicBezTo>
                    <a:pt x="2107123" y="678798"/>
                    <a:pt x="2117537" y="678798"/>
                    <a:pt x="2125867" y="678798"/>
                  </a:cubicBezTo>
                  <a:cubicBezTo>
                    <a:pt x="2130032" y="674474"/>
                    <a:pt x="2134199" y="674474"/>
                    <a:pt x="2138363" y="674474"/>
                  </a:cubicBezTo>
                  <a:cubicBezTo>
                    <a:pt x="2144611" y="678798"/>
                    <a:pt x="2152942" y="678798"/>
                    <a:pt x="2159190" y="678798"/>
                  </a:cubicBezTo>
                  <a:cubicBezTo>
                    <a:pt x="2159190" y="672313"/>
                    <a:pt x="2159190" y="667989"/>
                    <a:pt x="2159190" y="661504"/>
                  </a:cubicBezTo>
                  <a:lnTo>
                    <a:pt x="2167521" y="661504"/>
                  </a:lnTo>
                  <a:cubicBezTo>
                    <a:pt x="2167521" y="657180"/>
                    <a:pt x="2167521" y="652857"/>
                    <a:pt x="2167521" y="648533"/>
                  </a:cubicBezTo>
                  <a:cubicBezTo>
                    <a:pt x="2186264" y="648533"/>
                    <a:pt x="2207091" y="648533"/>
                    <a:pt x="2225834" y="648533"/>
                  </a:cubicBezTo>
                  <a:cubicBezTo>
                    <a:pt x="2225834" y="637724"/>
                    <a:pt x="2225834" y="629077"/>
                    <a:pt x="2225834" y="618268"/>
                  </a:cubicBezTo>
                  <a:cubicBezTo>
                    <a:pt x="2232082" y="618268"/>
                    <a:pt x="2238330" y="618268"/>
                    <a:pt x="2244577" y="618268"/>
                  </a:cubicBezTo>
                  <a:cubicBezTo>
                    <a:pt x="2244577" y="616106"/>
                    <a:pt x="2244577" y="613945"/>
                    <a:pt x="2244577" y="611783"/>
                  </a:cubicBezTo>
                  <a:cubicBezTo>
                    <a:pt x="2248743" y="611783"/>
                    <a:pt x="2252908" y="611783"/>
                    <a:pt x="2257073" y="611783"/>
                  </a:cubicBezTo>
                  <a:cubicBezTo>
                    <a:pt x="2257073" y="613945"/>
                    <a:pt x="2257073" y="616106"/>
                    <a:pt x="2257073" y="618268"/>
                  </a:cubicBezTo>
                  <a:cubicBezTo>
                    <a:pt x="2263321" y="618268"/>
                    <a:pt x="2267486" y="618268"/>
                    <a:pt x="2273734" y="618268"/>
                  </a:cubicBezTo>
                  <a:cubicBezTo>
                    <a:pt x="2273734" y="633401"/>
                    <a:pt x="2273734" y="650695"/>
                    <a:pt x="2273734" y="667989"/>
                  </a:cubicBezTo>
                  <a:cubicBezTo>
                    <a:pt x="2284147" y="667989"/>
                    <a:pt x="2296645" y="667989"/>
                    <a:pt x="2307057" y="667989"/>
                  </a:cubicBezTo>
                  <a:cubicBezTo>
                    <a:pt x="2307057" y="659342"/>
                    <a:pt x="2307057" y="650695"/>
                    <a:pt x="2307057" y="642048"/>
                  </a:cubicBezTo>
                  <a:cubicBezTo>
                    <a:pt x="2319553" y="642048"/>
                    <a:pt x="2334131" y="642048"/>
                    <a:pt x="2346627" y="642048"/>
                  </a:cubicBezTo>
                  <a:cubicBezTo>
                    <a:pt x="2346627" y="631239"/>
                    <a:pt x="2346627" y="622592"/>
                    <a:pt x="2346627" y="611783"/>
                  </a:cubicBezTo>
                  <a:cubicBezTo>
                    <a:pt x="2363289" y="611783"/>
                    <a:pt x="2379949" y="611783"/>
                    <a:pt x="2396611" y="611783"/>
                  </a:cubicBezTo>
                  <a:cubicBezTo>
                    <a:pt x="2396611" y="611812"/>
                    <a:pt x="2396611" y="613587"/>
                    <a:pt x="2396611" y="722939"/>
                  </a:cubicBezTo>
                  <a:lnTo>
                    <a:pt x="2396611" y="736718"/>
                  </a:lnTo>
                  <a:lnTo>
                    <a:pt x="2464305" y="736718"/>
                  </a:lnTo>
                  <a:lnTo>
                    <a:pt x="2464305" y="842490"/>
                  </a:lnTo>
                  <a:lnTo>
                    <a:pt x="2464305" y="865737"/>
                  </a:lnTo>
                  <a:lnTo>
                    <a:pt x="2479678" y="865737"/>
                  </a:lnTo>
                  <a:cubicBezTo>
                    <a:pt x="2479678" y="865737"/>
                    <a:pt x="2479678" y="865737"/>
                    <a:pt x="2479678" y="864575"/>
                  </a:cubicBezTo>
                  <a:lnTo>
                    <a:pt x="2479678" y="856439"/>
                  </a:lnTo>
                  <a:cubicBezTo>
                    <a:pt x="2479678" y="856439"/>
                    <a:pt x="2479678" y="856439"/>
                    <a:pt x="2525489" y="856439"/>
                  </a:cubicBezTo>
                  <a:cubicBezTo>
                    <a:pt x="2525489" y="856439"/>
                    <a:pt x="2525489" y="856439"/>
                    <a:pt x="2525489" y="877360"/>
                  </a:cubicBezTo>
                  <a:cubicBezTo>
                    <a:pt x="2525489" y="877360"/>
                    <a:pt x="2525489" y="877360"/>
                    <a:pt x="2527778" y="878523"/>
                  </a:cubicBezTo>
                  <a:lnTo>
                    <a:pt x="2543813" y="886659"/>
                  </a:lnTo>
                  <a:cubicBezTo>
                    <a:pt x="2543813" y="886659"/>
                    <a:pt x="2543813" y="886659"/>
                    <a:pt x="2543813" y="916879"/>
                  </a:cubicBezTo>
                  <a:cubicBezTo>
                    <a:pt x="2543813" y="916879"/>
                    <a:pt x="2543813" y="916879"/>
                    <a:pt x="2545245" y="917461"/>
                  </a:cubicBezTo>
                  <a:lnTo>
                    <a:pt x="2555266" y="921529"/>
                  </a:lnTo>
                  <a:cubicBezTo>
                    <a:pt x="2555266" y="921529"/>
                    <a:pt x="2555266" y="921529"/>
                    <a:pt x="2555266" y="920367"/>
                  </a:cubicBezTo>
                  <a:lnTo>
                    <a:pt x="2555266" y="912230"/>
                  </a:lnTo>
                  <a:cubicBezTo>
                    <a:pt x="2555266" y="912230"/>
                    <a:pt x="2555266" y="912230"/>
                    <a:pt x="2556411" y="912230"/>
                  </a:cubicBezTo>
                  <a:lnTo>
                    <a:pt x="2564428" y="912230"/>
                  </a:lnTo>
                  <a:cubicBezTo>
                    <a:pt x="2564428" y="912230"/>
                    <a:pt x="2564428" y="912230"/>
                    <a:pt x="2564428" y="911358"/>
                  </a:cubicBezTo>
                  <a:lnTo>
                    <a:pt x="2564428" y="905256"/>
                  </a:lnTo>
                  <a:cubicBezTo>
                    <a:pt x="2564428" y="905256"/>
                    <a:pt x="2564428" y="905256"/>
                    <a:pt x="2563283" y="905256"/>
                  </a:cubicBezTo>
                  <a:lnTo>
                    <a:pt x="2555266" y="905256"/>
                  </a:lnTo>
                  <a:cubicBezTo>
                    <a:pt x="2555266" y="905256"/>
                    <a:pt x="2555266" y="905256"/>
                    <a:pt x="2555266" y="904094"/>
                  </a:cubicBezTo>
                  <a:lnTo>
                    <a:pt x="2555266" y="895958"/>
                  </a:lnTo>
                  <a:cubicBezTo>
                    <a:pt x="2555266" y="895958"/>
                    <a:pt x="2555266" y="895958"/>
                    <a:pt x="2556411" y="895958"/>
                  </a:cubicBezTo>
                  <a:lnTo>
                    <a:pt x="2564428" y="895958"/>
                  </a:lnTo>
                  <a:cubicBezTo>
                    <a:pt x="2564428" y="895958"/>
                    <a:pt x="2564428" y="895958"/>
                    <a:pt x="2564428" y="894795"/>
                  </a:cubicBezTo>
                  <a:lnTo>
                    <a:pt x="2564428" y="886659"/>
                  </a:lnTo>
                  <a:cubicBezTo>
                    <a:pt x="2564428" y="886659"/>
                    <a:pt x="2564428" y="886659"/>
                    <a:pt x="2563283" y="886659"/>
                  </a:cubicBezTo>
                  <a:lnTo>
                    <a:pt x="2555266" y="886659"/>
                  </a:lnTo>
                  <a:cubicBezTo>
                    <a:pt x="2555266" y="886659"/>
                    <a:pt x="2555266" y="886659"/>
                    <a:pt x="2555266" y="885497"/>
                  </a:cubicBezTo>
                  <a:lnTo>
                    <a:pt x="2555266" y="877360"/>
                  </a:lnTo>
                  <a:cubicBezTo>
                    <a:pt x="2555266" y="877360"/>
                    <a:pt x="2555266" y="877360"/>
                    <a:pt x="2556411" y="877360"/>
                  </a:cubicBezTo>
                  <a:lnTo>
                    <a:pt x="2564428" y="877360"/>
                  </a:lnTo>
                  <a:cubicBezTo>
                    <a:pt x="2564428" y="877360"/>
                    <a:pt x="2564428" y="877360"/>
                    <a:pt x="2564428" y="876489"/>
                  </a:cubicBezTo>
                  <a:lnTo>
                    <a:pt x="2564428" y="870387"/>
                  </a:lnTo>
                  <a:cubicBezTo>
                    <a:pt x="2564428" y="870387"/>
                    <a:pt x="2564428" y="870387"/>
                    <a:pt x="2563283" y="870387"/>
                  </a:cubicBezTo>
                  <a:lnTo>
                    <a:pt x="2555266" y="870387"/>
                  </a:lnTo>
                  <a:cubicBezTo>
                    <a:pt x="2555266" y="870387"/>
                    <a:pt x="2555266" y="870387"/>
                    <a:pt x="2555266" y="869224"/>
                  </a:cubicBezTo>
                  <a:lnTo>
                    <a:pt x="2555266" y="861088"/>
                  </a:lnTo>
                  <a:cubicBezTo>
                    <a:pt x="2555266" y="861088"/>
                    <a:pt x="2555266" y="861088"/>
                    <a:pt x="2556411" y="861088"/>
                  </a:cubicBezTo>
                  <a:lnTo>
                    <a:pt x="2564428" y="861088"/>
                  </a:lnTo>
                  <a:cubicBezTo>
                    <a:pt x="2564428" y="861088"/>
                    <a:pt x="2564428" y="861088"/>
                    <a:pt x="2564428" y="859926"/>
                  </a:cubicBezTo>
                  <a:lnTo>
                    <a:pt x="2564428" y="851789"/>
                  </a:lnTo>
                  <a:cubicBezTo>
                    <a:pt x="2564428" y="851789"/>
                    <a:pt x="2564428" y="851789"/>
                    <a:pt x="2563283" y="851789"/>
                  </a:cubicBezTo>
                  <a:lnTo>
                    <a:pt x="2555266" y="851789"/>
                  </a:lnTo>
                  <a:cubicBezTo>
                    <a:pt x="2555266" y="851789"/>
                    <a:pt x="2555266" y="851789"/>
                    <a:pt x="2555266" y="850918"/>
                  </a:cubicBezTo>
                  <a:lnTo>
                    <a:pt x="2555266" y="844815"/>
                  </a:lnTo>
                  <a:cubicBezTo>
                    <a:pt x="2555266" y="844815"/>
                    <a:pt x="2555266" y="844815"/>
                    <a:pt x="2556411" y="844815"/>
                  </a:cubicBezTo>
                  <a:lnTo>
                    <a:pt x="2564428" y="844815"/>
                  </a:lnTo>
                  <a:cubicBezTo>
                    <a:pt x="2564428" y="844815"/>
                    <a:pt x="2564428" y="844815"/>
                    <a:pt x="2564428" y="843653"/>
                  </a:cubicBezTo>
                  <a:lnTo>
                    <a:pt x="2564428" y="835517"/>
                  </a:lnTo>
                  <a:cubicBezTo>
                    <a:pt x="2564428" y="835517"/>
                    <a:pt x="2564428" y="835517"/>
                    <a:pt x="2563283" y="835517"/>
                  </a:cubicBezTo>
                  <a:lnTo>
                    <a:pt x="2555266" y="835517"/>
                  </a:lnTo>
                  <a:cubicBezTo>
                    <a:pt x="2555266" y="835517"/>
                    <a:pt x="2555266" y="835517"/>
                    <a:pt x="2555266" y="834355"/>
                  </a:cubicBezTo>
                  <a:lnTo>
                    <a:pt x="2555266" y="826218"/>
                  </a:lnTo>
                  <a:cubicBezTo>
                    <a:pt x="2555266" y="826218"/>
                    <a:pt x="2555266" y="826218"/>
                    <a:pt x="2556411" y="826218"/>
                  </a:cubicBezTo>
                  <a:lnTo>
                    <a:pt x="2564428" y="826218"/>
                  </a:lnTo>
                  <a:cubicBezTo>
                    <a:pt x="2564428" y="826218"/>
                    <a:pt x="2564428" y="826218"/>
                    <a:pt x="2564428" y="825056"/>
                  </a:cubicBezTo>
                  <a:lnTo>
                    <a:pt x="2564428" y="816920"/>
                  </a:lnTo>
                  <a:cubicBezTo>
                    <a:pt x="2564428" y="816920"/>
                    <a:pt x="2564428" y="816920"/>
                    <a:pt x="2563283" y="816920"/>
                  </a:cubicBezTo>
                  <a:lnTo>
                    <a:pt x="2555266" y="816920"/>
                  </a:lnTo>
                  <a:cubicBezTo>
                    <a:pt x="2555266" y="816920"/>
                    <a:pt x="2555266" y="816920"/>
                    <a:pt x="2555266" y="816048"/>
                  </a:cubicBezTo>
                  <a:lnTo>
                    <a:pt x="2555266" y="809946"/>
                  </a:lnTo>
                  <a:cubicBezTo>
                    <a:pt x="2555266" y="809946"/>
                    <a:pt x="2555266" y="809946"/>
                    <a:pt x="2556411" y="809946"/>
                  </a:cubicBezTo>
                  <a:lnTo>
                    <a:pt x="2564428" y="809946"/>
                  </a:lnTo>
                  <a:cubicBezTo>
                    <a:pt x="2564428" y="809946"/>
                    <a:pt x="2564428" y="809946"/>
                    <a:pt x="2564428" y="808783"/>
                  </a:cubicBezTo>
                  <a:lnTo>
                    <a:pt x="2564428" y="800647"/>
                  </a:lnTo>
                  <a:cubicBezTo>
                    <a:pt x="2564428" y="800647"/>
                    <a:pt x="2564428" y="800647"/>
                    <a:pt x="2563283" y="800647"/>
                  </a:cubicBezTo>
                  <a:lnTo>
                    <a:pt x="2555266" y="800647"/>
                  </a:lnTo>
                  <a:cubicBezTo>
                    <a:pt x="2555266" y="800647"/>
                    <a:pt x="2555266" y="800647"/>
                    <a:pt x="2555266" y="799485"/>
                  </a:cubicBezTo>
                  <a:lnTo>
                    <a:pt x="2555266" y="791348"/>
                  </a:lnTo>
                  <a:cubicBezTo>
                    <a:pt x="2555266" y="791348"/>
                    <a:pt x="2555266" y="791348"/>
                    <a:pt x="2556411" y="791348"/>
                  </a:cubicBezTo>
                  <a:lnTo>
                    <a:pt x="2564428" y="791348"/>
                  </a:lnTo>
                  <a:cubicBezTo>
                    <a:pt x="2564428" y="791348"/>
                    <a:pt x="2564428" y="791348"/>
                    <a:pt x="2564428" y="790477"/>
                  </a:cubicBezTo>
                  <a:lnTo>
                    <a:pt x="2564428" y="784375"/>
                  </a:lnTo>
                  <a:cubicBezTo>
                    <a:pt x="2564428" y="784375"/>
                    <a:pt x="2564428" y="784375"/>
                    <a:pt x="2563283" y="784375"/>
                  </a:cubicBezTo>
                  <a:lnTo>
                    <a:pt x="2555266" y="784375"/>
                  </a:lnTo>
                  <a:cubicBezTo>
                    <a:pt x="2555266" y="784375"/>
                    <a:pt x="2555266" y="784375"/>
                    <a:pt x="2555266" y="783212"/>
                  </a:cubicBezTo>
                  <a:lnTo>
                    <a:pt x="2555266" y="775076"/>
                  </a:lnTo>
                  <a:cubicBezTo>
                    <a:pt x="2555266" y="775076"/>
                    <a:pt x="2555266" y="775076"/>
                    <a:pt x="2556411" y="775076"/>
                  </a:cubicBezTo>
                  <a:lnTo>
                    <a:pt x="2564428" y="775076"/>
                  </a:lnTo>
                  <a:cubicBezTo>
                    <a:pt x="2564428" y="775076"/>
                    <a:pt x="2564428" y="775076"/>
                    <a:pt x="2564428" y="773914"/>
                  </a:cubicBezTo>
                  <a:lnTo>
                    <a:pt x="2564428" y="765777"/>
                  </a:lnTo>
                  <a:cubicBezTo>
                    <a:pt x="2564428" y="765777"/>
                    <a:pt x="2564428" y="765777"/>
                    <a:pt x="2563283" y="765777"/>
                  </a:cubicBezTo>
                  <a:lnTo>
                    <a:pt x="2555266" y="765777"/>
                  </a:lnTo>
                  <a:cubicBezTo>
                    <a:pt x="2555266" y="765777"/>
                    <a:pt x="2555266" y="765777"/>
                    <a:pt x="2555266" y="764615"/>
                  </a:cubicBezTo>
                  <a:lnTo>
                    <a:pt x="2555266" y="756479"/>
                  </a:lnTo>
                  <a:cubicBezTo>
                    <a:pt x="2555266" y="756479"/>
                    <a:pt x="2555266" y="756479"/>
                    <a:pt x="2556411" y="756479"/>
                  </a:cubicBezTo>
                  <a:lnTo>
                    <a:pt x="2564428" y="756479"/>
                  </a:lnTo>
                  <a:cubicBezTo>
                    <a:pt x="2564428" y="756479"/>
                    <a:pt x="2564428" y="756479"/>
                    <a:pt x="2564428" y="755607"/>
                  </a:cubicBezTo>
                  <a:lnTo>
                    <a:pt x="2564428" y="749505"/>
                  </a:lnTo>
                  <a:cubicBezTo>
                    <a:pt x="2564428" y="749505"/>
                    <a:pt x="2564428" y="749505"/>
                    <a:pt x="2563283" y="749505"/>
                  </a:cubicBezTo>
                  <a:lnTo>
                    <a:pt x="2555266" y="749505"/>
                  </a:lnTo>
                  <a:cubicBezTo>
                    <a:pt x="2555266" y="749505"/>
                    <a:pt x="2555266" y="749505"/>
                    <a:pt x="2555266" y="748343"/>
                  </a:cubicBezTo>
                  <a:lnTo>
                    <a:pt x="2555266" y="740206"/>
                  </a:lnTo>
                  <a:cubicBezTo>
                    <a:pt x="2555266" y="740206"/>
                    <a:pt x="2555266" y="740206"/>
                    <a:pt x="2556411" y="740206"/>
                  </a:cubicBezTo>
                  <a:lnTo>
                    <a:pt x="2564428" y="740206"/>
                  </a:lnTo>
                  <a:cubicBezTo>
                    <a:pt x="2564428" y="740206"/>
                    <a:pt x="2564428" y="740206"/>
                    <a:pt x="2564428" y="739044"/>
                  </a:cubicBezTo>
                  <a:lnTo>
                    <a:pt x="2564428" y="730908"/>
                  </a:lnTo>
                  <a:cubicBezTo>
                    <a:pt x="2564428" y="730908"/>
                    <a:pt x="2564428" y="730908"/>
                    <a:pt x="2563283" y="730908"/>
                  </a:cubicBezTo>
                  <a:lnTo>
                    <a:pt x="2555266" y="730908"/>
                  </a:lnTo>
                  <a:cubicBezTo>
                    <a:pt x="2555266" y="730908"/>
                    <a:pt x="2555266" y="730908"/>
                    <a:pt x="2555266" y="729745"/>
                  </a:cubicBezTo>
                  <a:lnTo>
                    <a:pt x="2555266" y="721609"/>
                  </a:lnTo>
                  <a:cubicBezTo>
                    <a:pt x="2555266" y="721609"/>
                    <a:pt x="2555266" y="721609"/>
                    <a:pt x="2556411" y="721609"/>
                  </a:cubicBezTo>
                  <a:lnTo>
                    <a:pt x="2564428" y="721609"/>
                  </a:lnTo>
                  <a:cubicBezTo>
                    <a:pt x="2564428" y="721609"/>
                    <a:pt x="2564428" y="721609"/>
                    <a:pt x="2564428" y="720737"/>
                  </a:cubicBezTo>
                  <a:lnTo>
                    <a:pt x="2564428" y="714635"/>
                  </a:lnTo>
                  <a:cubicBezTo>
                    <a:pt x="2564428" y="714635"/>
                    <a:pt x="2564428" y="714635"/>
                    <a:pt x="2563283" y="714635"/>
                  </a:cubicBezTo>
                  <a:lnTo>
                    <a:pt x="2555266" y="714635"/>
                  </a:lnTo>
                  <a:cubicBezTo>
                    <a:pt x="2555266" y="714635"/>
                    <a:pt x="2555266" y="714635"/>
                    <a:pt x="2555266" y="713473"/>
                  </a:cubicBezTo>
                  <a:lnTo>
                    <a:pt x="2555266" y="705336"/>
                  </a:lnTo>
                  <a:cubicBezTo>
                    <a:pt x="2555266" y="705336"/>
                    <a:pt x="2555266" y="705336"/>
                    <a:pt x="2556411" y="705336"/>
                  </a:cubicBezTo>
                  <a:lnTo>
                    <a:pt x="2564428" y="705336"/>
                  </a:lnTo>
                  <a:cubicBezTo>
                    <a:pt x="2564428" y="705336"/>
                    <a:pt x="2564428" y="705336"/>
                    <a:pt x="2563283" y="703593"/>
                  </a:cubicBezTo>
                  <a:lnTo>
                    <a:pt x="2555266" y="691389"/>
                  </a:lnTo>
                  <a:cubicBezTo>
                    <a:pt x="2555266" y="691389"/>
                    <a:pt x="2555266" y="691389"/>
                    <a:pt x="2555266" y="654194"/>
                  </a:cubicBezTo>
                  <a:cubicBezTo>
                    <a:pt x="2555266" y="654194"/>
                    <a:pt x="2555266" y="654194"/>
                    <a:pt x="2708733" y="654194"/>
                  </a:cubicBezTo>
                  <a:cubicBezTo>
                    <a:pt x="2708733" y="654194"/>
                    <a:pt x="2708733" y="654194"/>
                    <a:pt x="2722475" y="675116"/>
                  </a:cubicBezTo>
                  <a:cubicBezTo>
                    <a:pt x="2722475" y="675116"/>
                    <a:pt x="2722475" y="675116"/>
                    <a:pt x="2722475" y="721609"/>
                  </a:cubicBezTo>
                  <a:cubicBezTo>
                    <a:pt x="2722475" y="721609"/>
                    <a:pt x="2722475" y="721609"/>
                    <a:pt x="2721330" y="721609"/>
                  </a:cubicBezTo>
                  <a:lnTo>
                    <a:pt x="2713313" y="721609"/>
                  </a:lnTo>
                  <a:cubicBezTo>
                    <a:pt x="2713313" y="721609"/>
                    <a:pt x="2713313" y="721609"/>
                    <a:pt x="2713313" y="722771"/>
                  </a:cubicBezTo>
                  <a:lnTo>
                    <a:pt x="2713313" y="730908"/>
                  </a:lnTo>
                  <a:cubicBezTo>
                    <a:pt x="2713313" y="730908"/>
                    <a:pt x="2713313" y="730908"/>
                    <a:pt x="2714459" y="730908"/>
                  </a:cubicBezTo>
                  <a:lnTo>
                    <a:pt x="2722475" y="730908"/>
                  </a:lnTo>
                  <a:cubicBezTo>
                    <a:pt x="2722475" y="730908"/>
                    <a:pt x="2722475" y="730908"/>
                    <a:pt x="2722475" y="732070"/>
                  </a:cubicBezTo>
                  <a:lnTo>
                    <a:pt x="2722475" y="740206"/>
                  </a:lnTo>
                  <a:cubicBezTo>
                    <a:pt x="2722475" y="740206"/>
                    <a:pt x="2722475" y="740206"/>
                    <a:pt x="2721330" y="740206"/>
                  </a:cubicBezTo>
                  <a:lnTo>
                    <a:pt x="2713313" y="740206"/>
                  </a:lnTo>
                  <a:cubicBezTo>
                    <a:pt x="2713313" y="740206"/>
                    <a:pt x="2713313" y="740206"/>
                    <a:pt x="2713313" y="741368"/>
                  </a:cubicBezTo>
                  <a:lnTo>
                    <a:pt x="2713313" y="749505"/>
                  </a:lnTo>
                  <a:cubicBezTo>
                    <a:pt x="2713313" y="749505"/>
                    <a:pt x="2713313" y="749505"/>
                    <a:pt x="2714459" y="749505"/>
                  </a:cubicBezTo>
                  <a:lnTo>
                    <a:pt x="2722475" y="749505"/>
                  </a:lnTo>
                  <a:cubicBezTo>
                    <a:pt x="2722475" y="749505"/>
                    <a:pt x="2722475" y="749505"/>
                    <a:pt x="2722475" y="750377"/>
                  </a:cubicBezTo>
                  <a:lnTo>
                    <a:pt x="2722475" y="756479"/>
                  </a:lnTo>
                  <a:cubicBezTo>
                    <a:pt x="2722475" y="756479"/>
                    <a:pt x="2722475" y="756479"/>
                    <a:pt x="2721330" y="756479"/>
                  </a:cubicBezTo>
                  <a:lnTo>
                    <a:pt x="2713313" y="756479"/>
                  </a:lnTo>
                  <a:cubicBezTo>
                    <a:pt x="2713313" y="756479"/>
                    <a:pt x="2713313" y="756479"/>
                    <a:pt x="2713313" y="757641"/>
                  </a:cubicBezTo>
                  <a:lnTo>
                    <a:pt x="2713313" y="765777"/>
                  </a:lnTo>
                  <a:cubicBezTo>
                    <a:pt x="2713313" y="765777"/>
                    <a:pt x="2713313" y="765777"/>
                    <a:pt x="2714459" y="765777"/>
                  </a:cubicBezTo>
                  <a:lnTo>
                    <a:pt x="2722475" y="765777"/>
                  </a:lnTo>
                  <a:cubicBezTo>
                    <a:pt x="2722475" y="765777"/>
                    <a:pt x="2722475" y="765777"/>
                    <a:pt x="2722475" y="766940"/>
                  </a:cubicBezTo>
                  <a:lnTo>
                    <a:pt x="2722475" y="775076"/>
                  </a:lnTo>
                  <a:cubicBezTo>
                    <a:pt x="2722475" y="775076"/>
                    <a:pt x="2722475" y="775076"/>
                    <a:pt x="2721330" y="775076"/>
                  </a:cubicBezTo>
                  <a:lnTo>
                    <a:pt x="2713313" y="775076"/>
                  </a:lnTo>
                  <a:cubicBezTo>
                    <a:pt x="2713313" y="775076"/>
                    <a:pt x="2713313" y="775076"/>
                    <a:pt x="2713313" y="776238"/>
                  </a:cubicBezTo>
                  <a:lnTo>
                    <a:pt x="2713313" y="784375"/>
                  </a:lnTo>
                  <a:cubicBezTo>
                    <a:pt x="2713313" y="784375"/>
                    <a:pt x="2713313" y="784375"/>
                    <a:pt x="2714459" y="784375"/>
                  </a:cubicBezTo>
                  <a:lnTo>
                    <a:pt x="2722475" y="784375"/>
                  </a:lnTo>
                  <a:cubicBezTo>
                    <a:pt x="2722475" y="784375"/>
                    <a:pt x="2722475" y="784375"/>
                    <a:pt x="2722475" y="785246"/>
                  </a:cubicBezTo>
                  <a:lnTo>
                    <a:pt x="2722475" y="791348"/>
                  </a:lnTo>
                  <a:cubicBezTo>
                    <a:pt x="2722475" y="791348"/>
                    <a:pt x="2722475" y="791348"/>
                    <a:pt x="2721330" y="791348"/>
                  </a:cubicBezTo>
                  <a:lnTo>
                    <a:pt x="2713313" y="791348"/>
                  </a:lnTo>
                  <a:cubicBezTo>
                    <a:pt x="2713313" y="791348"/>
                    <a:pt x="2713313" y="791348"/>
                    <a:pt x="2713313" y="792511"/>
                  </a:cubicBezTo>
                  <a:lnTo>
                    <a:pt x="2713313" y="800647"/>
                  </a:lnTo>
                  <a:cubicBezTo>
                    <a:pt x="2713313" y="800647"/>
                    <a:pt x="2713313" y="800647"/>
                    <a:pt x="2714459" y="800647"/>
                  </a:cubicBezTo>
                  <a:lnTo>
                    <a:pt x="2722475" y="800647"/>
                  </a:lnTo>
                  <a:cubicBezTo>
                    <a:pt x="2722475" y="800647"/>
                    <a:pt x="2722475" y="800647"/>
                    <a:pt x="2722475" y="801809"/>
                  </a:cubicBezTo>
                  <a:lnTo>
                    <a:pt x="2722475" y="809946"/>
                  </a:lnTo>
                  <a:cubicBezTo>
                    <a:pt x="2722475" y="809946"/>
                    <a:pt x="2722475" y="809946"/>
                    <a:pt x="2721330" y="809946"/>
                  </a:cubicBezTo>
                  <a:lnTo>
                    <a:pt x="2713313" y="809946"/>
                  </a:lnTo>
                  <a:cubicBezTo>
                    <a:pt x="2713313" y="809946"/>
                    <a:pt x="2713313" y="809946"/>
                    <a:pt x="2713313" y="810817"/>
                  </a:cubicBezTo>
                  <a:lnTo>
                    <a:pt x="2713313" y="816920"/>
                  </a:lnTo>
                  <a:cubicBezTo>
                    <a:pt x="2713313" y="816920"/>
                    <a:pt x="2713313" y="816920"/>
                    <a:pt x="2714459" y="816920"/>
                  </a:cubicBezTo>
                  <a:lnTo>
                    <a:pt x="2722475" y="816920"/>
                  </a:lnTo>
                  <a:cubicBezTo>
                    <a:pt x="2722475" y="816920"/>
                    <a:pt x="2722475" y="816920"/>
                    <a:pt x="2722475" y="818082"/>
                  </a:cubicBezTo>
                  <a:lnTo>
                    <a:pt x="2722475" y="826218"/>
                  </a:lnTo>
                  <a:cubicBezTo>
                    <a:pt x="2722475" y="826218"/>
                    <a:pt x="2722475" y="826218"/>
                    <a:pt x="2721330" y="826218"/>
                  </a:cubicBezTo>
                  <a:lnTo>
                    <a:pt x="2713313" y="826218"/>
                  </a:lnTo>
                  <a:cubicBezTo>
                    <a:pt x="2713313" y="826218"/>
                    <a:pt x="2713313" y="826218"/>
                    <a:pt x="2713313" y="827380"/>
                  </a:cubicBezTo>
                  <a:lnTo>
                    <a:pt x="2713313" y="835517"/>
                  </a:lnTo>
                  <a:cubicBezTo>
                    <a:pt x="2713313" y="835517"/>
                    <a:pt x="2713313" y="835517"/>
                    <a:pt x="2714459" y="835517"/>
                  </a:cubicBezTo>
                  <a:lnTo>
                    <a:pt x="2722475" y="835517"/>
                  </a:lnTo>
                  <a:cubicBezTo>
                    <a:pt x="2722475" y="835517"/>
                    <a:pt x="2722475" y="835517"/>
                    <a:pt x="2722475" y="836679"/>
                  </a:cubicBezTo>
                  <a:lnTo>
                    <a:pt x="2722475" y="844815"/>
                  </a:lnTo>
                  <a:cubicBezTo>
                    <a:pt x="2722475" y="844815"/>
                    <a:pt x="2722475" y="844815"/>
                    <a:pt x="2721330" y="844815"/>
                  </a:cubicBezTo>
                  <a:lnTo>
                    <a:pt x="2713313" y="844815"/>
                  </a:lnTo>
                  <a:cubicBezTo>
                    <a:pt x="2713313" y="844815"/>
                    <a:pt x="2713313" y="844815"/>
                    <a:pt x="2713313" y="845687"/>
                  </a:cubicBezTo>
                  <a:lnTo>
                    <a:pt x="2713313" y="851789"/>
                  </a:lnTo>
                  <a:cubicBezTo>
                    <a:pt x="2713313" y="851789"/>
                    <a:pt x="2713313" y="851789"/>
                    <a:pt x="2714459" y="851789"/>
                  </a:cubicBezTo>
                  <a:lnTo>
                    <a:pt x="2722475" y="851789"/>
                  </a:lnTo>
                  <a:cubicBezTo>
                    <a:pt x="2722475" y="851789"/>
                    <a:pt x="2722475" y="851789"/>
                    <a:pt x="2722475" y="852952"/>
                  </a:cubicBezTo>
                  <a:lnTo>
                    <a:pt x="2722475" y="861088"/>
                  </a:lnTo>
                  <a:cubicBezTo>
                    <a:pt x="2722475" y="861088"/>
                    <a:pt x="2722475" y="861088"/>
                    <a:pt x="2721330" y="861088"/>
                  </a:cubicBezTo>
                  <a:lnTo>
                    <a:pt x="2713313" y="861088"/>
                  </a:lnTo>
                  <a:cubicBezTo>
                    <a:pt x="2713313" y="861088"/>
                    <a:pt x="2713313" y="861088"/>
                    <a:pt x="2713313" y="862250"/>
                  </a:cubicBezTo>
                  <a:lnTo>
                    <a:pt x="2713313" y="870387"/>
                  </a:lnTo>
                  <a:cubicBezTo>
                    <a:pt x="2713313" y="870387"/>
                    <a:pt x="2713313" y="870387"/>
                    <a:pt x="2714459" y="870387"/>
                  </a:cubicBezTo>
                  <a:lnTo>
                    <a:pt x="2722475" y="870387"/>
                  </a:lnTo>
                  <a:cubicBezTo>
                    <a:pt x="2722475" y="870387"/>
                    <a:pt x="2722475" y="870387"/>
                    <a:pt x="2722475" y="871258"/>
                  </a:cubicBezTo>
                  <a:lnTo>
                    <a:pt x="2722475" y="877360"/>
                  </a:lnTo>
                  <a:cubicBezTo>
                    <a:pt x="2722475" y="877360"/>
                    <a:pt x="2722475" y="877360"/>
                    <a:pt x="2721330" y="877360"/>
                  </a:cubicBezTo>
                  <a:lnTo>
                    <a:pt x="2713313" y="877360"/>
                  </a:lnTo>
                  <a:cubicBezTo>
                    <a:pt x="2713313" y="877360"/>
                    <a:pt x="2713313" y="877360"/>
                    <a:pt x="2713313" y="878523"/>
                  </a:cubicBezTo>
                  <a:lnTo>
                    <a:pt x="2713313" y="886659"/>
                  </a:lnTo>
                  <a:cubicBezTo>
                    <a:pt x="2713313" y="886659"/>
                    <a:pt x="2713313" y="886659"/>
                    <a:pt x="2714459" y="886659"/>
                  </a:cubicBezTo>
                  <a:lnTo>
                    <a:pt x="2722475" y="886659"/>
                  </a:lnTo>
                  <a:cubicBezTo>
                    <a:pt x="2722475" y="886659"/>
                    <a:pt x="2722475" y="886659"/>
                    <a:pt x="2722475" y="887821"/>
                  </a:cubicBezTo>
                  <a:lnTo>
                    <a:pt x="2722475" y="895958"/>
                  </a:lnTo>
                  <a:cubicBezTo>
                    <a:pt x="2722475" y="895958"/>
                    <a:pt x="2722475" y="895958"/>
                    <a:pt x="2721330" y="895958"/>
                  </a:cubicBezTo>
                  <a:lnTo>
                    <a:pt x="2713313" y="895958"/>
                  </a:lnTo>
                  <a:cubicBezTo>
                    <a:pt x="2713313" y="895958"/>
                    <a:pt x="2713313" y="895958"/>
                    <a:pt x="2713313" y="897120"/>
                  </a:cubicBezTo>
                  <a:lnTo>
                    <a:pt x="2713313" y="905256"/>
                  </a:lnTo>
                  <a:cubicBezTo>
                    <a:pt x="2713313" y="905256"/>
                    <a:pt x="2713313" y="905256"/>
                    <a:pt x="2714459" y="905256"/>
                  </a:cubicBezTo>
                  <a:lnTo>
                    <a:pt x="2722475" y="905256"/>
                  </a:lnTo>
                  <a:cubicBezTo>
                    <a:pt x="2722475" y="905256"/>
                    <a:pt x="2722475" y="905256"/>
                    <a:pt x="2722475" y="906128"/>
                  </a:cubicBezTo>
                  <a:lnTo>
                    <a:pt x="2722475" y="912230"/>
                  </a:lnTo>
                  <a:cubicBezTo>
                    <a:pt x="2722475" y="912230"/>
                    <a:pt x="2722475" y="912230"/>
                    <a:pt x="2721330" y="912230"/>
                  </a:cubicBezTo>
                  <a:lnTo>
                    <a:pt x="2713313" y="912230"/>
                  </a:lnTo>
                  <a:cubicBezTo>
                    <a:pt x="2713313" y="912230"/>
                    <a:pt x="2713313" y="912230"/>
                    <a:pt x="2713313" y="913392"/>
                  </a:cubicBezTo>
                  <a:lnTo>
                    <a:pt x="2713313" y="921529"/>
                  </a:lnTo>
                  <a:cubicBezTo>
                    <a:pt x="2713313" y="921529"/>
                    <a:pt x="2713313" y="921529"/>
                    <a:pt x="2738509" y="942451"/>
                  </a:cubicBezTo>
                  <a:cubicBezTo>
                    <a:pt x="2738509" y="947100"/>
                    <a:pt x="2738509" y="947100"/>
                    <a:pt x="2737365" y="947100"/>
                  </a:cubicBezTo>
                  <a:lnTo>
                    <a:pt x="2729347" y="947100"/>
                  </a:lnTo>
                  <a:cubicBezTo>
                    <a:pt x="2729347" y="947100"/>
                    <a:pt x="2729347" y="947100"/>
                    <a:pt x="2729347" y="972671"/>
                  </a:cubicBezTo>
                  <a:cubicBezTo>
                    <a:pt x="2729347" y="972671"/>
                    <a:pt x="2729347" y="972671"/>
                    <a:pt x="2730493" y="972671"/>
                  </a:cubicBezTo>
                  <a:lnTo>
                    <a:pt x="2738509" y="972671"/>
                  </a:lnTo>
                  <a:cubicBezTo>
                    <a:pt x="2738509" y="972671"/>
                    <a:pt x="2738509" y="972671"/>
                    <a:pt x="2738509" y="971218"/>
                  </a:cubicBezTo>
                  <a:lnTo>
                    <a:pt x="2738509" y="961048"/>
                  </a:lnTo>
                  <a:cubicBezTo>
                    <a:pt x="2738509" y="961048"/>
                    <a:pt x="2738509" y="961048"/>
                    <a:pt x="2739655" y="960467"/>
                  </a:cubicBezTo>
                  <a:lnTo>
                    <a:pt x="2747671" y="956399"/>
                  </a:lnTo>
                  <a:cubicBezTo>
                    <a:pt x="2747671" y="956399"/>
                    <a:pt x="2747671" y="956399"/>
                    <a:pt x="2749675" y="956399"/>
                  </a:cubicBezTo>
                  <a:lnTo>
                    <a:pt x="2763706" y="956399"/>
                  </a:lnTo>
                  <a:cubicBezTo>
                    <a:pt x="2763706" y="956399"/>
                    <a:pt x="2763706" y="956399"/>
                    <a:pt x="2763706" y="957561"/>
                  </a:cubicBezTo>
                  <a:lnTo>
                    <a:pt x="2763706" y="965697"/>
                  </a:lnTo>
                  <a:cubicBezTo>
                    <a:pt x="2763706" y="965697"/>
                    <a:pt x="2763706" y="965697"/>
                    <a:pt x="2765424" y="965697"/>
                  </a:cubicBezTo>
                  <a:lnTo>
                    <a:pt x="2777450" y="965697"/>
                  </a:lnTo>
                  <a:cubicBezTo>
                    <a:pt x="2777450" y="970346"/>
                    <a:pt x="2777450" y="970346"/>
                    <a:pt x="2778594" y="970346"/>
                  </a:cubicBezTo>
                  <a:lnTo>
                    <a:pt x="2786612" y="970346"/>
                  </a:lnTo>
                  <a:cubicBezTo>
                    <a:pt x="2786612" y="970346"/>
                    <a:pt x="2786612" y="970346"/>
                    <a:pt x="2811807" y="1002891"/>
                  </a:cubicBezTo>
                  <a:cubicBezTo>
                    <a:pt x="2811807" y="1002891"/>
                    <a:pt x="2811807" y="1002891"/>
                    <a:pt x="2811807" y="1037761"/>
                  </a:cubicBezTo>
                  <a:cubicBezTo>
                    <a:pt x="2811807" y="1037761"/>
                    <a:pt x="2811807" y="1037761"/>
                    <a:pt x="2812951" y="1037761"/>
                  </a:cubicBezTo>
                  <a:lnTo>
                    <a:pt x="2820970" y="1037761"/>
                  </a:lnTo>
                  <a:cubicBezTo>
                    <a:pt x="2820970" y="1037761"/>
                    <a:pt x="2820970" y="1037761"/>
                    <a:pt x="2820970" y="1035727"/>
                  </a:cubicBezTo>
                  <a:lnTo>
                    <a:pt x="2820970" y="1021489"/>
                  </a:lnTo>
                  <a:cubicBezTo>
                    <a:pt x="2820970" y="1021489"/>
                    <a:pt x="2820970" y="1021489"/>
                    <a:pt x="2821829" y="1021489"/>
                  </a:cubicBezTo>
                  <a:lnTo>
                    <a:pt x="2827841" y="1021489"/>
                  </a:lnTo>
                  <a:cubicBezTo>
                    <a:pt x="2827841" y="1021489"/>
                    <a:pt x="2827841" y="1021489"/>
                    <a:pt x="2827841" y="1022651"/>
                  </a:cubicBezTo>
                  <a:lnTo>
                    <a:pt x="2827841" y="1030787"/>
                  </a:lnTo>
                  <a:cubicBezTo>
                    <a:pt x="2837003" y="1033113"/>
                    <a:pt x="2837003" y="1033113"/>
                    <a:pt x="2837003" y="981970"/>
                  </a:cubicBezTo>
                  <a:cubicBezTo>
                    <a:pt x="2837003" y="981970"/>
                    <a:pt x="2837003" y="981970"/>
                    <a:pt x="2875943" y="981970"/>
                  </a:cubicBezTo>
                  <a:cubicBezTo>
                    <a:pt x="2875943" y="981970"/>
                    <a:pt x="2875943" y="981970"/>
                    <a:pt x="2875943" y="907581"/>
                  </a:cubicBezTo>
                  <a:cubicBezTo>
                    <a:pt x="2875943" y="907581"/>
                    <a:pt x="2875943" y="907581"/>
                    <a:pt x="2912591" y="907581"/>
                  </a:cubicBezTo>
                  <a:cubicBezTo>
                    <a:pt x="2912591" y="907581"/>
                    <a:pt x="2912591" y="907581"/>
                    <a:pt x="2912591" y="906709"/>
                  </a:cubicBezTo>
                  <a:lnTo>
                    <a:pt x="2912591" y="900607"/>
                  </a:lnTo>
                  <a:cubicBezTo>
                    <a:pt x="2912591" y="900607"/>
                    <a:pt x="2912591" y="900607"/>
                    <a:pt x="2935497" y="900607"/>
                  </a:cubicBezTo>
                  <a:cubicBezTo>
                    <a:pt x="2935497" y="900607"/>
                    <a:pt x="2935497" y="900607"/>
                    <a:pt x="2935497" y="861088"/>
                  </a:cubicBezTo>
                  <a:cubicBezTo>
                    <a:pt x="2930915" y="861088"/>
                    <a:pt x="2930915" y="861088"/>
                    <a:pt x="2930915" y="859344"/>
                  </a:cubicBezTo>
                  <a:lnTo>
                    <a:pt x="2930915" y="847140"/>
                  </a:lnTo>
                  <a:lnTo>
                    <a:pt x="2935497" y="849465"/>
                  </a:lnTo>
                  <a:cubicBezTo>
                    <a:pt x="2935497" y="849465"/>
                    <a:pt x="2935497" y="849465"/>
                    <a:pt x="2940079" y="826218"/>
                  </a:cubicBezTo>
                  <a:cubicBezTo>
                    <a:pt x="2940079" y="826218"/>
                    <a:pt x="2940079" y="826218"/>
                    <a:pt x="2944659" y="849465"/>
                  </a:cubicBezTo>
                  <a:cubicBezTo>
                    <a:pt x="2946951" y="847140"/>
                    <a:pt x="2946951" y="847140"/>
                    <a:pt x="2947237" y="846268"/>
                  </a:cubicBezTo>
                  <a:lnTo>
                    <a:pt x="2949241" y="840166"/>
                  </a:lnTo>
                  <a:cubicBezTo>
                    <a:pt x="2949241" y="840166"/>
                    <a:pt x="2949241" y="840166"/>
                    <a:pt x="2949813" y="839004"/>
                  </a:cubicBezTo>
                  <a:lnTo>
                    <a:pt x="2953821" y="830867"/>
                  </a:lnTo>
                  <a:cubicBezTo>
                    <a:pt x="2953821" y="830867"/>
                    <a:pt x="2953821" y="830867"/>
                    <a:pt x="2954395" y="829705"/>
                  </a:cubicBezTo>
                  <a:lnTo>
                    <a:pt x="2958403" y="821569"/>
                  </a:lnTo>
                  <a:cubicBezTo>
                    <a:pt x="2958403" y="821569"/>
                    <a:pt x="2958403" y="821569"/>
                    <a:pt x="2959834" y="820697"/>
                  </a:cubicBezTo>
                  <a:lnTo>
                    <a:pt x="2969855" y="814595"/>
                  </a:lnTo>
                  <a:cubicBezTo>
                    <a:pt x="2969855" y="814595"/>
                    <a:pt x="2969855" y="814595"/>
                    <a:pt x="2971573" y="813433"/>
                  </a:cubicBezTo>
                  <a:lnTo>
                    <a:pt x="2983599" y="805296"/>
                  </a:lnTo>
                  <a:cubicBezTo>
                    <a:pt x="2983599" y="805296"/>
                    <a:pt x="2983599" y="805296"/>
                    <a:pt x="2984458" y="804134"/>
                  </a:cubicBezTo>
                  <a:lnTo>
                    <a:pt x="2990471" y="795998"/>
                  </a:lnTo>
                  <a:cubicBezTo>
                    <a:pt x="2990471" y="795998"/>
                    <a:pt x="2990471" y="795998"/>
                    <a:pt x="2991043" y="793964"/>
                  </a:cubicBezTo>
                  <a:lnTo>
                    <a:pt x="2995052" y="779725"/>
                  </a:lnTo>
                  <a:cubicBezTo>
                    <a:pt x="2995052" y="779725"/>
                    <a:pt x="2995052" y="779725"/>
                    <a:pt x="2995625" y="781759"/>
                  </a:cubicBezTo>
                  <a:lnTo>
                    <a:pt x="2999633" y="795998"/>
                  </a:lnTo>
                  <a:cubicBezTo>
                    <a:pt x="2999633" y="795998"/>
                    <a:pt x="2999633" y="795998"/>
                    <a:pt x="3000205" y="796869"/>
                  </a:cubicBezTo>
                  <a:lnTo>
                    <a:pt x="3004214" y="802972"/>
                  </a:lnTo>
                  <a:cubicBezTo>
                    <a:pt x="3004214" y="802972"/>
                    <a:pt x="3004214" y="802972"/>
                    <a:pt x="3005646" y="804134"/>
                  </a:cubicBezTo>
                  <a:lnTo>
                    <a:pt x="3015667" y="812270"/>
                  </a:lnTo>
                  <a:cubicBezTo>
                    <a:pt x="3015667" y="812270"/>
                    <a:pt x="3015667" y="812270"/>
                    <a:pt x="3016813" y="813433"/>
                  </a:cubicBezTo>
                  <a:lnTo>
                    <a:pt x="3024828" y="821569"/>
                  </a:lnTo>
                  <a:cubicBezTo>
                    <a:pt x="3024828" y="821569"/>
                    <a:pt x="3024828" y="821569"/>
                    <a:pt x="3025975" y="822731"/>
                  </a:cubicBezTo>
                  <a:lnTo>
                    <a:pt x="3033991" y="830867"/>
                  </a:lnTo>
                  <a:cubicBezTo>
                    <a:pt x="3033991" y="830867"/>
                    <a:pt x="3033991" y="830867"/>
                    <a:pt x="3034278" y="832030"/>
                  </a:cubicBezTo>
                  <a:lnTo>
                    <a:pt x="3036281" y="840166"/>
                  </a:lnTo>
                  <a:cubicBezTo>
                    <a:pt x="3036281" y="840166"/>
                    <a:pt x="3036281" y="840166"/>
                    <a:pt x="3036567" y="841328"/>
                  </a:cubicBezTo>
                  <a:lnTo>
                    <a:pt x="3038572" y="849465"/>
                  </a:lnTo>
                  <a:cubicBezTo>
                    <a:pt x="3043153" y="849465"/>
                    <a:pt x="3043153" y="849465"/>
                    <a:pt x="3045443" y="826218"/>
                  </a:cubicBezTo>
                  <a:cubicBezTo>
                    <a:pt x="3045443" y="826218"/>
                    <a:pt x="3045443" y="826218"/>
                    <a:pt x="3050025" y="849465"/>
                  </a:cubicBezTo>
                  <a:cubicBezTo>
                    <a:pt x="3054605" y="849465"/>
                    <a:pt x="3054605" y="849465"/>
                    <a:pt x="3054605" y="851208"/>
                  </a:cubicBezTo>
                  <a:lnTo>
                    <a:pt x="3054605" y="863413"/>
                  </a:lnTo>
                  <a:cubicBezTo>
                    <a:pt x="3050025" y="863413"/>
                    <a:pt x="3050025" y="863413"/>
                    <a:pt x="3050025" y="895958"/>
                  </a:cubicBezTo>
                  <a:cubicBezTo>
                    <a:pt x="3050025" y="895958"/>
                    <a:pt x="3050025" y="895958"/>
                    <a:pt x="3051171" y="895958"/>
                  </a:cubicBezTo>
                  <a:lnTo>
                    <a:pt x="3059187" y="895958"/>
                  </a:lnTo>
                  <a:cubicBezTo>
                    <a:pt x="3059187" y="900607"/>
                    <a:pt x="3059187" y="900607"/>
                    <a:pt x="3060047" y="900607"/>
                  </a:cubicBezTo>
                  <a:lnTo>
                    <a:pt x="3066059" y="900607"/>
                  </a:lnTo>
                  <a:cubicBezTo>
                    <a:pt x="3066059" y="900607"/>
                    <a:pt x="3066059" y="900607"/>
                    <a:pt x="3066059" y="899445"/>
                  </a:cubicBezTo>
                  <a:lnTo>
                    <a:pt x="3066059" y="891308"/>
                  </a:lnTo>
                  <a:cubicBezTo>
                    <a:pt x="3066059" y="891308"/>
                    <a:pt x="3066059" y="891308"/>
                    <a:pt x="3068349" y="891308"/>
                  </a:cubicBezTo>
                  <a:lnTo>
                    <a:pt x="3084383" y="891308"/>
                  </a:lnTo>
                  <a:cubicBezTo>
                    <a:pt x="3084383" y="891308"/>
                    <a:pt x="3084383" y="891308"/>
                    <a:pt x="3084383" y="889274"/>
                  </a:cubicBezTo>
                  <a:lnTo>
                    <a:pt x="3084383" y="875036"/>
                  </a:lnTo>
                  <a:cubicBezTo>
                    <a:pt x="3084383" y="875036"/>
                    <a:pt x="3084383" y="875036"/>
                    <a:pt x="3123323" y="875036"/>
                  </a:cubicBezTo>
                  <a:cubicBezTo>
                    <a:pt x="3123323" y="875036"/>
                    <a:pt x="3123323" y="875036"/>
                    <a:pt x="3123323" y="876489"/>
                  </a:cubicBezTo>
                  <a:lnTo>
                    <a:pt x="3123323" y="886659"/>
                  </a:lnTo>
                  <a:cubicBezTo>
                    <a:pt x="3123323" y="886659"/>
                    <a:pt x="3123323" y="886659"/>
                    <a:pt x="3143937" y="886659"/>
                  </a:cubicBezTo>
                  <a:cubicBezTo>
                    <a:pt x="3143937" y="886659"/>
                    <a:pt x="3143937" y="886659"/>
                    <a:pt x="3143937" y="888984"/>
                  </a:cubicBezTo>
                  <a:lnTo>
                    <a:pt x="3143937" y="905256"/>
                  </a:lnTo>
                  <a:cubicBezTo>
                    <a:pt x="3139357" y="905256"/>
                    <a:pt x="3139357" y="905256"/>
                    <a:pt x="3139357" y="906128"/>
                  </a:cubicBezTo>
                  <a:lnTo>
                    <a:pt x="3139357" y="912230"/>
                  </a:lnTo>
                  <a:cubicBezTo>
                    <a:pt x="3143937" y="912230"/>
                    <a:pt x="3143937" y="912230"/>
                    <a:pt x="3143937" y="913974"/>
                  </a:cubicBezTo>
                  <a:lnTo>
                    <a:pt x="3143937" y="926178"/>
                  </a:lnTo>
                  <a:lnTo>
                    <a:pt x="3139357" y="930827"/>
                  </a:lnTo>
                  <a:cubicBezTo>
                    <a:pt x="3139357" y="930827"/>
                    <a:pt x="3139357" y="930827"/>
                    <a:pt x="3139357" y="986619"/>
                  </a:cubicBezTo>
                  <a:cubicBezTo>
                    <a:pt x="3139357" y="986619"/>
                    <a:pt x="3139357" y="986619"/>
                    <a:pt x="3141360" y="986619"/>
                  </a:cubicBezTo>
                  <a:lnTo>
                    <a:pt x="3155391" y="986619"/>
                  </a:lnTo>
                  <a:cubicBezTo>
                    <a:pt x="3155391" y="991268"/>
                    <a:pt x="3155391" y="991268"/>
                    <a:pt x="3157107" y="991268"/>
                  </a:cubicBezTo>
                  <a:lnTo>
                    <a:pt x="3169135" y="991268"/>
                  </a:lnTo>
                  <a:cubicBezTo>
                    <a:pt x="3169135" y="991268"/>
                    <a:pt x="3169135" y="991268"/>
                    <a:pt x="3169135" y="993302"/>
                  </a:cubicBezTo>
                  <a:lnTo>
                    <a:pt x="3169135" y="1007541"/>
                  </a:lnTo>
                  <a:cubicBezTo>
                    <a:pt x="3169135" y="1007541"/>
                    <a:pt x="3169135" y="1007541"/>
                    <a:pt x="3170853" y="1007541"/>
                  </a:cubicBezTo>
                  <a:lnTo>
                    <a:pt x="3182877" y="1007541"/>
                  </a:lnTo>
                  <a:cubicBezTo>
                    <a:pt x="3182877" y="1007541"/>
                    <a:pt x="3182877" y="1007541"/>
                    <a:pt x="3182877" y="1005507"/>
                  </a:cubicBezTo>
                  <a:lnTo>
                    <a:pt x="3182877" y="991268"/>
                  </a:lnTo>
                  <a:cubicBezTo>
                    <a:pt x="3182877" y="991268"/>
                    <a:pt x="3182877" y="991268"/>
                    <a:pt x="3184880" y="990106"/>
                  </a:cubicBezTo>
                  <a:lnTo>
                    <a:pt x="3198911" y="981970"/>
                  </a:lnTo>
                  <a:cubicBezTo>
                    <a:pt x="3198911" y="981970"/>
                    <a:pt x="3198911" y="981970"/>
                    <a:pt x="3198911" y="961048"/>
                  </a:cubicBezTo>
                  <a:cubicBezTo>
                    <a:pt x="3194330" y="961048"/>
                    <a:pt x="3194330" y="961048"/>
                    <a:pt x="3194330" y="937801"/>
                  </a:cubicBezTo>
                  <a:cubicBezTo>
                    <a:pt x="3194330" y="937801"/>
                    <a:pt x="3194330" y="937801"/>
                    <a:pt x="3195474" y="937801"/>
                  </a:cubicBezTo>
                  <a:lnTo>
                    <a:pt x="3203492" y="937801"/>
                  </a:lnTo>
                  <a:cubicBezTo>
                    <a:pt x="3203492" y="935477"/>
                    <a:pt x="3203492" y="935477"/>
                    <a:pt x="3224107" y="935477"/>
                  </a:cubicBezTo>
                  <a:cubicBezTo>
                    <a:pt x="3224107" y="935477"/>
                    <a:pt x="3224107" y="935477"/>
                    <a:pt x="3224107" y="934314"/>
                  </a:cubicBezTo>
                  <a:lnTo>
                    <a:pt x="3224107" y="926178"/>
                  </a:lnTo>
                  <a:cubicBezTo>
                    <a:pt x="3224107" y="926178"/>
                    <a:pt x="3224107" y="926178"/>
                    <a:pt x="3225825" y="926178"/>
                  </a:cubicBezTo>
                  <a:lnTo>
                    <a:pt x="3237850" y="926178"/>
                  </a:lnTo>
                  <a:cubicBezTo>
                    <a:pt x="3237850" y="926178"/>
                    <a:pt x="3237850" y="926178"/>
                    <a:pt x="3237850" y="809946"/>
                  </a:cubicBezTo>
                  <a:cubicBezTo>
                    <a:pt x="3237850" y="809946"/>
                    <a:pt x="3237850" y="809946"/>
                    <a:pt x="3238995" y="809946"/>
                  </a:cubicBezTo>
                  <a:lnTo>
                    <a:pt x="3247012" y="809946"/>
                  </a:lnTo>
                  <a:cubicBezTo>
                    <a:pt x="3247012" y="809946"/>
                    <a:pt x="3247012" y="809946"/>
                    <a:pt x="3247012" y="807621"/>
                  </a:cubicBezTo>
                  <a:lnTo>
                    <a:pt x="3247012" y="791348"/>
                  </a:lnTo>
                  <a:cubicBezTo>
                    <a:pt x="3249303" y="791348"/>
                    <a:pt x="3249303" y="791348"/>
                    <a:pt x="3249303" y="744855"/>
                  </a:cubicBezTo>
                  <a:cubicBezTo>
                    <a:pt x="3249303" y="744855"/>
                    <a:pt x="3249303" y="744855"/>
                    <a:pt x="3250449" y="744855"/>
                  </a:cubicBezTo>
                  <a:lnTo>
                    <a:pt x="3258465" y="744855"/>
                  </a:lnTo>
                  <a:cubicBezTo>
                    <a:pt x="3258465" y="744855"/>
                    <a:pt x="3258465" y="744855"/>
                    <a:pt x="3258465" y="746018"/>
                  </a:cubicBezTo>
                  <a:lnTo>
                    <a:pt x="3258465" y="754154"/>
                  </a:lnTo>
                  <a:cubicBezTo>
                    <a:pt x="3263045" y="754154"/>
                    <a:pt x="3263045" y="754154"/>
                    <a:pt x="3263045" y="751829"/>
                  </a:cubicBezTo>
                  <a:lnTo>
                    <a:pt x="3263045" y="735557"/>
                  </a:lnTo>
                  <a:cubicBezTo>
                    <a:pt x="3263045" y="735557"/>
                    <a:pt x="3263045" y="735557"/>
                    <a:pt x="3264477" y="734976"/>
                  </a:cubicBezTo>
                  <a:lnTo>
                    <a:pt x="3274499" y="730908"/>
                  </a:lnTo>
                  <a:cubicBezTo>
                    <a:pt x="3274499" y="730908"/>
                    <a:pt x="3274499" y="730908"/>
                    <a:pt x="3275644" y="731489"/>
                  </a:cubicBezTo>
                  <a:lnTo>
                    <a:pt x="3283661" y="735557"/>
                  </a:lnTo>
                  <a:cubicBezTo>
                    <a:pt x="3283661" y="735557"/>
                    <a:pt x="3283661" y="735557"/>
                    <a:pt x="3285379" y="735557"/>
                  </a:cubicBezTo>
                  <a:lnTo>
                    <a:pt x="3297405" y="735557"/>
                  </a:lnTo>
                  <a:cubicBezTo>
                    <a:pt x="3297405" y="735557"/>
                    <a:pt x="3297405" y="735557"/>
                    <a:pt x="3297405" y="705336"/>
                  </a:cubicBezTo>
                  <a:cubicBezTo>
                    <a:pt x="3297405" y="705336"/>
                    <a:pt x="3297405" y="705336"/>
                    <a:pt x="3298550" y="705336"/>
                  </a:cubicBezTo>
                  <a:lnTo>
                    <a:pt x="3306565" y="705336"/>
                  </a:lnTo>
                  <a:cubicBezTo>
                    <a:pt x="3306565" y="709986"/>
                    <a:pt x="3306565" y="709986"/>
                    <a:pt x="3307997" y="709986"/>
                  </a:cubicBezTo>
                  <a:lnTo>
                    <a:pt x="3318019" y="709986"/>
                  </a:lnTo>
                  <a:cubicBezTo>
                    <a:pt x="3318019" y="705336"/>
                    <a:pt x="3318019" y="705336"/>
                    <a:pt x="3319165" y="705336"/>
                  </a:cubicBezTo>
                  <a:lnTo>
                    <a:pt x="3327182" y="705336"/>
                  </a:lnTo>
                  <a:cubicBezTo>
                    <a:pt x="3327182" y="705336"/>
                    <a:pt x="3327182" y="705336"/>
                    <a:pt x="3327182" y="740206"/>
                  </a:cubicBezTo>
                  <a:cubicBezTo>
                    <a:pt x="3327182" y="740206"/>
                    <a:pt x="3327182" y="740206"/>
                    <a:pt x="3328613" y="741368"/>
                  </a:cubicBezTo>
                  <a:lnTo>
                    <a:pt x="3338635" y="749505"/>
                  </a:lnTo>
                  <a:cubicBezTo>
                    <a:pt x="3336344" y="756479"/>
                    <a:pt x="3336344" y="756479"/>
                    <a:pt x="3361539" y="756479"/>
                  </a:cubicBezTo>
                  <a:cubicBezTo>
                    <a:pt x="3361539" y="756479"/>
                    <a:pt x="3361539" y="756479"/>
                    <a:pt x="3361539" y="755026"/>
                  </a:cubicBezTo>
                  <a:lnTo>
                    <a:pt x="3361539" y="744855"/>
                  </a:lnTo>
                  <a:cubicBezTo>
                    <a:pt x="3361539" y="744855"/>
                    <a:pt x="3361539" y="744855"/>
                    <a:pt x="3391317" y="735557"/>
                  </a:cubicBezTo>
                  <a:cubicBezTo>
                    <a:pt x="3391317" y="735557"/>
                    <a:pt x="3391317" y="735557"/>
                    <a:pt x="3391317" y="734395"/>
                  </a:cubicBezTo>
                  <a:lnTo>
                    <a:pt x="3391317" y="726258"/>
                  </a:lnTo>
                  <a:cubicBezTo>
                    <a:pt x="3391317" y="726258"/>
                    <a:pt x="3391317" y="726258"/>
                    <a:pt x="3392176" y="726258"/>
                  </a:cubicBezTo>
                  <a:lnTo>
                    <a:pt x="3398189" y="726258"/>
                  </a:lnTo>
                  <a:cubicBezTo>
                    <a:pt x="3398189" y="726258"/>
                    <a:pt x="3398189" y="726258"/>
                    <a:pt x="3398189" y="725387"/>
                  </a:cubicBezTo>
                  <a:lnTo>
                    <a:pt x="3398189" y="719284"/>
                  </a:lnTo>
                  <a:cubicBezTo>
                    <a:pt x="3398189" y="719284"/>
                    <a:pt x="3398189" y="719284"/>
                    <a:pt x="3400479" y="719284"/>
                  </a:cubicBezTo>
                  <a:lnTo>
                    <a:pt x="3416513" y="719284"/>
                  </a:lnTo>
                  <a:cubicBezTo>
                    <a:pt x="3416513" y="719284"/>
                    <a:pt x="3416513" y="719284"/>
                    <a:pt x="3416513" y="720156"/>
                  </a:cubicBezTo>
                  <a:lnTo>
                    <a:pt x="3416513" y="726258"/>
                  </a:lnTo>
                  <a:cubicBezTo>
                    <a:pt x="3416513" y="726258"/>
                    <a:pt x="3416513" y="726258"/>
                    <a:pt x="3418231" y="726258"/>
                  </a:cubicBezTo>
                  <a:lnTo>
                    <a:pt x="3430257" y="726258"/>
                  </a:lnTo>
                  <a:cubicBezTo>
                    <a:pt x="3430257" y="726258"/>
                    <a:pt x="3430257" y="726258"/>
                    <a:pt x="3430257" y="728002"/>
                  </a:cubicBezTo>
                  <a:lnTo>
                    <a:pt x="3430257" y="740206"/>
                  </a:lnTo>
                  <a:cubicBezTo>
                    <a:pt x="3430257" y="740206"/>
                    <a:pt x="3430257" y="740206"/>
                    <a:pt x="3455452" y="740206"/>
                  </a:cubicBezTo>
                  <a:cubicBezTo>
                    <a:pt x="3455452" y="740206"/>
                    <a:pt x="3455452" y="740206"/>
                    <a:pt x="3455452" y="739044"/>
                  </a:cubicBezTo>
                  <a:lnTo>
                    <a:pt x="3455452" y="730908"/>
                  </a:lnTo>
                  <a:cubicBezTo>
                    <a:pt x="3455452" y="730908"/>
                    <a:pt x="3455452" y="730908"/>
                    <a:pt x="3456884" y="730908"/>
                  </a:cubicBezTo>
                  <a:lnTo>
                    <a:pt x="3466905" y="730908"/>
                  </a:lnTo>
                  <a:cubicBezTo>
                    <a:pt x="3466905" y="730908"/>
                    <a:pt x="3466905" y="730908"/>
                    <a:pt x="3466905" y="729745"/>
                  </a:cubicBezTo>
                  <a:lnTo>
                    <a:pt x="3466905" y="721609"/>
                  </a:lnTo>
                  <a:cubicBezTo>
                    <a:pt x="3466905" y="721609"/>
                    <a:pt x="3466905" y="721609"/>
                    <a:pt x="3468623" y="721609"/>
                  </a:cubicBezTo>
                  <a:lnTo>
                    <a:pt x="3480647" y="721609"/>
                  </a:lnTo>
                  <a:cubicBezTo>
                    <a:pt x="3480647" y="721609"/>
                    <a:pt x="3480647" y="721609"/>
                    <a:pt x="3480647" y="722771"/>
                  </a:cubicBezTo>
                  <a:lnTo>
                    <a:pt x="3480647" y="730908"/>
                  </a:lnTo>
                  <a:cubicBezTo>
                    <a:pt x="3485229" y="730908"/>
                    <a:pt x="3485229" y="730908"/>
                    <a:pt x="3485229" y="675116"/>
                  </a:cubicBezTo>
                  <a:cubicBezTo>
                    <a:pt x="3485229" y="675116"/>
                    <a:pt x="3485229" y="675116"/>
                    <a:pt x="3588304" y="675116"/>
                  </a:cubicBezTo>
                  <a:cubicBezTo>
                    <a:pt x="3588304" y="675116"/>
                    <a:pt x="3588304" y="675116"/>
                    <a:pt x="3588304" y="749505"/>
                  </a:cubicBezTo>
                  <a:cubicBezTo>
                    <a:pt x="3588304" y="749505"/>
                    <a:pt x="3588304" y="749505"/>
                    <a:pt x="3590595" y="749505"/>
                  </a:cubicBezTo>
                  <a:lnTo>
                    <a:pt x="3606629" y="749505"/>
                  </a:lnTo>
                  <a:cubicBezTo>
                    <a:pt x="3606629" y="749505"/>
                    <a:pt x="3606629" y="749505"/>
                    <a:pt x="3606629" y="665817"/>
                  </a:cubicBezTo>
                  <a:cubicBezTo>
                    <a:pt x="3606629" y="665817"/>
                    <a:pt x="3606629" y="665817"/>
                    <a:pt x="3629535" y="654194"/>
                  </a:cubicBezTo>
                  <a:cubicBezTo>
                    <a:pt x="3629535" y="654194"/>
                    <a:pt x="3629535" y="654194"/>
                    <a:pt x="3659311" y="654194"/>
                  </a:cubicBezTo>
                  <a:cubicBezTo>
                    <a:pt x="3659311" y="654194"/>
                    <a:pt x="3659311" y="654194"/>
                    <a:pt x="3661316" y="652451"/>
                  </a:cubicBezTo>
                  <a:lnTo>
                    <a:pt x="3675345" y="640246"/>
                  </a:lnTo>
                  <a:cubicBezTo>
                    <a:pt x="3675345" y="640246"/>
                    <a:pt x="3675345" y="640246"/>
                    <a:pt x="3714285" y="640246"/>
                  </a:cubicBezTo>
                  <a:cubicBezTo>
                    <a:pt x="3714285" y="640246"/>
                    <a:pt x="3714285" y="640246"/>
                    <a:pt x="3714285" y="641990"/>
                  </a:cubicBezTo>
                  <a:lnTo>
                    <a:pt x="3714285" y="654194"/>
                  </a:lnTo>
                  <a:cubicBezTo>
                    <a:pt x="3714285" y="654194"/>
                    <a:pt x="3714285" y="654194"/>
                    <a:pt x="3753224" y="654194"/>
                  </a:cubicBezTo>
                  <a:cubicBezTo>
                    <a:pt x="3753224" y="654194"/>
                    <a:pt x="3753224" y="654194"/>
                    <a:pt x="3753224" y="744855"/>
                  </a:cubicBezTo>
                  <a:cubicBezTo>
                    <a:pt x="3753224" y="744855"/>
                    <a:pt x="3753224" y="744855"/>
                    <a:pt x="3754656" y="744855"/>
                  </a:cubicBezTo>
                  <a:lnTo>
                    <a:pt x="3764677" y="744855"/>
                  </a:lnTo>
                  <a:cubicBezTo>
                    <a:pt x="3764677" y="744855"/>
                    <a:pt x="3764677" y="744855"/>
                    <a:pt x="3764677" y="877360"/>
                  </a:cubicBezTo>
                  <a:cubicBezTo>
                    <a:pt x="3764677" y="877360"/>
                    <a:pt x="3764677" y="877360"/>
                    <a:pt x="3766967" y="877360"/>
                  </a:cubicBezTo>
                  <a:lnTo>
                    <a:pt x="3783001" y="877360"/>
                  </a:lnTo>
                  <a:cubicBezTo>
                    <a:pt x="3783001" y="877360"/>
                    <a:pt x="3783001" y="877360"/>
                    <a:pt x="3783001" y="791348"/>
                  </a:cubicBezTo>
                  <a:cubicBezTo>
                    <a:pt x="3783001" y="791348"/>
                    <a:pt x="3783001" y="791348"/>
                    <a:pt x="3783861" y="790767"/>
                  </a:cubicBezTo>
                  <a:lnTo>
                    <a:pt x="3789873" y="786699"/>
                  </a:lnTo>
                  <a:cubicBezTo>
                    <a:pt x="3794455" y="786699"/>
                    <a:pt x="3794455" y="786699"/>
                    <a:pt x="3794455" y="787861"/>
                  </a:cubicBezTo>
                  <a:lnTo>
                    <a:pt x="3794455" y="795998"/>
                  </a:lnTo>
                  <a:cubicBezTo>
                    <a:pt x="3794455" y="795998"/>
                    <a:pt x="3794455" y="795998"/>
                    <a:pt x="3796744" y="794835"/>
                  </a:cubicBezTo>
                  <a:lnTo>
                    <a:pt x="3812779" y="786699"/>
                  </a:lnTo>
                  <a:cubicBezTo>
                    <a:pt x="3812779" y="786699"/>
                    <a:pt x="3812779" y="786699"/>
                    <a:pt x="3814783" y="786699"/>
                  </a:cubicBezTo>
                  <a:lnTo>
                    <a:pt x="3828812" y="786699"/>
                  </a:lnTo>
                  <a:cubicBezTo>
                    <a:pt x="3828812" y="786699"/>
                    <a:pt x="3828812" y="786699"/>
                    <a:pt x="3828812" y="944775"/>
                  </a:cubicBezTo>
                  <a:cubicBezTo>
                    <a:pt x="3828812" y="944775"/>
                    <a:pt x="3828812" y="944775"/>
                    <a:pt x="3860881" y="949425"/>
                  </a:cubicBezTo>
                  <a:cubicBezTo>
                    <a:pt x="3860881" y="947100"/>
                    <a:pt x="3860881" y="944775"/>
                    <a:pt x="3860881" y="942451"/>
                  </a:cubicBezTo>
                  <a:cubicBezTo>
                    <a:pt x="3872333" y="942451"/>
                    <a:pt x="3883785" y="942451"/>
                    <a:pt x="3895238" y="942451"/>
                  </a:cubicBezTo>
                  <a:cubicBezTo>
                    <a:pt x="3895238" y="930827"/>
                    <a:pt x="3895238" y="921529"/>
                    <a:pt x="3895238" y="912230"/>
                  </a:cubicBezTo>
                  <a:lnTo>
                    <a:pt x="3904401" y="912230"/>
                  </a:lnTo>
                  <a:cubicBezTo>
                    <a:pt x="3904401" y="898282"/>
                    <a:pt x="3904401" y="886659"/>
                    <a:pt x="3904401" y="872711"/>
                  </a:cubicBezTo>
                  <a:cubicBezTo>
                    <a:pt x="3906691" y="872711"/>
                    <a:pt x="3908982" y="872711"/>
                    <a:pt x="3911273" y="872711"/>
                  </a:cubicBezTo>
                  <a:cubicBezTo>
                    <a:pt x="3911273" y="858763"/>
                    <a:pt x="3911273" y="847140"/>
                    <a:pt x="3911273" y="833192"/>
                  </a:cubicBezTo>
                  <a:cubicBezTo>
                    <a:pt x="3915853" y="833192"/>
                    <a:pt x="3920434" y="833192"/>
                    <a:pt x="3927307" y="833192"/>
                  </a:cubicBezTo>
                  <a:cubicBezTo>
                    <a:pt x="3943340" y="828543"/>
                    <a:pt x="3961664" y="819244"/>
                    <a:pt x="3977697" y="812270"/>
                  </a:cubicBezTo>
                  <a:cubicBezTo>
                    <a:pt x="3979989" y="805296"/>
                    <a:pt x="3979989" y="798322"/>
                    <a:pt x="3979989" y="791348"/>
                  </a:cubicBezTo>
                  <a:cubicBezTo>
                    <a:pt x="3982279" y="798322"/>
                    <a:pt x="3982279" y="805296"/>
                    <a:pt x="3984570" y="812270"/>
                  </a:cubicBezTo>
                  <a:cubicBezTo>
                    <a:pt x="4002895" y="821569"/>
                    <a:pt x="4018928" y="830867"/>
                    <a:pt x="4037253" y="840166"/>
                  </a:cubicBezTo>
                  <a:cubicBezTo>
                    <a:pt x="4037253" y="837847"/>
                    <a:pt x="4037253" y="835529"/>
                    <a:pt x="4037253" y="835517"/>
                  </a:cubicBezTo>
                  <a:cubicBezTo>
                    <a:pt x="4041833" y="835517"/>
                    <a:pt x="4046416" y="835517"/>
                    <a:pt x="4050996" y="835517"/>
                  </a:cubicBezTo>
                  <a:cubicBezTo>
                    <a:pt x="4050996" y="847140"/>
                    <a:pt x="4050996" y="861088"/>
                    <a:pt x="4050996" y="872711"/>
                  </a:cubicBezTo>
                  <a:cubicBezTo>
                    <a:pt x="4053287" y="872711"/>
                    <a:pt x="4055577" y="872711"/>
                    <a:pt x="4057867" y="872711"/>
                  </a:cubicBezTo>
                  <a:cubicBezTo>
                    <a:pt x="4057867" y="886659"/>
                    <a:pt x="4057867" y="900607"/>
                    <a:pt x="4057867" y="916879"/>
                  </a:cubicBezTo>
                  <a:cubicBezTo>
                    <a:pt x="4060159" y="916879"/>
                    <a:pt x="4062449" y="916879"/>
                    <a:pt x="4064740" y="916879"/>
                  </a:cubicBezTo>
                  <a:cubicBezTo>
                    <a:pt x="4064740" y="923853"/>
                    <a:pt x="4064740" y="930827"/>
                    <a:pt x="4064740" y="937801"/>
                  </a:cubicBezTo>
                  <a:cubicBezTo>
                    <a:pt x="4069321" y="937801"/>
                    <a:pt x="4073901" y="937801"/>
                    <a:pt x="4078483" y="937801"/>
                  </a:cubicBezTo>
                  <a:cubicBezTo>
                    <a:pt x="4078483" y="949425"/>
                    <a:pt x="4078483" y="958723"/>
                    <a:pt x="4078483" y="970346"/>
                  </a:cubicBezTo>
                  <a:cubicBezTo>
                    <a:pt x="4108260" y="968022"/>
                    <a:pt x="4135747" y="965697"/>
                    <a:pt x="4165523" y="963372"/>
                  </a:cubicBezTo>
                  <a:cubicBezTo>
                    <a:pt x="4165523" y="951749"/>
                    <a:pt x="4165523" y="942451"/>
                    <a:pt x="4165523" y="930827"/>
                  </a:cubicBezTo>
                  <a:cubicBezTo>
                    <a:pt x="4181557" y="930827"/>
                    <a:pt x="4197591" y="930827"/>
                    <a:pt x="4211335" y="930827"/>
                  </a:cubicBezTo>
                  <a:cubicBezTo>
                    <a:pt x="4211335" y="923853"/>
                    <a:pt x="4211335" y="919204"/>
                    <a:pt x="4211335" y="912230"/>
                  </a:cubicBezTo>
                  <a:cubicBezTo>
                    <a:pt x="4243403" y="912230"/>
                    <a:pt x="4275469" y="912230"/>
                    <a:pt x="4307538" y="912230"/>
                  </a:cubicBezTo>
                  <a:cubicBezTo>
                    <a:pt x="4307538" y="916879"/>
                    <a:pt x="4307538" y="919204"/>
                    <a:pt x="4307538" y="923853"/>
                  </a:cubicBezTo>
                  <a:cubicBezTo>
                    <a:pt x="4328153" y="923853"/>
                    <a:pt x="4348767" y="923853"/>
                    <a:pt x="4369382" y="923853"/>
                  </a:cubicBezTo>
                  <a:cubicBezTo>
                    <a:pt x="4369382" y="926178"/>
                    <a:pt x="4369382" y="928503"/>
                    <a:pt x="4369382" y="930827"/>
                  </a:cubicBezTo>
                  <a:cubicBezTo>
                    <a:pt x="4373963" y="930827"/>
                    <a:pt x="4380835" y="930827"/>
                    <a:pt x="4387707" y="930827"/>
                  </a:cubicBezTo>
                  <a:cubicBezTo>
                    <a:pt x="4387707" y="933152"/>
                    <a:pt x="4387707" y="935477"/>
                    <a:pt x="4387707" y="937801"/>
                  </a:cubicBezTo>
                  <a:cubicBezTo>
                    <a:pt x="4392287" y="937801"/>
                    <a:pt x="4399159" y="937801"/>
                    <a:pt x="4403740" y="937801"/>
                  </a:cubicBezTo>
                  <a:cubicBezTo>
                    <a:pt x="4403740" y="931132"/>
                    <a:pt x="4403740" y="924463"/>
                    <a:pt x="4403740" y="917794"/>
                  </a:cubicBezTo>
                  <a:lnTo>
                    <a:pt x="4475956" y="1039515"/>
                  </a:lnTo>
                  <a:lnTo>
                    <a:pt x="0" y="1039515"/>
                  </a:lnTo>
                  <a:lnTo>
                    <a:pt x="0" y="685283"/>
                  </a:lnTo>
                  <a:lnTo>
                    <a:pt x="9900" y="685283"/>
                  </a:lnTo>
                  <a:cubicBezTo>
                    <a:pt x="9900" y="685271"/>
                    <a:pt x="9900" y="684760"/>
                    <a:pt x="9900" y="661504"/>
                  </a:cubicBezTo>
                  <a:cubicBezTo>
                    <a:pt x="9907" y="661504"/>
                    <a:pt x="9987" y="661504"/>
                    <a:pt x="10941" y="661504"/>
                  </a:cubicBezTo>
                  <a:lnTo>
                    <a:pt x="18230" y="661504"/>
                  </a:lnTo>
                  <a:cubicBezTo>
                    <a:pt x="18230" y="661485"/>
                    <a:pt x="18230" y="660714"/>
                    <a:pt x="18230" y="629077"/>
                  </a:cubicBezTo>
                  <a:cubicBezTo>
                    <a:pt x="18238" y="629077"/>
                    <a:pt x="18317" y="629077"/>
                    <a:pt x="19272" y="629077"/>
                  </a:cubicBezTo>
                  <a:lnTo>
                    <a:pt x="26562" y="629077"/>
                  </a:lnTo>
                  <a:cubicBezTo>
                    <a:pt x="26562" y="629071"/>
                    <a:pt x="26562" y="628962"/>
                    <a:pt x="26562" y="627186"/>
                  </a:cubicBezTo>
                  <a:lnTo>
                    <a:pt x="26562" y="613945"/>
                  </a:lnTo>
                  <a:cubicBezTo>
                    <a:pt x="24478" y="613945"/>
                    <a:pt x="24478" y="613945"/>
                    <a:pt x="25259" y="612323"/>
                  </a:cubicBezTo>
                  <a:lnTo>
                    <a:pt x="30726" y="600974"/>
                  </a:lnTo>
                  <a:cubicBezTo>
                    <a:pt x="30732" y="600991"/>
                    <a:pt x="30932" y="601665"/>
                    <a:pt x="39057" y="629077"/>
                  </a:cubicBezTo>
                  <a:cubicBezTo>
                    <a:pt x="39066" y="629077"/>
                    <a:pt x="39140" y="629077"/>
                    <a:pt x="39838" y="629077"/>
                  </a:cubicBezTo>
                  <a:lnTo>
                    <a:pt x="45305" y="629077"/>
                  </a:lnTo>
                  <a:cubicBezTo>
                    <a:pt x="45305" y="629064"/>
                    <a:pt x="45305" y="627885"/>
                    <a:pt x="45305" y="523150"/>
                  </a:cubicBezTo>
                  <a:cubicBezTo>
                    <a:pt x="45315" y="523150"/>
                    <a:pt x="45433" y="523150"/>
                    <a:pt x="46867" y="523150"/>
                  </a:cubicBezTo>
                  <a:lnTo>
                    <a:pt x="57801" y="523150"/>
                  </a:lnTo>
                  <a:cubicBezTo>
                    <a:pt x="57801" y="523128"/>
                    <a:pt x="57801" y="522118"/>
                    <a:pt x="57801" y="475591"/>
                  </a:cubicBezTo>
                  <a:cubicBezTo>
                    <a:pt x="57818" y="475591"/>
                    <a:pt x="58461" y="475591"/>
                    <a:pt x="84875" y="475591"/>
                  </a:cubicBezTo>
                  <a:cubicBezTo>
                    <a:pt x="84875" y="475579"/>
                    <a:pt x="84875" y="475069"/>
                    <a:pt x="84875" y="453973"/>
                  </a:cubicBezTo>
                  <a:cubicBezTo>
                    <a:pt x="84895" y="453973"/>
                    <a:pt x="85705" y="453973"/>
                    <a:pt x="120280" y="453973"/>
                  </a:cubicBezTo>
                  <a:cubicBezTo>
                    <a:pt x="120280" y="453981"/>
                    <a:pt x="120280" y="454111"/>
                    <a:pt x="120280" y="456405"/>
                  </a:cubicBezTo>
                  <a:lnTo>
                    <a:pt x="120280" y="473429"/>
                  </a:lnTo>
                  <a:cubicBezTo>
                    <a:pt x="120290" y="473429"/>
                    <a:pt x="120424" y="473429"/>
                    <a:pt x="122623" y="473429"/>
                  </a:cubicBezTo>
                  <a:lnTo>
                    <a:pt x="139024" y="473429"/>
                  </a:lnTo>
                  <a:cubicBezTo>
                    <a:pt x="139024" y="473447"/>
                    <a:pt x="139024" y="474341"/>
                    <a:pt x="139024" y="520988"/>
                  </a:cubicBezTo>
                  <a:cubicBezTo>
                    <a:pt x="139030" y="520988"/>
                    <a:pt x="139108" y="520988"/>
                    <a:pt x="140065" y="520988"/>
                  </a:cubicBezTo>
                  <a:lnTo>
                    <a:pt x="147355" y="520988"/>
                  </a:lnTo>
                  <a:lnTo>
                    <a:pt x="161933" y="525312"/>
                  </a:lnTo>
                  <a:cubicBezTo>
                    <a:pt x="161933" y="525322"/>
                    <a:pt x="161933" y="525972"/>
                    <a:pt x="161933" y="564224"/>
                  </a:cubicBezTo>
                  <a:cubicBezTo>
                    <a:pt x="161939" y="564224"/>
                    <a:pt x="162017" y="564224"/>
                    <a:pt x="162975" y="564224"/>
                  </a:cubicBezTo>
                  <a:lnTo>
                    <a:pt x="170263" y="564224"/>
                  </a:lnTo>
                  <a:cubicBezTo>
                    <a:pt x="170263" y="564234"/>
                    <a:pt x="170263" y="564340"/>
                    <a:pt x="170263" y="565845"/>
                  </a:cubicBezTo>
                  <a:lnTo>
                    <a:pt x="170263" y="577194"/>
                  </a:lnTo>
                  <a:cubicBezTo>
                    <a:pt x="170271" y="577194"/>
                    <a:pt x="170399" y="577194"/>
                    <a:pt x="172346" y="577194"/>
                  </a:cubicBezTo>
                  <a:lnTo>
                    <a:pt x="186925" y="577194"/>
                  </a:lnTo>
                  <a:lnTo>
                    <a:pt x="193172" y="583680"/>
                  </a:lnTo>
                  <a:cubicBezTo>
                    <a:pt x="193172" y="583692"/>
                    <a:pt x="193172" y="584178"/>
                    <a:pt x="193172" y="605298"/>
                  </a:cubicBezTo>
                  <a:cubicBezTo>
                    <a:pt x="193182" y="605298"/>
                    <a:pt x="193316" y="605298"/>
                    <a:pt x="195515" y="605298"/>
                  </a:cubicBezTo>
                  <a:lnTo>
                    <a:pt x="211916" y="605298"/>
                  </a:lnTo>
                  <a:cubicBezTo>
                    <a:pt x="211916" y="605305"/>
                    <a:pt x="211916" y="605385"/>
                    <a:pt x="211916" y="606378"/>
                  </a:cubicBezTo>
                  <a:lnTo>
                    <a:pt x="211916" y="613945"/>
                  </a:lnTo>
                  <a:cubicBezTo>
                    <a:pt x="211926" y="613945"/>
                    <a:pt x="212027" y="613945"/>
                    <a:pt x="213218" y="613945"/>
                  </a:cubicBezTo>
                  <a:lnTo>
                    <a:pt x="222330" y="613945"/>
                  </a:lnTo>
                  <a:cubicBezTo>
                    <a:pt x="222330" y="613954"/>
                    <a:pt x="222330" y="614083"/>
                    <a:pt x="222330" y="616106"/>
                  </a:cubicBezTo>
                  <a:lnTo>
                    <a:pt x="222330" y="631239"/>
                  </a:lnTo>
                  <a:cubicBezTo>
                    <a:pt x="226495" y="631239"/>
                    <a:pt x="226495" y="631239"/>
                    <a:pt x="226495" y="629347"/>
                  </a:cubicBezTo>
                  <a:lnTo>
                    <a:pt x="226495" y="616106"/>
                  </a:lnTo>
                  <a:cubicBezTo>
                    <a:pt x="226501" y="616106"/>
                    <a:pt x="226581" y="616106"/>
                    <a:pt x="227536" y="616106"/>
                  </a:cubicBezTo>
                  <a:lnTo>
                    <a:pt x="234826" y="616106"/>
                  </a:lnTo>
                  <a:cubicBezTo>
                    <a:pt x="234826" y="616117"/>
                    <a:pt x="234826" y="616236"/>
                    <a:pt x="234826" y="617728"/>
                  </a:cubicBezTo>
                  <a:lnTo>
                    <a:pt x="234826" y="629077"/>
                  </a:lnTo>
                  <a:cubicBezTo>
                    <a:pt x="234835" y="629077"/>
                    <a:pt x="234910" y="629077"/>
                    <a:pt x="235607" y="629077"/>
                  </a:cubicBezTo>
                  <a:lnTo>
                    <a:pt x="241073" y="629077"/>
                  </a:lnTo>
                  <a:cubicBezTo>
                    <a:pt x="241073" y="624754"/>
                    <a:pt x="241073" y="624754"/>
                    <a:pt x="291056" y="624754"/>
                  </a:cubicBezTo>
                  <a:cubicBezTo>
                    <a:pt x="291056" y="624763"/>
                    <a:pt x="291056" y="624864"/>
                    <a:pt x="291056" y="626105"/>
                  </a:cubicBezTo>
                  <a:lnTo>
                    <a:pt x="291056" y="635562"/>
                  </a:lnTo>
                  <a:cubicBezTo>
                    <a:pt x="291065" y="635562"/>
                    <a:pt x="291142" y="635562"/>
                    <a:pt x="291837" y="635562"/>
                  </a:cubicBezTo>
                  <a:lnTo>
                    <a:pt x="297306" y="635562"/>
                  </a:lnTo>
                  <a:cubicBezTo>
                    <a:pt x="297306" y="635571"/>
                    <a:pt x="297306" y="635693"/>
                    <a:pt x="297306" y="637724"/>
                  </a:cubicBezTo>
                  <a:lnTo>
                    <a:pt x="297306" y="652857"/>
                  </a:lnTo>
                  <a:cubicBezTo>
                    <a:pt x="297314" y="652853"/>
                    <a:pt x="297433" y="652775"/>
                    <a:pt x="299387" y="651506"/>
                  </a:cubicBezTo>
                  <a:lnTo>
                    <a:pt x="313966" y="642048"/>
                  </a:lnTo>
                  <a:cubicBezTo>
                    <a:pt x="313968" y="642029"/>
                    <a:pt x="314103" y="641154"/>
                    <a:pt x="320214" y="600974"/>
                  </a:cubicBezTo>
                  <a:cubicBezTo>
                    <a:pt x="320223" y="600972"/>
                    <a:pt x="320294" y="600946"/>
                    <a:pt x="320995" y="600704"/>
                  </a:cubicBezTo>
                  <a:lnTo>
                    <a:pt x="326461" y="598812"/>
                  </a:lnTo>
                  <a:cubicBezTo>
                    <a:pt x="326461" y="598796"/>
                    <a:pt x="326496" y="597735"/>
                    <a:pt x="328545" y="529635"/>
                  </a:cubicBezTo>
                  <a:cubicBezTo>
                    <a:pt x="328545" y="529653"/>
                    <a:pt x="328578" y="530744"/>
                    <a:pt x="330627" y="598812"/>
                  </a:cubicBezTo>
                  <a:cubicBezTo>
                    <a:pt x="330637" y="598815"/>
                    <a:pt x="330710" y="598840"/>
                    <a:pt x="331408" y="599082"/>
                  </a:cubicBezTo>
                  <a:lnTo>
                    <a:pt x="336875" y="600974"/>
                  </a:lnTo>
                  <a:cubicBezTo>
                    <a:pt x="336875" y="600954"/>
                    <a:pt x="336875" y="599621"/>
                    <a:pt x="336875" y="514503"/>
                  </a:cubicBezTo>
                  <a:cubicBezTo>
                    <a:pt x="341041" y="514503"/>
                    <a:pt x="341041" y="514503"/>
                    <a:pt x="341041" y="482076"/>
                  </a:cubicBezTo>
                  <a:cubicBezTo>
                    <a:pt x="341053" y="482076"/>
                    <a:pt x="341758" y="482076"/>
                    <a:pt x="380610" y="482076"/>
                  </a:cubicBezTo>
                  <a:cubicBezTo>
                    <a:pt x="380610" y="482093"/>
                    <a:pt x="380610" y="482811"/>
                    <a:pt x="380610" y="514503"/>
                  </a:cubicBezTo>
                  <a:cubicBezTo>
                    <a:pt x="380620" y="514503"/>
                    <a:pt x="380694" y="514503"/>
                    <a:pt x="381391" y="514503"/>
                  </a:cubicBezTo>
                  <a:lnTo>
                    <a:pt x="386858" y="514503"/>
                  </a:lnTo>
                  <a:cubicBezTo>
                    <a:pt x="386858" y="514482"/>
                    <a:pt x="386858" y="513176"/>
                    <a:pt x="386858" y="432355"/>
                  </a:cubicBezTo>
                  <a:cubicBezTo>
                    <a:pt x="386864" y="432355"/>
                    <a:pt x="386966" y="432355"/>
                    <a:pt x="388681" y="432355"/>
                  </a:cubicBezTo>
                  <a:lnTo>
                    <a:pt x="401437" y="432355"/>
                  </a:lnTo>
                  <a:cubicBezTo>
                    <a:pt x="401437" y="432348"/>
                    <a:pt x="401437" y="432237"/>
                    <a:pt x="401437" y="430464"/>
                  </a:cubicBezTo>
                  <a:lnTo>
                    <a:pt x="401437" y="417223"/>
                  </a:lnTo>
                  <a:cubicBezTo>
                    <a:pt x="401448" y="417223"/>
                    <a:pt x="401960" y="417223"/>
                    <a:pt x="424347" y="417223"/>
                  </a:cubicBezTo>
                  <a:cubicBezTo>
                    <a:pt x="424347" y="417216"/>
                    <a:pt x="424347" y="417135"/>
                    <a:pt x="424347" y="416142"/>
                  </a:cubicBezTo>
                  <a:lnTo>
                    <a:pt x="424347" y="408576"/>
                  </a:lnTo>
                  <a:cubicBezTo>
                    <a:pt x="424354" y="408576"/>
                    <a:pt x="424467" y="408576"/>
                    <a:pt x="426168" y="408576"/>
                  </a:cubicBezTo>
                  <a:lnTo>
                    <a:pt x="438925" y="408576"/>
                  </a:lnTo>
                  <a:cubicBezTo>
                    <a:pt x="438925" y="408584"/>
                    <a:pt x="438925" y="408663"/>
                    <a:pt x="438925" y="409657"/>
                  </a:cubicBezTo>
                  <a:lnTo>
                    <a:pt x="438925" y="417223"/>
                  </a:lnTo>
                  <a:cubicBezTo>
                    <a:pt x="438935" y="417223"/>
                    <a:pt x="439009" y="417223"/>
                    <a:pt x="439706" y="417223"/>
                  </a:cubicBezTo>
                  <a:lnTo>
                    <a:pt x="445173" y="417223"/>
                  </a:lnTo>
                  <a:lnTo>
                    <a:pt x="455586" y="412899"/>
                  </a:lnTo>
                  <a:lnTo>
                    <a:pt x="459750" y="416142"/>
                  </a:lnTo>
                  <a:lnTo>
                    <a:pt x="459750" y="408576"/>
                  </a:lnTo>
                  <a:cubicBezTo>
                    <a:pt x="459760" y="408576"/>
                    <a:pt x="459901" y="408576"/>
                    <a:pt x="462093" y="408576"/>
                  </a:cubicBezTo>
                  <a:lnTo>
                    <a:pt x="478495" y="408576"/>
                  </a:lnTo>
                  <a:cubicBezTo>
                    <a:pt x="478495" y="408584"/>
                    <a:pt x="478495" y="408663"/>
                    <a:pt x="478495" y="409657"/>
                  </a:cubicBezTo>
                  <a:lnTo>
                    <a:pt x="478495" y="417223"/>
                  </a:lnTo>
                  <a:cubicBezTo>
                    <a:pt x="478515" y="417223"/>
                    <a:pt x="479271" y="417223"/>
                    <a:pt x="509735" y="417223"/>
                  </a:cubicBezTo>
                  <a:cubicBezTo>
                    <a:pt x="509735" y="417233"/>
                    <a:pt x="509735" y="417342"/>
                    <a:pt x="509735" y="418844"/>
                  </a:cubicBezTo>
                  <a:lnTo>
                    <a:pt x="509735" y="430194"/>
                  </a:lnTo>
                  <a:cubicBezTo>
                    <a:pt x="509752" y="430194"/>
                    <a:pt x="510409" y="430194"/>
                    <a:pt x="536809" y="430194"/>
                  </a:cubicBezTo>
                  <a:cubicBezTo>
                    <a:pt x="536809" y="430210"/>
                    <a:pt x="536809" y="430890"/>
                    <a:pt x="536809" y="460458"/>
                  </a:cubicBezTo>
                  <a:cubicBezTo>
                    <a:pt x="536818" y="460458"/>
                    <a:pt x="536893" y="460458"/>
                    <a:pt x="537589" y="460458"/>
                  </a:cubicBezTo>
                  <a:lnTo>
                    <a:pt x="543057" y="460458"/>
                  </a:lnTo>
                  <a:cubicBezTo>
                    <a:pt x="543057" y="460465"/>
                    <a:pt x="543057" y="460551"/>
                    <a:pt x="543057" y="461539"/>
                  </a:cubicBezTo>
                  <a:lnTo>
                    <a:pt x="543057" y="469106"/>
                  </a:lnTo>
                  <a:cubicBezTo>
                    <a:pt x="547222" y="469106"/>
                    <a:pt x="547222" y="469106"/>
                    <a:pt x="547222" y="499370"/>
                  </a:cubicBezTo>
                  <a:cubicBezTo>
                    <a:pt x="547232" y="499370"/>
                    <a:pt x="547308" y="499370"/>
                    <a:pt x="548003" y="499370"/>
                  </a:cubicBezTo>
                  <a:lnTo>
                    <a:pt x="553470" y="499370"/>
                  </a:lnTo>
                  <a:cubicBezTo>
                    <a:pt x="553470" y="499379"/>
                    <a:pt x="553470" y="499446"/>
                    <a:pt x="553470" y="500181"/>
                  </a:cubicBezTo>
                  <a:lnTo>
                    <a:pt x="553470" y="505856"/>
                  </a:lnTo>
                  <a:cubicBezTo>
                    <a:pt x="553477" y="505856"/>
                    <a:pt x="553557" y="505856"/>
                    <a:pt x="554511" y="505856"/>
                  </a:cubicBezTo>
                  <a:lnTo>
                    <a:pt x="561800" y="505856"/>
                  </a:lnTo>
                  <a:cubicBezTo>
                    <a:pt x="561800" y="505873"/>
                    <a:pt x="561800" y="506586"/>
                    <a:pt x="561800" y="536121"/>
                  </a:cubicBezTo>
                  <a:cubicBezTo>
                    <a:pt x="561808" y="536121"/>
                    <a:pt x="561931" y="536121"/>
                    <a:pt x="563883" y="536121"/>
                  </a:cubicBezTo>
                  <a:lnTo>
                    <a:pt x="578462" y="536121"/>
                  </a:lnTo>
                  <a:cubicBezTo>
                    <a:pt x="578462" y="536137"/>
                    <a:pt x="578462" y="536717"/>
                    <a:pt x="578462" y="559900"/>
                  </a:cubicBezTo>
                  <a:cubicBezTo>
                    <a:pt x="580545" y="559900"/>
                    <a:pt x="580545" y="559900"/>
                    <a:pt x="580545" y="561521"/>
                  </a:cubicBezTo>
                  <a:lnTo>
                    <a:pt x="580545" y="572871"/>
                  </a:lnTo>
                  <a:cubicBezTo>
                    <a:pt x="580554" y="572871"/>
                    <a:pt x="580626" y="572871"/>
                    <a:pt x="581326" y="572871"/>
                  </a:cubicBezTo>
                  <a:lnTo>
                    <a:pt x="586793" y="572871"/>
                  </a:lnTo>
                  <a:cubicBezTo>
                    <a:pt x="586793" y="572885"/>
                    <a:pt x="586793" y="573448"/>
                    <a:pt x="586793" y="596650"/>
                  </a:cubicBezTo>
                  <a:cubicBezTo>
                    <a:pt x="586801" y="596650"/>
                    <a:pt x="586903" y="596650"/>
                    <a:pt x="588094" y="596650"/>
                  </a:cubicBezTo>
                  <a:lnTo>
                    <a:pt x="597205" y="596650"/>
                  </a:lnTo>
                  <a:cubicBezTo>
                    <a:pt x="599289" y="598812"/>
                    <a:pt x="599289" y="598812"/>
                    <a:pt x="599289" y="600704"/>
                  </a:cubicBezTo>
                  <a:lnTo>
                    <a:pt x="599289" y="613945"/>
                  </a:lnTo>
                  <a:cubicBezTo>
                    <a:pt x="599293" y="613938"/>
                    <a:pt x="599383" y="613831"/>
                    <a:pt x="600851" y="612053"/>
                  </a:cubicBezTo>
                  <a:lnTo>
                    <a:pt x="611784" y="598812"/>
                  </a:lnTo>
                  <a:cubicBezTo>
                    <a:pt x="611799" y="598812"/>
                    <a:pt x="612456" y="598812"/>
                    <a:pt x="640941" y="598812"/>
                  </a:cubicBezTo>
                  <a:cubicBezTo>
                    <a:pt x="640941" y="598837"/>
                    <a:pt x="640941" y="600238"/>
                    <a:pt x="640941" y="685283"/>
                  </a:cubicBezTo>
                  <a:cubicBezTo>
                    <a:pt x="640950" y="685283"/>
                    <a:pt x="641028" y="685283"/>
                    <a:pt x="641723" y="685283"/>
                  </a:cubicBezTo>
                  <a:lnTo>
                    <a:pt x="647189" y="685283"/>
                  </a:lnTo>
                  <a:cubicBezTo>
                    <a:pt x="647193" y="685275"/>
                    <a:pt x="647254" y="685175"/>
                    <a:pt x="647971" y="683932"/>
                  </a:cubicBezTo>
                  <a:lnTo>
                    <a:pt x="653437" y="674474"/>
                  </a:lnTo>
                  <a:cubicBezTo>
                    <a:pt x="653437" y="674481"/>
                    <a:pt x="653437" y="674580"/>
                    <a:pt x="653437" y="676366"/>
                  </a:cubicBezTo>
                  <a:lnTo>
                    <a:pt x="653437" y="689607"/>
                  </a:lnTo>
                  <a:cubicBezTo>
                    <a:pt x="657602" y="689607"/>
                    <a:pt x="657602" y="689607"/>
                    <a:pt x="657602" y="644210"/>
                  </a:cubicBezTo>
                  <a:cubicBezTo>
                    <a:pt x="657611" y="644210"/>
                    <a:pt x="657683" y="644210"/>
                    <a:pt x="658383" y="644210"/>
                  </a:cubicBezTo>
                  <a:lnTo>
                    <a:pt x="663850" y="644210"/>
                  </a:lnTo>
                  <a:cubicBezTo>
                    <a:pt x="663850" y="644195"/>
                    <a:pt x="663850" y="643195"/>
                    <a:pt x="663850" y="579356"/>
                  </a:cubicBezTo>
                  <a:cubicBezTo>
                    <a:pt x="663857" y="579356"/>
                    <a:pt x="663940" y="579356"/>
                    <a:pt x="664892" y="579356"/>
                  </a:cubicBezTo>
                  <a:lnTo>
                    <a:pt x="672181" y="579356"/>
                  </a:lnTo>
                  <a:cubicBezTo>
                    <a:pt x="672187" y="579335"/>
                    <a:pt x="672458" y="578395"/>
                    <a:pt x="684677" y="536121"/>
                  </a:cubicBezTo>
                  <a:cubicBezTo>
                    <a:pt x="684685" y="536121"/>
                    <a:pt x="684785" y="536121"/>
                    <a:pt x="685978" y="536121"/>
                  </a:cubicBezTo>
                  <a:lnTo>
                    <a:pt x="695091" y="536121"/>
                  </a:lnTo>
                  <a:cubicBezTo>
                    <a:pt x="695095" y="536144"/>
                    <a:pt x="695327" y="537110"/>
                    <a:pt x="705503" y="579356"/>
                  </a:cubicBezTo>
                  <a:cubicBezTo>
                    <a:pt x="705509" y="579356"/>
                    <a:pt x="705585" y="579356"/>
                    <a:pt x="706544" y="579356"/>
                  </a:cubicBezTo>
                  <a:lnTo>
                    <a:pt x="713834" y="579356"/>
                  </a:lnTo>
                  <a:cubicBezTo>
                    <a:pt x="713834" y="579367"/>
                    <a:pt x="713834" y="580034"/>
                    <a:pt x="713834" y="618268"/>
                  </a:cubicBezTo>
                  <a:cubicBezTo>
                    <a:pt x="713841" y="618268"/>
                    <a:pt x="713943" y="618268"/>
                    <a:pt x="715655" y="618268"/>
                  </a:cubicBezTo>
                  <a:lnTo>
                    <a:pt x="728412" y="618268"/>
                  </a:lnTo>
                  <a:cubicBezTo>
                    <a:pt x="728412" y="618276"/>
                    <a:pt x="728412" y="618398"/>
                    <a:pt x="728412" y="620430"/>
                  </a:cubicBezTo>
                  <a:lnTo>
                    <a:pt x="728412" y="635562"/>
                  </a:lnTo>
                  <a:cubicBezTo>
                    <a:pt x="732577" y="635562"/>
                    <a:pt x="732577" y="635562"/>
                    <a:pt x="732577" y="633401"/>
                  </a:cubicBezTo>
                  <a:lnTo>
                    <a:pt x="732577" y="618268"/>
                  </a:lnTo>
                  <a:cubicBezTo>
                    <a:pt x="732588" y="618268"/>
                    <a:pt x="732703" y="618268"/>
                    <a:pt x="734139" y="618268"/>
                  </a:cubicBezTo>
                  <a:lnTo>
                    <a:pt x="745073" y="618268"/>
                  </a:lnTo>
                  <a:cubicBezTo>
                    <a:pt x="745073" y="618278"/>
                    <a:pt x="745073" y="618395"/>
                    <a:pt x="745073" y="619889"/>
                  </a:cubicBezTo>
                  <a:lnTo>
                    <a:pt x="745073" y="631239"/>
                  </a:lnTo>
                  <a:cubicBezTo>
                    <a:pt x="745090" y="631239"/>
                    <a:pt x="745818" y="631239"/>
                    <a:pt x="776313" y="631239"/>
                  </a:cubicBezTo>
                  <a:cubicBezTo>
                    <a:pt x="776313" y="631222"/>
                    <a:pt x="776313" y="630451"/>
                    <a:pt x="776313" y="594489"/>
                  </a:cubicBezTo>
                  <a:cubicBezTo>
                    <a:pt x="776321" y="594489"/>
                    <a:pt x="776417" y="594489"/>
                    <a:pt x="777614" y="594489"/>
                  </a:cubicBezTo>
                  <a:lnTo>
                    <a:pt x="786726" y="594489"/>
                  </a:lnTo>
                  <a:cubicBezTo>
                    <a:pt x="786726" y="594500"/>
                    <a:pt x="786726" y="594994"/>
                    <a:pt x="786726" y="616106"/>
                  </a:cubicBezTo>
                  <a:cubicBezTo>
                    <a:pt x="788809" y="616106"/>
                    <a:pt x="788809" y="616106"/>
                    <a:pt x="788809" y="583680"/>
                  </a:cubicBezTo>
                  <a:cubicBezTo>
                    <a:pt x="788823" y="583680"/>
                    <a:pt x="789379" y="583680"/>
                    <a:pt x="811718" y="583680"/>
                  </a:cubicBezTo>
                  <a:cubicBezTo>
                    <a:pt x="811718" y="583670"/>
                    <a:pt x="811718" y="583550"/>
                    <a:pt x="811718" y="582058"/>
                  </a:cubicBezTo>
                  <a:lnTo>
                    <a:pt x="811718" y="570709"/>
                  </a:lnTo>
                  <a:cubicBezTo>
                    <a:pt x="811726" y="570709"/>
                    <a:pt x="811803" y="570709"/>
                    <a:pt x="812499" y="570709"/>
                  </a:cubicBezTo>
                  <a:lnTo>
                    <a:pt x="817965" y="570709"/>
                  </a:lnTo>
                  <a:cubicBezTo>
                    <a:pt x="817965" y="570703"/>
                    <a:pt x="817965" y="570590"/>
                    <a:pt x="817965" y="568818"/>
                  </a:cubicBezTo>
                  <a:lnTo>
                    <a:pt x="817965" y="555577"/>
                  </a:lnTo>
                  <a:lnTo>
                    <a:pt x="822131" y="562062"/>
                  </a:lnTo>
                  <a:cubicBezTo>
                    <a:pt x="822140" y="562062"/>
                    <a:pt x="822272" y="562062"/>
                    <a:pt x="824475" y="562062"/>
                  </a:cubicBezTo>
                  <a:lnTo>
                    <a:pt x="840875" y="562062"/>
                  </a:lnTo>
                  <a:cubicBezTo>
                    <a:pt x="840875" y="562054"/>
                    <a:pt x="840875" y="561986"/>
                    <a:pt x="840875" y="561251"/>
                  </a:cubicBezTo>
                  <a:lnTo>
                    <a:pt x="840875" y="555577"/>
                  </a:lnTo>
                  <a:cubicBezTo>
                    <a:pt x="840884" y="555577"/>
                    <a:pt x="840960" y="555577"/>
                    <a:pt x="841656" y="555577"/>
                  </a:cubicBezTo>
                  <a:lnTo>
                    <a:pt x="847123" y="555577"/>
                  </a:lnTo>
                  <a:cubicBezTo>
                    <a:pt x="847123" y="555586"/>
                    <a:pt x="847123" y="555686"/>
                    <a:pt x="847123" y="556928"/>
                  </a:cubicBezTo>
                  <a:lnTo>
                    <a:pt x="847123" y="566386"/>
                  </a:lnTo>
                  <a:cubicBezTo>
                    <a:pt x="847138" y="566386"/>
                    <a:pt x="847891" y="566386"/>
                    <a:pt x="886693" y="566386"/>
                  </a:cubicBezTo>
                  <a:cubicBezTo>
                    <a:pt x="886693" y="566404"/>
                    <a:pt x="886693" y="567914"/>
                    <a:pt x="886693" y="704739"/>
                  </a:cubicBezTo>
                  <a:cubicBezTo>
                    <a:pt x="886703" y="704739"/>
                    <a:pt x="886821" y="704739"/>
                    <a:pt x="888255" y="704739"/>
                  </a:cubicBezTo>
                  <a:lnTo>
                    <a:pt x="899189" y="704739"/>
                  </a:lnTo>
                  <a:cubicBezTo>
                    <a:pt x="899189" y="700416"/>
                    <a:pt x="899189" y="696092"/>
                    <a:pt x="899189" y="691769"/>
                  </a:cubicBezTo>
                  <a:cubicBezTo>
                    <a:pt x="901272" y="691769"/>
                    <a:pt x="901272" y="691769"/>
                    <a:pt x="903354" y="691769"/>
                  </a:cubicBezTo>
                  <a:cubicBezTo>
                    <a:pt x="903354" y="696092"/>
                    <a:pt x="903354" y="700416"/>
                    <a:pt x="903354" y="704739"/>
                  </a:cubicBezTo>
                  <a:cubicBezTo>
                    <a:pt x="913767" y="704739"/>
                    <a:pt x="924181" y="704739"/>
                    <a:pt x="934594" y="704739"/>
                  </a:cubicBezTo>
                  <a:cubicBezTo>
                    <a:pt x="934594" y="693930"/>
                    <a:pt x="934594" y="685283"/>
                    <a:pt x="934594" y="674474"/>
                  </a:cubicBezTo>
                  <a:cubicBezTo>
                    <a:pt x="938759" y="674474"/>
                    <a:pt x="942925" y="674474"/>
                    <a:pt x="947089" y="674474"/>
                  </a:cubicBezTo>
                  <a:lnTo>
                    <a:pt x="959585" y="672313"/>
                  </a:lnTo>
                  <a:cubicBezTo>
                    <a:pt x="961669" y="672313"/>
                    <a:pt x="961669" y="674474"/>
                    <a:pt x="963751" y="674474"/>
                  </a:cubicBezTo>
                  <a:lnTo>
                    <a:pt x="974164" y="674474"/>
                  </a:lnTo>
                  <a:cubicBezTo>
                    <a:pt x="974164" y="685283"/>
                    <a:pt x="974164" y="696092"/>
                    <a:pt x="974164" y="704739"/>
                  </a:cubicBezTo>
                  <a:cubicBezTo>
                    <a:pt x="976247" y="704739"/>
                    <a:pt x="978330" y="704739"/>
                    <a:pt x="982495" y="704739"/>
                  </a:cubicBezTo>
                  <a:cubicBezTo>
                    <a:pt x="982495" y="711225"/>
                    <a:pt x="982495" y="717710"/>
                    <a:pt x="982495" y="722034"/>
                  </a:cubicBezTo>
                  <a:lnTo>
                    <a:pt x="992088" y="722939"/>
                  </a:lnTo>
                  <a:lnTo>
                    <a:pt x="1005404" y="722939"/>
                  </a:lnTo>
                  <a:cubicBezTo>
                    <a:pt x="1005404" y="717130"/>
                    <a:pt x="1005404" y="712958"/>
                    <a:pt x="1005404" y="706901"/>
                  </a:cubicBezTo>
                  <a:lnTo>
                    <a:pt x="1075236" y="706901"/>
                  </a:lnTo>
                  <a:lnTo>
                    <a:pt x="1075236" y="621648"/>
                  </a:lnTo>
                  <a:lnTo>
                    <a:pt x="1149232" y="621648"/>
                  </a:lnTo>
                  <a:lnTo>
                    <a:pt x="1149232" y="700416"/>
                  </a:lnTo>
                  <a:cubicBezTo>
                    <a:pt x="1149885" y="700416"/>
                    <a:pt x="1150537" y="700416"/>
                    <a:pt x="1151189" y="700416"/>
                  </a:cubicBezTo>
                  <a:lnTo>
                    <a:pt x="1152465" y="722939"/>
                  </a:lnTo>
                  <a:lnTo>
                    <a:pt x="1162408" y="722939"/>
                  </a:lnTo>
                  <a:cubicBezTo>
                    <a:pt x="1162959" y="715725"/>
                    <a:pt x="1163685" y="708071"/>
                    <a:pt x="1163685" y="700416"/>
                  </a:cubicBezTo>
                  <a:cubicBezTo>
                    <a:pt x="1165768" y="700416"/>
                    <a:pt x="1167851" y="700416"/>
                    <a:pt x="1169932" y="700416"/>
                  </a:cubicBezTo>
                  <a:lnTo>
                    <a:pt x="1171209" y="722939"/>
                  </a:lnTo>
                  <a:lnTo>
                    <a:pt x="1223228" y="722939"/>
                  </a:lnTo>
                  <a:lnTo>
                    <a:pt x="1223228" y="559911"/>
                  </a:lnTo>
                  <a:lnTo>
                    <a:pt x="1426003" y="559911"/>
                  </a:lnTo>
                  <a:lnTo>
                    <a:pt x="1426003" y="722939"/>
                  </a:lnTo>
                  <a:lnTo>
                    <a:pt x="1445216" y="722939"/>
                  </a:lnTo>
                  <a:lnTo>
                    <a:pt x="1445216" y="640246"/>
                  </a:lnTo>
                  <a:lnTo>
                    <a:pt x="1542962" y="640246"/>
                  </a:lnTo>
                  <a:cubicBezTo>
                    <a:pt x="1547149" y="534225"/>
                    <a:pt x="1550621" y="428751"/>
                    <a:pt x="1555222" y="322105"/>
                  </a:cubicBezTo>
                  <a:cubicBezTo>
                    <a:pt x="1544809" y="322105"/>
                    <a:pt x="1519818" y="309134"/>
                    <a:pt x="1542727" y="300487"/>
                  </a:cubicBezTo>
                  <a:cubicBezTo>
                    <a:pt x="1540643" y="298325"/>
                    <a:pt x="1538561" y="296163"/>
                    <a:pt x="1536479" y="296163"/>
                  </a:cubicBezTo>
                  <a:cubicBezTo>
                    <a:pt x="1536479" y="283193"/>
                    <a:pt x="1534395" y="281031"/>
                    <a:pt x="1544809" y="272384"/>
                  </a:cubicBezTo>
                  <a:cubicBezTo>
                    <a:pt x="1544809" y="268060"/>
                    <a:pt x="1544809" y="261575"/>
                    <a:pt x="1544809" y="255090"/>
                  </a:cubicBezTo>
                  <a:cubicBezTo>
                    <a:pt x="1548975" y="255090"/>
                    <a:pt x="1553140" y="255090"/>
                    <a:pt x="1559387" y="255090"/>
                  </a:cubicBezTo>
                  <a:cubicBezTo>
                    <a:pt x="1559387" y="246442"/>
                    <a:pt x="1559387" y="239957"/>
                    <a:pt x="1559387" y="233472"/>
                  </a:cubicBezTo>
                  <a:cubicBezTo>
                    <a:pt x="1559387" y="231310"/>
                    <a:pt x="1561470" y="231310"/>
                    <a:pt x="1561470" y="229148"/>
                  </a:cubicBezTo>
                  <a:cubicBezTo>
                    <a:pt x="1561470" y="203207"/>
                    <a:pt x="1561470" y="177266"/>
                    <a:pt x="1561470" y="151324"/>
                  </a:cubicBezTo>
                  <a:cubicBezTo>
                    <a:pt x="1561470" y="149162"/>
                    <a:pt x="1559387" y="147002"/>
                    <a:pt x="1559387" y="144840"/>
                  </a:cubicBezTo>
                  <a:cubicBezTo>
                    <a:pt x="1561470" y="142678"/>
                    <a:pt x="1563553" y="140516"/>
                    <a:pt x="1565635" y="138354"/>
                  </a:cubicBezTo>
                  <a:cubicBezTo>
                    <a:pt x="1565635" y="118898"/>
                    <a:pt x="1565635" y="99442"/>
                    <a:pt x="1565635" y="79986"/>
                  </a:cubicBezTo>
                  <a:cubicBezTo>
                    <a:pt x="1565635" y="77824"/>
                    <a:pt x="1565635" y="77824"/>
                    <a:pt x="1567718" y="75662"/>
                  </a:cubicBezTo>
                  <a:cubicBezTo>
                    <a:pt x="1567718" y="58368"/>
                    <a:pt x="1567718" y="38912"/>
                    <a:pt x="1567718" y="19456"/>
                  </a:cubicBezTo>
                  <a:cubicBezTo>
                    <a:pt x="1569801" y="10810"/>
                    <a:pt x="1569801" y="6486"/>
                    <a:pt x="15698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5B556F1-F1E4-4306-B192-7F6651E6FB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8465" y="6481019"/>
              <a:ext cx="1639605" cy="399269"/>
            </a:xfrm>
            <a:custGeom>
              <a:avLst/>
              <a:gdLst>
                <a:gd name="connsiteX0" fmla="*/ 838994 w 1639605"/>
                <a:gd name="connsiteY0" fmla="*/ 0 h 399269"/>
                <a:gd name="connsiteX1" fmla="*/ 877934 w 1639605"/>
                <a:gd name="connsiteY1" fmla="*/ 0 h 399269"/>
                <a:gd name="connsiteX2" fmla="*/ 877934 w 1639605"/>
                <a:gd name="connsiteY2" fmla="*/ 1744 h 399269"/>
                <a:gd name="connsiteX3" fmla="*/ 877934 w 1639605"/>
                <a:gd name="connsiteY3" fmla="*/ 13948 h 399269"/>
                <a:gd name="connsiteX4" fmla="*/ 916873 w 1639605"/>
                <a:gd name="connsiteY4" fmla="*/ 13948 h 399269"/>
                <a:gd name="connsiteX5" fmla="*/ 916873 w 1639605"/>
                <a:gd name="connsiteY5" fmla="*/ 104609 h 399269"/>
                <a:gd name="connsiteX6" fmla="*/ 918305 w 1639605"/>
                <a:gd name="connsiteY6" fmla="*/ 104609 h 399269"/>
                <a:gd name="connsiteX7" fmla="*/ 928326 w 1639605"/>
                <a:gd name="connsiteY7" fmla="*/ 104609 h 399269"/>
                <a:gd name="connsiteX8" fmla="*/ 928326 w 1639605"/>
                <a:gd name="connsiteY8" fmla="*/ 237114 h 399269"/>
                <a:gd name="connsiteX9" fmla="*/ 930616 w 1639605"/>
                <a:gd name="connsiteY9" fmla="*/ 237114 h 399269"/>
                <a:gd name="connsiteX10" fmla="*/ 946651 w 1639605"/>
                <a:gd name="connsiteY10" fmla="*/ 237114 h 399269"/>
                <a:gd name="connsiteX11" fmla="*/ 946651 w 1639605"/>
                <a:gd name="connsiteY11" fmla="*/ 151102 h 399269"/>
                <a:gd name="connsiteX12" fmla="*/ 947510 w 1639605"/>
                <a:gd name="connsiteY12" fmla="*/ 150521 h 399269"/>
                <a:gd name="connsiteX13" fmla="*/ 953522 w 1639605"/>
                <a:gd name="connsiteY13" fmla="*/ 146453 h 399269"/>
                <a:gd name="connsiteX14" fmla="*/ 958104 w 1639605"/>
                <a:gd name="connsiteY14" fmla="*/ 147615 h 399269"/>
                <a:gd name="connsiteX15" fmla="*/ 958104 w 1639605"/>
                <a:gd name="connsiteY15" fmla="*/ 155752 h 399269"/>
                <a:gd name="connsiteX16" fmla="*/ 960393 w 1639605"/>
                <a:gd name="connsiteY16" fmla="*/ 154589 h 399269"/>
                <a:gd name="connsiteX17" fmla="*/ 976428 w 1639605"/>
                <a:gd name="connsiteY17" fmla="*/ 146453 h 399269"/>
                <a:gd name="connsiteX18" fmla="*/ 978433 w 1639605"/>
                <a:gd name="connsiteY18" fmla="*/ 146453 h 399269"/>
                <a:gd name="connsiteX19" fmla="*/ 992461 w 1639605"/>
                <a:gd name="connsiteY19" fmla="*/ 146453 h 399269"/>
                <a:gd name="connsiteX20" fmla="*/ 992461 w 1639605"/>
                <a:gd name="connsiteY20" fmla="*/ 304529 h 399269"/>
                <a:gd name="connsiteX21" fmla="*/ 1024530 w 1639605"/>
                <a:gd name="connsiteY21" fmla="*/ 309179 h 399269"/>
                <a:gd name="connsiteX22" fmla="*/ 1024530 w 1639605"/>
                <a:gd name="connsiteY22" fmla="*/ 302205 h 399269"/>
                <a:gd name="connsiteX23" fmla="*/ 1058887 w 1639605"/>
                <a:gd name="connsiteY23" fmla="*/ 302205 h 399269"/>
                <a:gd name="connsiteX24" fmla="*/ 1058887 w 1639605"/>
                <a:gd name="connsiteY24" fmla="*/ 271984 h 399269"/>
                <a:gd name="connsiteX25" fmla="*/ 1068050 w 1639605"/>
                <a:gd name="connsiteY25" fmla="*/ 271984 h 399269"/>
                <a:gd name="connsiteX26" fmla="*/ 1068050 w 1639605"/>
                <a:gd name="connsiteY26" fmla="*/ 232465 h 399269"/>
                <a:gd name="connsiteX27" fmla="*/ 1074922 w 1639605"/>
                <a:gd name="connsiteY27" fmla="*/ 232465 h 399269"/>
                <a:gd name="connsiteX28" fmla="*/ 1074922 w 1639605"/>
                <a:gd name="connsiteY28" fmla="*/ 192946 h 399269"/>
                <a:gd name="connsiteX29" fmla="*/ 1090956 w 1639605"/>
                <a:gd name="connsiteY29" fmla="*/ 192946 h 399269"/>
                <a:gd name="connsiteX30" fmla="*/ 1141347 w 1639605"/>
                <a:gd name="connsiteY30" fmla="*/ 172024 h 399269"/>
                <a:gd name="connsiteX31" fmla="*/ 1143638 w 1639605"/>
                <a:gd name="connsiteY31" fmla="*/ 151102 h 399269"/>
                <a:gd name="connsiteX32" fmla="*/ 1148219 w 1639605"/>
                <a:gd name="connsiteY32" fmla="*/ 172024 h 399269"/>
                <a:gd name="connsiteX33" fmla="*/ 1200902 w 1639605"/>
                <a:gd name="connsiteY33" fmla="*/ 199920 h 399269"/>
                <a:gd name="connsiteX34" fmla="*/ 1200902 w 1639605"/>
                <a:gd name="connsiteY34" fmla="*/ 195271 h 399269"/>
                <a:gd name="connsiteX35" fmla="*/ 1214645 w 1639605"/>
                <a:gd name="connsiteY35" fmla="*/ 195271 h 399269"/>
                <a:gd name="connsiteX36" fmla="*/ 1214645 w 1639605"/>
                <a:gd name="connsiteY36" fmla="*/ 232465 h 399269"/>
                <a:gd name="connsiteX37" fmla="*/ 1221517 w 1639605"/>
                <a:gd name="connsiteY37" fmla="*/ 232465 h 399269"/>
                <a:gd name="connsiteX38" fmla="*/ 1221517 w 1639605"/>
                <a:gd name="connsiteY38" fmla="*/ 276633 h 399269"/>
                <a:gd name="connsiteX39" fmla="*/ 1228389 w 1639605"/>
                <a:gd name="connsiteY39" fmla="*/ 276633 h 399269"/>
                <a:gd name="connsiteX40" fmla="*/ 1228389 w 1639605"/>
                <a:gd name="connsiteY40" fmla="*/ 297555 h 399269"/>
                <a:gd name="connsiteX41" fmla="*/ 1242132 w 1639605"/>
                <a:gd name="connsiteY41" fmla="*/ 297555 h 399269"/>
                <a:gd name="connsiteX42" fmla="*/ 1242132 w 1639605"/>
                <a:gd name="connsiteY42" fmla="*/ 330100 h 399269"/>
                <a:gd name="connsiteX43" fmla="*/ 1329172 w 1639605"/>
                <a:gd name="connsiteY43" fmla="*/ 323126 h 399269"/>
                <a:gd name="connsiteX44" fmla="*/ 1329172 w 1639605"/>
                <a:gd name="connsiteY44" fmla="*/ 290581 h 399269"/>
                <a:gd name="connsiteX45" fmla="*/ 1374984 w 1639605"/>
                <a:gd name="connsiteY45" fmla="*/ 290581 h 399269"/>
                <a:gd name="connsiteX46" fmla="*/ 1374984 w 1639605"/>
                <a:gd name="connsiteY46" fmla="*/ 271984 h 399269"/>
                <a:gd name="connsiteX47" fmla="*/ 1471187 w 1639605"/>
                <a:gd name="connsiteY47" fmla="*/ 271984 h 399269"/>
                <a:gd name="connsiteX48" fmla="*/ 1471187 w 1639605"/>
                <a:gd name="connsiteY48" fmla="*/ 283607 h 399269"/>
                <a:gd name="connsiteX49" fmla="*/ 1533031 w 1639605"/>
                <a:gd name="connsiteY49" fmla="*/ 283607 h 399269"/>
                <a:gd name="connsiteX50" fmla="*/ 1533031 w 1639605"/>
                <a:gd name="connsiteY50" fmla="*/ 290581 h 399269"/>
                <a:gd name="connsiteX51" fmla="*/ 1551356 w 1639605"/>
                <a:gd name="connsiteY51" fmla="*/ 290581 h 399269"/>
                <a:gd name="connsiteX52" fmla="*/ 1551356 w 1639605"/>
                <a:gd name="connsiteY52" fmla="*/ 297555 h 399269"/>
                <a:gd name="connsiteX53" fmla="*/ 1567389 w 1639605"/>
                <a:gd name="connsiteY53" fmla="*/ 297555 h 399269"/>
                <a:gd name="connsiteX54" fmla="*/ 1567389 w 1639605"/>
                <a:gd name="connsiteY54" fmla="*/ 277548 h 399269"/>
                <a:gd name="connsiteX55" fmla="*/ 1639605 w 1639605"/>
                <a:gd name="connsiteY55" fmla="*/ 399269 h 399269"/>
                <a:gd name="connsiteX56" fmla="*/ 0 w 1639605"/>
                <a:gd name="connsiteY56" fmla="*/ 399269 h 399269"/>
                <a:gd name="connsiteX57" fmla="*/ 0 w 1639605"/>
                <a:gd name="connsiteY57" fmla="*/ 378836 h 399269"/>
                <a:gd name="connsiteX58" fmla="*/ 509 w 1639605"/>
                <a:gd name="connsiteY58" fmla="*/ 371254 h 399269"/>
                <a:gd name="connsiteX59" fmla="*/ 652 w 1639605"/>
                <a:gd name="connsiteY59" fmla="*/ 341724 h 399269"/>
                <a:gd name="connsiteX60" fmla="*/ 39592 w 1639605"/>
                <a:gd name="connsiteY60" fmla="*/ 341724 h 399269"/>
                <a:gd name="connsiteX61" fmla="*/ 39592 w 1639605"/>
                <a:gd name="connsiteY61" fmla="*/ 267335 h 399269"/>
                <a:gd name="connsiteX62" fmla="*/ 76241 w 1639605"/>
                <a:gd name="connsiteY62" fmla="*/ 267335 h 399269"/>
                <a:gd name="connsiteX63" fmla="*/ 76241 w 1639605"/>
                <a:gd name="connsiteY63" fmla="*/ 266463 h 399269"/>
                <a:gd name="connsiteX64" fmla="*/ 76241 w 1639605"/>
                <a:gd name="connsiteY64" fmla="*/ 260361 h 399269"/>
                <a:gd name="connsiteX65" fmla="*/ 99147 w 1639605"/>
                <a:gd name="connsiteY65" fmla="*/ 260361 h 399269"/>
                <a:gd name="connsiteX66" fmla="*/ 99147 w 1639605"/>
                <a:gd name="connsiteY66" fmla="*/ 220842 h 399269"/>
                <a:gd name="connsiteX67" fmla="*/ 94565 w 1639605"/>
                <a:gd name="connsiteY67" fmla="*/ 219098 h 399269"/>
                <a:gd name="connsiteX68" fmla="*/ 94565 w 1639605"/>
                <a:gd name="connsiteY68" fmla="*/ 206894 h 399269"/>
                <a:gd name="connsiteX69" fmla="*/ 99147 w 1639605"/>
                <a:gd name="connsiteY69" fmla="*/ 209219 h 399269"/>
                <a:gd name="connsiteX70" fmla="*/ 103728 w 1639605"/>
                <a:gd name="connsiteY70" fmla="*/ 185972 h 399269"/>
                <a:gd name="connsiteX71" fmla="*/ 108309 w 1639605"/>
                <a:gd name="connsiteY71" fmla="*/ 209219 h 399269"/>
                <a:gd name="connsiteX72" fmla="*/ 110886 w 1639605"/>
                <a:gd name="connsiteY72" fmla="*/ 206022 h 399269"/>
                <a:gd name="connsiteX73" fmla="*/ 112891 w 1639605"/>
                <a:gd name="connsiteY73" fmla="*/ 199920 h 399269"/>
                <a:gd name="connsiteX74" fmla="*/ 113462 w 1639605"/>
                <a:gd name="connsiteY74" fmla="*/ 198758 h 399269"/>
                <a:gd name="connsiteX75" fmla="*/ 117471 w 1639605"/>
                <a:gd name="connsiteY75" fmla="*/ 190621 h 399269"/>
                <a:gd name="connsiteX76" fmla="*/ 118044 w 1639605"/>
                <a:gd name="connsiteY76" fmla="*/ 189459 h 399269"/>
                <a:gd name="connsiteX77" fmla="*/ 122053 w 1639605"/>
                <a:gd name="connsiteY77" fmla="*/ 181323 h 399269"/>
                <a:gd name="connsiteX78" fmla="*/ 123483 w 1639605"/>
                <a:gd name="connsiteY78" fmla="*/ 180451 h 399269"/>
                <a:gd name="connsiteX79" fmla="*/ 133504 w 1639605"/>
                <a:gd name="connsiteY79" fmla="*/ 174349 h 399269"/>
                <a:gd name="connsiteX80" fmla="*/ 135223 w 1639605"/>
                <a:gd name="connsiteY80" fmla="*/ 173187 h 399269"/>
                <a:gd name="connsiteX81" fmla="*/ 147248 w 1639605"/>
                <a:gd name="connsiteY81" fmla="*/ 165050 h 399269"/>
                <a:gd name="connsiteX82" fmla="*/ 148107 w 1639605"/>
                <a:gd name="connsiteY82" fmla="*/ 163888 h 399269"/>
                <a:gd name="connsiteX83" fmla="*/ 154120 w 1639605"/>
                <a:gd name="connsiteY83" fmla="*/ 155752 h 399269"/>
                <a:gd name="connsiteX84" fmla="*/ 154692 w 1639605"/>
                <a:gd name="connsiteY84" fmla="*/ 153718 h 399269"/>
                <a:gd name="connsiteX85" fmla="*/ 158701 w 1639605"/>
                <a:gd name="connsiteY85" fmla="*/ 139479 h 399269"/>
                <a:gd name="connsiteX86" fmla="*/ 159274 w 1639605"/>
                <a:gd name="connsiteY86" fmla="*/ 141513 h 399269"/>
                <a:gd name="connsiteX87" fmla="*/ 163282 w 1639605"/>
                <a:gd name="connsiteY87" fmla="*/ 155752 h 399269"/>
                <a:gd name="connsiteX88" fmla="*/ 163854 w 1639605"/>
                <a:gd name="connsiteY88" fmla="*/ 156623 h 399269"/>
                <a:gd name="connsiteX89" fmla="*/ 167863 w 1639605"/>
                <a:gd name="connsiteY89" fmla="*/ 162726 h 399269"/>
                <a:gd name="connsiteX90" fmla="*/ 169295 w 1639605"/>
                <a:gd name="connsiteY90" fmla="*/ 163888 h 399269"/>
                <a:gd name="connsiteX91" fmla="*/ 179317 w 1639605"/>
                <a:gd name="connsiteY91" fmla="*/ 172024 h 399269"/>
                <a:gd name="connsiteX92" fmla="*/ 180462 w 1639605"/>
                <a:gd name="connsiteY92" fmla="*/ 173187 h 399269"/>
                <a:gd name="connsiteX93" fmla="*/ 188477 w 1639605"/>
                <a:gd name="connsiteY93" fmla="*/ 181323 h 399269"/>
                <a:gd name="connsiteX94" fmla="*/ 189624 w 1639605"/>
                <a:gd name="connsiteY94" fmla="*/ 182485 h 399269"/>
                <a:gd name="connsiteX95" fmla="*/ 197641 w 1639605"/>
                <a:gd name="connsiteY95" fmla="*/ 190621 h 399269"/>
                <a:gd name="connsiteX96" fmla="*/ 197927 w 1639605"/>
                <a:gd name="connsiteY96" fmla="*/ 191784 h 399269"/>
                <a:gd name="connsiteX97" fmla="*/ 199930 w 1639605"/>
                <a:gd name="connsiteY97" fmla="*/ 199920 h 399269"/>
                <a:gd name="connsiteX98" fmla="*/ 200217 w 1639605"/>
                <a:gd name="connsiteY98" fmla="*/ 201082 h 399269"/>
                <a:gd name="connsiteX99" fmla="*/ 202221 w 1639605"/>
                <a:gd name="connsiteY99" fmla="*/ 209219 h 399269"/>
                <a:gd name="connsiteX100" fmla="*/ 209093 w 1639605"/>
                <a:gd name="connsiteY100" fmla="*/ 185972 h 399269"/>
                <a:gd name="connsiteX101" fmla="*/ 213674 w 1639605"/>
                <a:gd name="connsiteY101" fmla="*/ 209219 h 399269"/>
                <a:gd name="connsiteX102" fmla="*/ 218255 w 1639605"/>
                <a:gd name="connsiteY102" fmla="*/ 210962 h 399269"/>
                <a:gd name="connsiteX103" fmla="*/ 218255 w 1639605"/>
                <a:gd name="connsiteY103" fmla="*/ 223167 h 399269"/>
                <a:gd name="connsiteX104" fmla="*/ 213674 w 1639605"/>
                <a:gd name="connsiteY104" fmla="*/ 255712 h 399269"/>
                <a:gd name="connsiteX105" fmla="*/ 214820 w 1639605"/>
                <a:gd name="connsiteY105" fmla="*/ 255712 h 399269"/>
                <a:gd name="connsiteX106" fmla="*/ 222836 w 1639605"/>
                <a:gd name="connsiteY106" fmla="*/ 255712 h 399269"/>
                <a:gd name="connsiteX107" fmla="*/ 223696 w 1639605"/>
                <a:gd name="connsiteY107" fmla="*/ 260361 h 399269"/>
                <a:gd name="connsiteX108" fmla="*/ 229708 w 1639605"/>
                <a:gd name="connsiteY108" fmla="*/ 260361 h 399269"/>
                <a:gd name="connsiteX109" fmla="*/ 229708 w 1639605"/>
                <a:gd name="connsiteY109" fmla="*/ 259199 h 399269"/>
                <a:gd name="connsiteX110" fmla="*/ 229708 w 1639605"/>
                <a:gd name="connsiteY110" fmla="*/ 251062 h 399269"/>
                <a:gd name="connsiteX111" fmla="*/ 231999 w 1639605"/>
                <a:gd name="connsiteY111" fmla="*/ 251062 h 399269"/>
                <a:gd name="connsiteX112" fmla="*/ 248032 w 1639605"/>
                <a:gd name="connsiteY112" fmla="*/ 251062 h 399269"/>
                <a:gd name="connsiteX113" fmla="*/ 248032 w 1639605"/>
                <a:gd name="connsiteY113" fmla="*/ 249028 h 399269"/>
                <a:gd name="connsiteX114" fmla="*/ 248032 w 1639605"/>
                <a:gd name="connsiteY114" fmla="*/ 234790 h 399269"/>
                <a:gd name="connsiteX115" fmla="*/ 286972 w 1639605"/>
                <a:gd name="connsiteY115" fmla="*/ 234790 h 399269"/>
                <a:gd name="connsiteX116" fmla="*/ 286972 w 1639605"/>
                <a:gd name="connsiteY116" fmla="*/ 236243 h 399269"/>
                <a:gd name="connsiteX117" fmla="*/ 286972 w 1639605"/>
                <a:gd name="connsiteY117" fmla="*/ 246413 h 399269"/>
                <a:gd name="connsiteX118" fmla="*/ 307587 w 1639605"/>
                <a:gd name="connsiteY118" fmla="*/ 246413 h 399269"/>
                <a:gd name="connsiteX119" fmla="*/ 307587 w 1639605"/>
                <a:gd name="connsiteY119" fmla="*/ 248738 h 399269"/>
                <a:gd name="connsiteX120" fmla="*/ 307587 w 1639605"/>
                <a:gd name="connsiteY120" fmla="*/ 265010 h 399269"/>
                <a:gd name="connsiteX121" fmla="*/ 303006 w 1639605"/>
                <a:gd name="connsiteY121" fmla="*/ 265882 h 399269"/>
                <a:gd name="connsiteX122" fmla="*/ 303006 w 1639605"/>
                <a:gd name="connsiteY122" fmla="*/ 271984 h 399269"/>
                <a:gd name="connsiteX123" fmla="*/ 307587 w 1639605"/>
                <a:gd name="connsiteY123" fmla="*/ 273728 h 399269"/>
                <a:gd name="connsiteX124" fmla="*/ 307587 w 1639605"/>
                <a:gd name="connsiteY124" fmla="*/ 285932 h 399269"/>
                <a:gd name="connsiteX125" fmla="*/ 303006 w 1639605"/>
                <a:gd name="connsiteY125" fmla="*/ 290581 h 399269"/>
                <a:gd name="connsiteX126" fmla="*/ 303006 w 1639605"/>
                <a:gd name="connsiteY126" fmla="*/ 346373 h 399269"/>
                <a:gd name="connsiteX127" fmla="*/ 305009 w 1639605"/>
                <a:gd name="connsiteY127" fmla="*/ 346373 h 399269"/>
                <a:gd name="connsiteX128" fmla="*/ 319040 w 1639605"/>
                <a:gd name="connsiteY128" fmla="*/ 346373 h 399269"/>
                <a:gd name="connsiteX129" fmla="*/ 320757 w 1639605"/>
                <a:gd name="connsiteY129" fmla="*/ 351022 h 399269"/>
                <a:gd name="connsiteX130" fmla="*/ 332784 w 1639605"/>
                <a:gd name="connsiteY130" fmla="*/ 351022 h 399269"/>
                <a:gd name="connsiteX131" fmla="*/ 332784 w 1639605"/>
                <a:gd name="connsiteY131" fmla="*/ 353056 h 399269"/>
                <a:gd name="connsiteX132" fmla="*/ 332784 w 1639605"/>
                <a:gd name="connsiteY132" fmla="*/ 367295 h 399269"/>
                <a:gd name="connsiteX133" fmla="*/ 334502 w 1639605"/>
                <a:gd name="connsiteY133" fmla="*/ 367295 h 399269"/>
                <a:gd name="connsiteX134" fmla="*/ 346526 w 1639605"/>
                <a:gd name="connsiteY134" fmla="*/ 367295 h 399269"/>
                <a:gd name="connsiteX135" fmla="*/ 346526 w 1639605"/>
                <a:gd name="connsiteY135" fmla="*/ 365261 h 399269"/>
                <a:gd name="connsiteX136" fmla="*/ 346526 w 1639605"/>
                <a:gd name="connsiteY136" fmla="*/ 351022 h 399269"/>
                <a:gd name="connsiteX137" fmla="*/ 348529 w 1639605"/>
                <a:gd name="connsiteY137" fmla="*/ 349860 h 399269"/>
                <a:gd name="connsiteX138" fmla="*/ 362560 w 1639605"/>
                <a:gd name="connsiteY138" fmla="*/ 341724 h 399269"/>
                <a:gd name="connsiteX139" fmla="*/ 362560 w 1639605"/>
                <a:gd name="connsiteY139" fmla="*/ 320802 h 399269"/>
                <a:gd name="connsiteX140" fmla="*/ 357979 w 1639605"/>
                <a:gd name="connsiteY140" fmla="*/ 297555 h 399269"/>
                <a:gd name="connsiteX141" fmla="*/ 359123 w 1639605"/>
                <a:gd name="connsiteY141" fmla="*/ 297555 h 399269"/>
                <a:gd name="connsiteX142" fmla="*/ 367141 w 1639605"/>
                <a:gd name="connsiteY142" fmla="*/ 297555 h 399269"/>
                <a:gd name="connsiteX143" fmla="*/ 387757 w 1639605"/>
                <a:gd name="connsiteY143" fmla="*/ 295231 h 399269"/>
                <a:gd name="connsiteX144" fmla="*/ 387757 w 1639605"/>
                <a:gd name="connsiteY144" fmla="*/ 294068 h 399269"/>
                <a:gd name="connsiteX145" fmla="*/ 387757 w 1639605"/>
                <a:gd name="connsiteY145" fmla="*/ 285932 h 399269"/>
                <a:gd name="connsiteX146" fmla="*/ 389475 w 1639605"/>
                <a:gd name="connsiteY146" fmla="*/ 285932 h 399269"/>
                <a:gd name="connsiteX147" fmla="*/ 401499 w 1639605"/>
                <a:gd name="connsiteY147" fmla="*/ 285932 h 399269"/>
                <a:gd name="connsiteX148" fmla="*/ 401499 w 1639605"/>
                <a:gd name="connsiteY148" fmla="*/ 169700 h 399269"/>
                <a:gd name="connsiteX149" fmla="*/ 402645 w 1639605"/>
                <a:gd name="connsiteY149" fmla="*/ 169700 h 399269"/>
                <a:gd name="connsiteX150" fmla="*/ 410661 w 1639605"/>
                <a:gd name="connsiteY150" fmla="*/ 169700 h 399269"/>
                <a:gd name="connsiteX151" fmla="*/ 410661 w 1639605"/>
                <a:gd name="connsiteY151" fmla="*/ 167375 h 399269"/>
                <a:gd name="connsiteX152" fmla="*/ 410661 w 1639605"/>
                <a:gd name="connsiteY152" fmla="*/ 151102 h 399269"/>
                <a:gd name="connsiteX153" fmla="*/ 412952 w 1639605"/>
                <a:gd name="connsiteY153" fmla="*/ 104609 h 399269"/>
                <a:gd name="connsiteX154" fmla="*/ 414098 w 1639605"/>
                <a:gd name="connsiteY154" fmla="*/ 104609 h 399269"/>
                <a:gd name="connsiteX155" fmla="*/ 422114 w 1639605"/>
                <a:gd name="connsiteY155" fmla="*/ 104609 h 399269"/>
                <a:gd name="connsiteX156" fmla="*/ 422114 w 1639605"/>
                <a:gd name="connsiteY156" fmla="*/ 105772 h 399269"/>
                <a:gd name="connsiteX157" fmla="*/ 422114 w 1639605"/>
                <a:gd name="connsiteY157" fmla="*/ 113908 h 399269"/>
                <a:gd name="connsiteX158" fmla="*/ 426695 w 1639605"/>
                <a:gd name="connsiteY158" fmla="*/ 111583 h 399269"/>
                <a:gd name="connsiteX159" fmla="*/ 426695 w 1639605"/>
                <a:gd name="connsiteY159" fmla="*/ 95311 h 399269"/>
                <a:gd name="connsiteX160" fmla="*/ 428126 w 1639605"/>
                <a:gd name="connsiteY160" fmla="*/ 94730 h 399269"/>
                <a:gd name="connsiteX161" fmla="*/ 438148 w 1639605"/>
                <a:gd name="connsiteY161" fmla="*/ 90662 h 399269"/>
                <a:gd name="connsiteX162" fmla="*/ 439293 w 1639605"/>
                <a:gd name="connsiteY162" fmla="*/ 91243 h 399269"/>
                <a:gd name="connsiteX163" fmla="*/ 447310 w 1639605"/>
                <a:gd name="connsiteY163" fmla="*/ 95311 h 399269"/>
                <a:gd name="connsiteX164" fmla="*/ 449028 w 1639605"/>
                <a:gd name="connsiteY164" fmla="*/ 95311 h 399269"/>
                <a:gd name="connsiteX165" fmla="*/ 461054 w 1639605"/>
                <a:gd name="connsiteY165" fmla="*/ 95311 h 399269"/>
                <a:gd name="connsiteX166" fmla="*/ 461054 w 1639605"/>
                <a:gd name="connsiteY166" fmla="*/ 65090 h 399269"/>
                <a:gd name="connsiteX167" fmla="*/ 462199 w 1639605"/>
                <a:gd name="connsiteY167" fmla="*/ 65090 h 399269"/>
                <a:gd name="connsiteX168" fmla="*/ 470215 w 1639605"/>
                <a:gd name="connsiteY168" fmla="*/ 65090 h 399269"/>
                <a:gd name="connsiteX169" fmla="*/ 471646 w 1639605"/>
                <a:gd name="connsiteY169" fmla="*/ 69740 h 399269"/>
                <a:gd name="connsiteX170" fmla="*/ 481669 w 1639605"/>
                <a:gd name="connsiteY170" fmla="*/ 69740 h 399269"/>
                <a:gd name="connsiteX171" fmla="*/ 482814 w 1639605"/>
                <a:gd name="connsiteY171" fmla="*/ 65090 h 399269"/>
                <a:gd name="connsiteX172" fmla="*/ 490831 w 1639605"/>
                <a:gd name="connsiteY172" fmla="*/ 65090 h 399269"/>
                <a:gd name="connsiteX173" fmla="*/ 490831 w 1639605"/>
                <a:gd name="connsiteY173" fmla="*/ 99960 h 399269"/>
                <a:gd name="connsiteX174" fmla="*/ 492263 w 1639605"/>
                <a:gd name="connsiteY174" fmla="*/ 101122 h 399269"/>
                <a:gd name="connsiteX175" fmla="*/ 502284 w 1639605"/>
                <a:gd name="connsiteY175" fmla="*/ 109259 h 399269"/>
                <a:gd name="connsiteX176" fmla="*/ 525189 w 1639605"/>
                <a:gd name="connsiteY176" fmla="*/ 116233 h 399269"/>
                <a:gd name="connsiteX177" fmla="*/ 525189 w 1639605"/>
                <a:gd name="connsiteY177" fmla="*/ 114780 h 399269"/>
                <a:gd name="connsiteX178" fmla="*/ 525189 w 1639605"/>
                <a:gd name="connsiteY178" fmla="*/ 104609 h 399269"/>
                <a:gd name="connsiteX179" fmla="*/ 554966 w 1639605"/>
                <a:gd name="connsiteY179" fmla="*/ 95311 h 399269"/>
                <a:gd name="connsiteX180" fmla="*/ 554966 w 1639605"/>
                <a:gd name="connsiteY180" fmla="*/ 94149 h 399269"/>
                <a:gd name="connsiteX181" fmla="*/ 554966 w 1639605"/>
                <a:gd name="connsiteY181" fmla="*/ 86012 h 399269"/>
                <a:gd name="connsiteX182" fmla="*/ 555825 w 1639605"/>
                <a:gd name="connsiteY182" fmla="*/ 86012 h 399269"/>
                <a:gd name="connsiteX183" fmla="*/ 561838 w 1639605"/>
                <a:gd name="connsiteY183" fmla="*/ 86012 h 399269"/>
                <a:gd name="connsiteX184" fmla="*/ 561838 w 1639605"/>
                <a:gd name="connsiteY184" fmla="*/ 85141 h 399269"/>
                <a:gd name="connsiteX185" fmla="*/ 561838 w 1639605"/>
                <a:gd name="connsiteY185" fmla="*/ 79038 h 399269"/>
                <a:gd name="connsiteX186" fmla="*/ 564128 w 1639605"/>
                <a:gd name="connsiteY186" fmla="*/ 79038 h 399269"/>
                <a:gd name="connsiteX187" fmla="*/ 580162 w 1639605"/>
                <a:gd name="connsiteY187" fmla="*/ 79038 h 399269"/>
                <a:gd name="connsiteX188" fmla="*/ 580162 w 1639605"/>
                <a:gd name="connsiteY188" fmla="*/ 79910 h 399269"/>
                <a:gd name="connsiteX189" fmla="*/ 580162 w 1639605"/>
                <a:gd name="connsiteY189" fmla="*/ 86012 h 399269"/>
                <a:gd name="connsiteX190" fmla="*/ 581880 w 1639605"/>
                <a:gd name="connsiteY190" fmla="*/ 86012 h 399269"/>
                <a:gd name="connsiteX191" fmla="*/ 593906 w 1639605"/>
                <a:gd name="connsiteY191" fmla="*/ 86012 h 399269"/>
                <a:gd name="connsiteX192" fmla="*/ 593906 w 1639605"/>
                <a:gd name="connsiteY192" fmla="*/ 87756 h 399269"/>
                <a:gd name="connsiteX193" fmla="*/ 593906 w 1639605"/>
                <a:gd name="connsiteY193" fmla="*/ 99960 h 399269"/>
                <a:gd name="connsiteX194" fmla="*/ 619101 w 1639605"/>
                <a:gd name="connsiteY194" fmla="*/ 99960 h 399269"/>
                <a:gd name="connsiteX195" fmla="*/ 619101 w 1639605"/>
                <a:gd name="connsiteY195" fmla="*/ 98798 h 399269"/>
                <a:gd name="connsiteX196" fmla="*/ 619101 w 1639605"/>
                <a:gd name="connsiteY196" fmla="*/ 90662 h 399269"/>
                <a:gd name="connsiteX197" fmla="*/ 620533 w 1639605"/>
                <a:gd name="connsiteY197" fmla="*/ 90662 h 399269"/>
                <a:gd name="connsiteX198" fmla="*/ 630554 w 1639605"/>
                <a:gd name="connsiteY198" fmla="*/ 90662 h 399269"/>
                <a:gd name="connsiteX199" fmla="*/ 630554 w 1639605"/>
                <a:gd name="connsiteY199" fmla="*/ 89499 h 399269"/>
                <a:gd name="connsiteX200" fmla="*/ 630554 w 1639605"/>
                <a:gd name="connsiteY200" fmla="*/ 81363 h 399269"/>
                <a:gd name="connsiteX201" fmla="*/ 632273 w 1639605"/>
                <a:gd name="connsiteY201" fmla="*/ 81363 h 399269"/>
                <a:gd name="connsiteX202" fmla="*/ 644297 w 1639605"/>
                <a:gd name="connsiteY202" fmla="*/ 81363 h 399269"/>
                <a:gd name="connsiteX203" fmla="*/ 644297 w 1639605"/>
                <a:gd name="connsiteY203" fmla="*/ 82525 h 399269"/>
                <a:gd name="connsiteX204" fmla="*/ 644297 w 1639605"/>
                <a:gd name="connsiteY204" fmla="*/ 90662 h 399269"/>
                <a:gd name="connsiteX205" fmla="*/ 648879 w 1639605"/>
                <a:gd name="connsiteY205" fmla="*/ 34870 h 399269"/>
                <a:gd name="connsiteX206" fmla="*/ 751953 w 1639605"/>
                <a:gd name="connsiteY206" fmla="*/ 34870 h 399269"/>
                <a:gd name="connsiteX207" fmla="*/ 751953 w 1639605"/>
                <a:gd name="connsiteY207" fmla="*/ 109259 h 399269"/>
                <a:gd name="connsiteX208" fmla="*/ 754244 w 1639605"/>
                <a:gd name="connsiteY208" fmla="*/ 109259 h 399269"/>
                <a:gd name="connsiteX209" fmla="*/ 770278 w 1639605"/>
                <a:gd name="connsiteY209" fmla="*/ 109259 h 399269"/>
                <a:gd name="connsiteX210" fmla="*/ 770278 w 1639605"/>
                <a:gd name="connsiteY210" fmla="*/ 25571 h 399269"/>
                <a:gd name="connsiteX211" fmla="*/ 793184 w 1639605"/>
                <a:gd name="connsiteY211" fmla="*/ 13948 h 399269"/>
                <a:gd name="connsiteX212" fmla="*/ 822961 w 1639605"/>
                <a:gd name="connsiteY212" fmla="*/ 13948 h 399269"/>
                <a:gd name="connsiteX213" fmla="*/ 824965 w 1639605"/>
                <a:gd name="connsiteY213" fmla="*/ 12205 h 399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</a:cxnLst>
              <a:rect l="l" t="t" r="r" b="b"/>
              <a:pathLst>
                <a:path w="1639605" h="399269">
                  <a:moveTo>
                    <a:pt x="838994" y="0"/>
                  </a:moveTo>
                  <a:cubicBezTo>
                    <a:pt x="838994" y="0"/>
                    <a:pt x="838994" y="0"/>
                    <a:pt x="877934" y="0"/>
                  </a:cubicBezTo>
                  <a:cubicBezTo>
                    <a:pt x="877934" y="0"/>
                    <a:pt x="877934" y="0"/>
                    <a:pt x="877934" y="1744"/>
                  </a:cubicBezTo>
                  <a:lnTo>
                    <a:pt x="877934" y="13948"/>
                  </a:lnTo>
                  <a:cubicBezTo>
                    <a:pt x="877934" y="13948"/>
                    <a:pt x="877934" y="13948"/>
                    <a:pt x="916873" y="13948"/>
                  </a:cubicBezTo>
                  <a:cubicBezTo>
                    <a:pt x="916873" y="13948"/>
                    <a:pt x="916873" y="13948"/>
                    <a:pt x="916873" y="104609"/>
                  </a:cubicBezTo>
                  <a:cubicBezTo>
                    <a:pt x="916873" y="104609"/>
                    <a:pt x="916873" y="104609"/>
                    <a:pt x="918305" y="104609"/>
                  </a:cubicBezTo>
                  <a:lnTo>
                    <a:pt x="928326" y="104609"/>
                  </a:lnTo>
                  <a:cubicBezTo>
                    <a:pt x="928326" y="104609"/>
                    <a:pt x="928326" y="104609"/>
                    <a:pt x="928326" y="237114"/>
                  </a:cubicBezTo>
                  <a:cubicBezTo>
                    <a:pt x="928326" y="237114"/>
                    <a:pt x="928326" y="237114"/>
                    <a:pt x="930616" y="237114"/>
                  </a:cubicBezTo>
                  <a:lnTo>
                    <a:pt x="946651" y="237114"/>
                  </a:lnTo>
                  <a:cubicBezTo>
                    <a:pt x="946651" y="237114"/>
                    <a:pt x="946651" y="237114"/>
                    <a:pt x="946651" y="151102"/>
                  </a:cubicBezTo>
                  <a:cubicBezTo>
                    <a:pt x="946651" y="151102"/>
                    <a:pt x="946651" y="151102"/>
                    <a:pt x="947510" y="150521"/>
                  </a:cubicBezTo>
                  <a:lnTo>
                    <a:pt x="953522" y="146453"/>
                  </a:lnTo>
                  <a:cubicBezTo>
                    <a:pt x="958104" y="146453"/>
                    <a:pt x="958104" y="146453"/>
                    <a:pt x="958104" y="147615"/>
                  </a:cubicBezTo>
                  <a:lnTo>
                    <a:pt x="958104" y="155752"/>
                  </a:lnTo>
                  <a:cubicBezTo>
                    <a:pt x="958104" y="155752"/>
                    <a:pt x="958104" y="155752"/>
                    <a:pt x="960393" y="154589"/>
                  </a:cubicBezTo>
                  <a:lnTo>
                    <a:pt x="976428" y="146453"/>
                  </a:lnTo>
                  <a:cubicBezTo>
                    <a:pt x="976428" y="146453"/>
                    <a:pt x="976428" y="146453"/>
                    <a:pt x="978433" y="146453"/>
                  </a:cubicBezTo>
                  <a:lnTo>
                    <a:pt x="992461" y="146453"/>
                  </a:lnTo>
                  <a:cubicBezTo>
                    <a:pt x="992461" y="146453"/>
                    <a:pt x="992461" y="146453"/>
                    <a:pt x="992461" y="304529"/>
                  </a:cubicBezTo>
                  <a:cubicBezTo>
                    <a:pt x="992461" y="304529"/>
                    <a:pt x="992461" y="304529"/>
                    <a:pt x="1024530" y="309179"/>
                  </a:cubicBezTo>
                  <a:cubicBezTo>
                    <a:pt x="1024530" y="306854"/>
                    <a:pt x="1024530" y="304529"/>
                    <a:pt x="1024530" y="302205"/>
                  </a:cubicBezTo>
                  <a:cubicBezTo>
                    <a:pt x="1035983" y="302205"/>
                    <a:pt x="1047434" y="302205"/>
                    <a:pt x="1058887" y="302205"/>
                  </a:cubicBezTo>
                  <a:cubicBezTo>
                    <a:pt x="1058887" y="290581"/>
                    <a:pt x="1058887" y="281283"/>
                    <a:pt x="1058887" y="271984"/>
                  </a:cubicBezTo>
                  <a:lnTo>
                    <a:pt x="1068050" y="271984"/>
                  </a:lnTo>
                  <a:cubicBezTo>
                    <a:pt x="1068050" y="258036"/>
                    <a:pt x="1068050" y="246413"/>
                    <a:pt x="1068050" y="232465"/>
                  </a:cubicBezTo>
                  <a:cubicBezTo>
                    <a:pt x="1070340" y="232465"/>
                    <a:pt x="1072631" y="232465"/>
                    <a:pt x="1074922" y="232465"/>
                  </a:cubicBezTo>
                  <a:cubicBezTo>
                    <a:pt x="1074922" y="218517"/>
                    <a:pt x="1074922" y="206894"/>
                    <a:pt x="1074922" y="192946"/>
                  </a:cubicBezTo>
                  <a:cubicBezTo>
                    <a:pt x="1079503" y="192946"/>
                    <a:pt x="1084083" y="192946"/>
                    <a:pt x="1090956" y="192946"/>
                  </a:cubicBezTo>
                  <a:cubicBezTo>
                    <a:pt x="1106989" y="188297"/>
                    <a:pt x="1125313" y="178998"/>
                    <a:pt x="1141347" y="172024"/>
                  </a:cubicBezTo>
                  <a:cubicBezTo>
                    <a:pt x="1143638" y="165050"/>
                    <a:pt x="1143638" y="158076"/>
                    <a:pt x="1143638" y="151102"/>
                  </a:cubicBezTo>
                  <a:cubicBezTo>
                    <a:pt x="1145929" y="158076"/>
                    <a:pt x="1145929" y="165050"/>
                    <a:pt x="1148219" y="172024"/>
                  </a:cubicBezTo>
                  <a:cubicBezTo>
                    <a:pt x="1166544" y="181323"/>
                    <a:pt x="1182577" y="190621"/>
                    <a:pt x="1200902" y="199920"/>
                  </a:cubicBezTo>
                  <a:cubicBezTo>
                    <a:pt x="1200902" y="197601"/>
                    <a:pt x="1200902" y="195283"/>
                    <a:pt x="1200902" y="195271"/>
                  </a:cubicBezTo>
                  <a:cubicBezTo>
                    <a:pt x="1205482" y="195271"/>
                    <a:pt x="1210065" y="195271"/>
                    <a:pt x="1214645" y="195271"/>
                  </a:cubicBezTo>
                  <a:cubicBezTo>
                    <a:pt x="1214645" y="206894"/>
                    <a:pt x="1214645" y="220842"/>
                    <a:pt x="1214645" y="232465"/>
                  </a:cubicBezTo>
                  <a:cubicBezTo>
                    <a:pt x="1216936" y="232465"/>
                    <a:pt x="1219226" y="232465"/>
                    <a:pt x="1221517" y="232465"/>
                  </a:cubicBezTo>
                  <a:cubicBezTo>
                    <a:pt x="1221517" y="246413"/>
                    <a:pt x="1221517" y="260361"/>
                    <a:pt x="1221517" y="276633"/>
                  </a:cubicBezTo>
                  <a:cubicBezTo>
                    <a:pt x="1223808" y="276633"/>
                    <a:pt x="1226098" y="276633"/>
                    <a:pt x="1228389" y="276633"/>
                  </a:cubicBezTo>
                  <a:cubicBezTo>
                    <a:pt x="1228389" y="283607"/>
                    <a:pt x="1228389" y="290581"/>
                    <a:pt x="1228389" y="297555"/>
                  </a:cubicBezTo>
                  <a:cubicBezTo>
                    <a:pt x="1232970" y="297555"/>
                    <a:pt x="1237550" y="297555"/>
                    <a:pt x="1242132" y="297555"/>
                  </a:cubicBezTo>
                  <a:cubicBezTo>
                    <a:pt x="1242132" y="309179"/>
                    <a:pt x="1242132" y="318477"/>
                    <a:pt x="1242132" y="330100"/>
                  </a:cubicBezTo>
                  <a:cubicBezTo>
                    <a:pt x="1271909" y="327776"/>
                    <a:pt x="1299396" y="325451"/>
                    <a:pt x="1329172" y="323126"/>
                  </a:cubicBezTo>
                  <a:cubicBezTo>
                    <a:pt x="1329172" y="311503"/>
                    <a:pt x="1329172" y="302205"/>
                    <a:pt x="1329172" y="290581"/>
                  </a:cubicBezTo>
                  <a:cubicBezTo>
                    <a:pt x="1345206" y="290581"/>
                    <a:pt x="1361240" y="290581"/>
                    <a:pt x="1374984" y="290581"/>
                  </a:cubicBezTo>
                  <a:cubicBezTo>
                    <a:pt x="1374984" y="283607"/>
                    <a:pt x="1374984" y="278958"/>
                    <a:pt x="1374984" y="271984"/>
                  </a:cubicBezTo>
                  <a:cubicBezTo>
                    <a:pt x="1407052" y="271984"/>
                    <a:pt x="1439119" y="271984"/>
                    <a:pt x="1471187" y="271984"/>
                  </a:cubicBezTo>
                  <a:cubicBezTo>
                    <a:pt x="1471187" y="276633"/>
                    <a:pt x="1471187" y="278958"/>
                    <a:pt x="1471187" y="283607"/>
                  </a:cubicBezTo>
                  <a:cubicBezTo>
                    <a:pt x="1491802" y="283607"/>
                    <a:pt x="1512416" y="283607"/>
                    <a:pt x="1533031" y="283607"/>
                  </a:cubicBezTo>
                  <a:cubicBezTo>
                    <a:pt x="1533031" y="285932"/>
                    <a:pt x="1533031" y="288257"/>
                    <a:pt x="1533031" y="290581"/>
                  </a:cubicBezTo>
                  <a:cubicBezTo>
                    <a:pt x="1537612" y="290581"/>
                    <a:pt x="1544484" y="290581"/>
                    <a:pt x="1551356" y="290581"/>
                  </a:cubicBezTo>
                  <a:cubicBezTo>
                    <a:pt x="1551356" y="292906"/>
                    <a:pt x="1551356" y="295231"/>
                    <a:pt x="1551356" y="297555"/>
                  </a:cubicBezTo>
                  <a:cubicBezTo>
                    <a:pt x="1555936" y="297555"/>
                    <a:pt x="1562809" y="297555"/>
                    <a:pt x="1567389" y="297555"/>
                  </a:cubicBezTo>
                  <a:cubicBezTo>
                    <a:pt x="1567389" y="290886"/>
                    <a:pt x="1567389" y="284217"/>
                    <a:pt x="1567389" y="277548"/>
                  </a:cubicBezTo>
                  <a:lnTo>
                    <a:pt x="1639605" y="399269"/>
                  </a:lnTo>
                  <a:lnTo>
                    <a:pt x="0" y="399269"/>
                  </a:lnTo>
                  <a:lnTo>
                    <a:pt x="0" y="378836"/>
                  </a:lnTo>
                  <a:lnTo>
                    <a:pt x="509" y="371254"/>
                  </a:lnTo>
                  <a:cubicBezTo>
                    <a:pt x="652" y="364099"/>
                    <a:pt x="652" y="354510"/>
                    <a:pt x="652" y="341724"/>
                  </a:cubicBezTo>
                  <a:cubicBezTo>
                    <a:pt x="652" y="341724"/>
                    <a:pt x="652" y="341724"/>
                    <a:pt x="39592" y="341724"/>
                  </a:cubicBezTo>
                  <a:cubicBezTo>
                    <a:pt x="39592" y="341724"/>
                    <a:pt x="39592" y="341724"/>
                    <a:pt x="39592" y="267335"/>
                  </a:cubicBezTo>
                  <a:cubicBezTo>
                    <a:pt x="39592" y="267335"/>
                    <a:pt x="39592" y="267335"/>
                    <a:pt x="76241" y="267335"/>
                  </a:cubicBezTo>
                  <a:cubicBezTo>
                    <a:pt x="76241" y="267335"/>
                    <a:pt x="76241" y="267335"/>
                    <a:pt x="76241" y="266463"/>
                  </a:cubicBezTo>
                  <a:lnTo>
                    <a:pt x="76241" y="260361"/>
                  </a:lnTo>
                  <a:cubicBezTo>
                    <a:pt x="76241" y="260361"/>
                    <a:pt x="76241" y="260361"/>
                    <a:pt x="99147" y="260361"/>
                  </a:cubicBezTo>
                  <a:cubicBezTo>
                    <a:pt x="99147" y="260361"/>
                    <a:pt x="99147" y="260361"/>
                    <a:pt x="99147" y="220842"/>
                  </a:cubicBezTo>
                  <a:cubicBezTo>
                    <a:pt x="94565" y="220842"/>
                    <a:pt x="94565" y="220842"/>
                    <a:pt x="94565" y="219098"/>
                  </a:cubicBezTo>
                  <a:lnTo>
                    <a:pt x="94565" y="206894"/>
                  </a:lnTo>
                  <a:lnTo>
                    <a:pt x="99147" y="209219"/>
                  </a:lnTo>
                  <a:cubicBezTo>
                    <a:pt x="99147" y="209219"/>
                    <a:pt x="99147" y="209219"/>
                    <a:pt x="103728" y="185972"/>
                  </a:cubicBezTo>
                  <a:cubicBezTo>
                    <a:pt x="103728" y="185972"/>
                    <a:pt x="103728" y="185972"/>
                    <a:pt x="108309" y="209219"/>
                  </a:cubicBezTo>
                  <a:cubicBezTo>
                    <a:pt x="110600" y="206894"/>
                    <a:pt x="110600" y="206894"/>
                    <a:pt x="110886" y="206022"/>
                  </a:cubicBezTo>
                  <a:lnTo>
                    <a:pt x="112891" y="199920"/>
                  </a:lnTo>
                  <a:cubicBezTo>
                    <a:pt x="112891" y="199920"/>
                    <a:pt x="112891" y="199920"/>
                    <a:pt x="113462" y="198758"/>
                  </a:cubicBezTo>
                  <a:lnTo>
                    <a:pt x="117471" y="190621"/>
                  </a:lnTo>
                  <a:cubicBezTo>
                    <a:pt x="117471" y="190621"/>
                    <a:pt x="117471" y="190621"/>
                    <a:pt x="118044" y="189459"/>
                  </a:cubicBezTo>
                  <a:lnTo>
                    <a:pt x="122053" y="181323"/>
                  </a:lnTo>
                  <a:cubicBezTo>
                    <a:pt x="122053" y="181323"/>
                    <a:pt x="122053" y="181323"/>
                    <a:pt x="123483" y="180451"/>
                  </a:cubicBezTo>
                  <a:lnTo>
                    <a:pt x="133504" y="174349"/>
                  </a:lnTo>
                  <a:cubicBezTo>
                    <a:pt x="133504" y="174349"/>
                    <a:pt x="133504" y="174349"/>
                    <a:pt x="135223" y="173187"/>
                  </a:cubicBezTo>
                  <a:lnTo>
                    <a:pt x="147248" y="165050"/>
                  </a:lnTo>
                  <a:cubicBezTo>
                    <a:pt x="147248" y="165050"/>
                    <a:pt x="147248" y="165050"/>
                    <a:pt x="148107" y="163888"/>
                  </a:cubicBezTo>
                  <a:lnTo>
                    <a:pt x="154120" y="155752"/>
                  </a:lnTo>
                  <a:cubicBezTo>
                    <a:pt x="154120" y="155752"/>
                    <a:pt x="154120" y="155752"/>
                    <a:pt x="154692" y="153718"/>
                  </a:cubicBezTo>
                  <a:lnTo>
                    <a:pt x="158701" y="139479"/>
                  </a:lnTo>
                  <a:cubicBezTo>
                    <a:pt x="158701" y="139479"/>
                    <a:pt x="158701" y="139479"/>
                    <a:pt x="159274" y="141513"/>
                  </a:cubicBezTo>
                  <a:lnTo>
                    <a:pt x="163282" y="155752"/>
                  </a:lnTo>
                  <a:cubicBezTo>
                    <a:pt x="163282" y="155752"/>
                    <a:pt x="163282" y="155752"/>
                    <a:pt x="163854" y="156623"/>
                  </a:cubicBezTo>
                  <a:lnTo>
                    <a:pt x="167863" y="162726"/>
                  </a:lnTo>
                  <a:cubicBezTo>
                    <a:pt x="167863" y="162726"/>
                    <a:pt x="167863" y="162726"/>
                    <a:pt x="169295" y="163888"/>
                  </a:cubicBezTo>
                  <a:lnTo>
                    <a:pt x="179317" y="172024"/>
                  </a:lnTo>
                  <a:cubicBezTo>
                    <a:pt x="179317" y="172024"/>
                    <a:pt x="179317" y="172024"/>
                    <a:pt x="180462" y="173187"/>
                  </a:cubicBezTo>
                  <a:lnTo>
                    <a:pt x="188477" y="181323"/>
                  </a:lnTo>
                  <a:cubicBezTo>
                    <a:pt x="188477" y="181323"/>
                    <a:pt x="188477" y="181323"/>
                    <a:pt x="189624" y="182485"/>
                  </a:cubicBezTo>
                  <a:lnTo>
                    <a:pt x="197641" y="190621"/>
                  </a:lnTo>
                  <a:cubicBezTo>
                    <a:pt x="197641" y="190621"/>
                    <a:pt x="197641" y="190621"/>
                    <a:pt x="197927" y="191784"/>
                  </a:cubicBezTo>
                  <a:lnTo>
                    <a:pt x="199930" y="199920"/>
                  </a:lnTo>
                  <a:cubicBezTo>
                    <a:pt x="199930" y="199920"/>
                    <a:pt x="199930" y="199920"/>
                    <a:pt x="200217" y="201082"/>
                  </a:cubicBezTo>
                  <a:lnTo>
                    <a:pt x="202221" y="209219"/>
                  </a:lnTo>
                  <a:cubicBezTo>
                    <a:pt x="206802" y="209219"/>
                    <a:pt x="206802" y="209219"/>
                    <a:pt x="209093" y="185972"/>
                  </a:cubicBezTo>
                  <a:cubicBezTo>
                    <a:pt x="209093" y="185972"/>
                    <a:pt x="209093" y="185972"/>
                    <a:pt x="213674" y="209219"/>
                  </a:cubicBezTo>
                  <a:cubicBezTo>
                    <a:pt x="218255" y="209219"/>
                    <a:pt x="218255" y="209219"/>
                    <a:pt x="218255" y="210962"/>
                  </a:cubicBezTo>
                  <a:lnTo>
                    <a:pt x="218255" y="223167"/>
                  </a:lnTo>
                  <a:cubicBezTo>
                    <a:pt x="213674" y="223167"/>
                    <a:pt x="213674" y="223167"/>
                    <a:pt x="213674" y="255712"/>
                  </a:cubicBezTo>
                  <a:cubicBezTo>
                    <a:pt x="213674" y="255712"/>
                    <a:pt x="213674" y="255712"/>
                    <a:pt x="214820" y="255712"/>
                  </a:cubicBezTo>
                  <a:lnTo>
                    <a:pt x="222836" y="255712"/>
                  </a:lnTo>
                  <a:cubicBezTo>
                    <a:pt x="222836" y="260361"/>
                    <a:pt x="222836" y="260361"/>
                    <a:pt x="223696" y="260361"/>
                  </a:cubicBezTo>
                  <a:lnTo>
                    <a:pt x="229708" y="260361"/>
                  </a:lnTo>
                  <a:cubicBezTo>
                    <a:pt x="229708" y="260361"/>
                    <a:pt x="229708" y="260361"/>
                    <a:pt x="229708" y="259199"/>
                  </a:cubicBezTo>
                  <a:lnTo>
                    <a:pt x="229708" y="251062"/>
                  </a:lnTo>
                  <a:cubicBezTo>
                    <a:pt x="229708" y="251062"/>
                    <a:pt x="229708" y="251062"/>
                    <a:pt x="231999" y="251062"/>
                  </a:cubicBezTo>
                  <a:lnTo>
                    <a:pt x="248032" y="251062"/>
                  </a:lnTo>
                  <a:cubicBezTo>
                    <a:pt x="248032" y="251062"/>
                    <a:pt x="248032" y="251062"/>
                    <a:pt x="248032" y="249028"/>
                  </a:cubicBezTo>
                  <a:lnTo>
                    <a:pt x="248032" y="234790"/>
                  </a:lnTo>
                  <a:cubicBezTo>
                    <a:pt x="248032" y="234790"/>
                    <a:pt x="248032" y="234790"/>
                    <a:pt x="286972" y="234790"/>
                  </a:cubicBezTo>
                  <a:cubicBezTo>
                    <a:pt x="286972" y="234790"/>
                    <a:pt x="286972" y="234790"/>
                    <a:pt x="286972" y="236243"/>
                  </a:cubicBezTo>
                  <a:lnTo>
                    <a:pt x="286972" y="246413"/>
                  </a:lnTo>
                  <a:cubicBezTo>
                    <a:pt x="286972" y="246413"/>
                    <a:pt x="286972" y="246413"/>
                    <a:pt x="307587" y="246413"/>
                  </a:cubicBezTo>
                  <a:cubicBezTo>
                    <a:pt x="307587" y="246413"/>
                    <a:pt x="307587" y="246413"/>
                    <a:pt x="307587" y="248738"/>
                  </a:cubicBezTo>
                  <a:lnTo>
                    <a:pt x="307587" y="265010"/>
                  </a:lnTo>
                  <a:cubicBezTo>
                    <a:pt x="303006" y="265010"/>
                    <a:pt x="303006" y="265010"/>
                    <a:pt x="303006" y="265882"/>
                  </a:cubicBezTo>
                  <a:lnTo>
                    <a:pt x="303006" y="271984"/>
                  </a:lnTo>
                  <a:cubicBezTo>
                    <a:pt x="307587" y="271984"/>
                    <a:pt x="307587" y="271984"/>
                    <a:pt x="307587" y="273728"/>
                  </a:cubicBezTo>
                  <a:lnTo>
                    <a:pt x="307587" y="285932"/>
                  </a:lnTo>
                  <a:lnTo>
                    <a:pt x="303006" y="290581"/>
                  </a:lnTo>
                  <a:cubicBezTo>
                    <a:pt x="303006" y="290581"/>
                    <a:pt x="303006" y="290581"/>
                    <a:pt x="303006" y="346373"/>
                  </a:cubicBezTo>
                  <a:cubicBezTo>
                    <a:pt x="303006" y="346373"/>
                    <a:pt x="303006" y="346373"/>
                    <a:pt x="305009" y="346373"/>
                  </a:cubicBezTo>
                  <a:lnTo>
                    <a:pt x="319040" y="346373"/>
                  </a:lnTo>
                  <a:cubicBezTo>
                    <a:pt x="319040" y="351022"/>
                    <a:pt x="319040" y="351022"/>
                    <a:pt x="320757" y="351022"/>
                  </a:cubicBezTo>
                  <a:lnTo>
                    <a:pt x="332784" y="351022"/>
                  </a:lnTo>
                  <a:cubicBezTo>
                    <a:pt x="332784" y="351022"/>
                    <a:pt x="332784" y="351022"/>
                    <a:pt x="332784" y="353056"/>
                  </a:cubicBezTo>
                  <a:lnTo>
                    <a:pt x="332784" y="367295"/>
                  </a:lnTo>
                  <a:cubicBezTo>
                    <a:pt x="332784" y="367295"/>
                    <a:pt x="332784" y="367295"/>
                    <a:pt x="334502" y="367295"/>
                  </a:cubicBezTo>
                  <a:lnTo>
                    <a:pt x="346526" y="367295"/>
                  </a:lnTo>
                  <a:cubicBezTo>
                    <a:pt x="346526" y="367295"/>
                    <a:pt x="346526" y="367295"/>
                    <a:pt x="346526" y="365261"/>
                  </a:cubicBezTo>
                  <a:lnTo>
                    <a:pt x="346526" y="351022"/>
                  </a:lnTo>
                  <a:cubicBezTo>
                    <a:pt x="346526" y="351022"/>
                    <a:pt x="346526" y="351022"/>
                    <a:pt x="348529" y="349860"/>
                  </a:cubicBezTo>
                  <a:lnTo>
                    <a:pt x="362560" y="341724"/>
                  </a:lnTo>
                  <a:cubicBezTo>
                    <a:pt x="362560" y="341724"/>
                    <a:pt x="362560" y="341724"/>
                    <a:pt x="362560" y="320802"/>
                  </a:cubicBezTo>
                  <a:cubicBezTo>
                    <a:pt x="357979" y="320802"/>
                    <a:pt x="357979" y="320802"/>
                    <a:pt x="357979" y="297555"/>
                  </a:cubicBezTo>
                  <a:cubicBezTo>
                    <a:pt x="357979" y="297555"/>
                    <a:pt x="357979" y="297555"/>
                    <a:pt x="359123" y="297555"/>
                  </a:cubicBezTo>
                  <a:lnTo>
                    <a:pt x="367141" y="297555"/>
                  </a:lnTo>
                  <a:cubicBezTo>
                    <a:pt x="367141" y="295231"/>
                    <a:pt x="367141" y="295231"/>
                    <a:pt x="387757" y="295231"/>
                  </a:cubicBezTo>
                  <a:cubicBezTo>
                    <a:pt x="387757" y="295231"/>
                    <a:pt x="387757" y="295231"/>
                    <a:pt x="387757" y="294068"/>
                  </a:cubicBezTo>
                  <a:lnTo>
                    <a:pt x="387757" y="285932"/>
                  </a:lnTo>
                  <a:cubicBezTo>
                    <a:pt x="387757" y="285932"/>
                    <a:pt x="387757" y="285932"/>
                    <a:pt x="389475" y="285932"/>
                  </a:cubicBezTo>
                  <a:lnTo>
                    <a:pt x="401499" y="285932"/>
                  </a:lnTo>
                  <a:cubicBezTo>
                    <a:pt x="401499" y="285932"/>
                    <a:pt x="401499" y="285932"/>
                    <a:pt x="401499" y="169700"/>
                  </a:cubicBezTo>
                  <a:cubicBezTo>
                    <a:pt x="401499" y="169700"/>
                    <a:pt x="401499" y="169700"/>
                    <a:pt x="402645" y="169700"/>
                  </a:cubicBezTo>
                  <a:lnTo>
                    <a:pt x="410661" y="169700"/>
                  </a:lnTo>
                  <a:cubicBezTo>
                    <a:pt x="410661" y="169700"/>
                    <a:pt x="410661" y="169700"/>
                    <a:pt x="410661" y="167375"/>
                  </a:cubicBezTo>
                  <a:lnTo>
                    <a:pt x="410661" y="151102"/>
                  </a:lnTo>
                  <a:cubicBezTo>
                    <a:pt x="412952" y="151102"/>
                    <a:pt x="412952" y="151102"/>
                    <a:pt x="412952" y="104609"/>
                  </a:cubicBezTo>
                  <a:cubicBezTo>
                    <a:pt x="412952" y="104609"/>
                    <a:pt x="412952" y="104609"/>
                    <a:pt x="414098" y="104609"/>
                  </a:cubicBezTo>
                  <a:lnTo>
                    <a:pt x="422114" y="104609"/>
                  </a:lnTo>
                  <a:cubicBezTo>
                    <a:pt x="422114" y="104609"/>
                    <a:pt x="422114" y="104609"/>
                    <a:pt x="422114" y="105772"/>
                  </a:cubicBezTo>
                  <a:lnTo>
                    <a:pt x="422114" y="113908"/>
                  </a:lnTo>
                  <a:cubicBezTo>
                    <a:pt x="426695" y="113908"/>
                    <a:pt x="426695" y="113908"/>
                    <a:pt x="426695" y="111583"/>
                  </a:cubicBezTo>
                  <a:lnTo>
                    <a:pt x="426695" y="95311"/>
                  </a:lnTo>
                  <a:cubicBezTo>
                    <a:pt x="426695" y="95311"/>
                    <a:pt x="426695" y="95311"/>
                    <a:pt x="428126" y="94730"/>
                  </a:cubicBezTo>
                  <a:lnTo>
                    <a:pt x="438148" y="90662"/>
                  </a:lnTo>
                  <a:cubicBezTo>
                    <a:pt x="438148" y="90662"/>
                    <a:pt x="438148" y="90662"/>
                    <a:pt x="439293" y="91243"/>
                  </a:cubicBezTo>
                  <a:lnTo>
                    <a:pt x="447310" y="95311"/>
                  </a:lnTo>
                  <a:cubicBezTo>
                    <a:pt x="447310" y="95311"/>
                    <a:pt x="447310" y="95311"/>
                    <a:pt x="449028" y="95311"/>
                  </a:cubicBezTo>
                  <a:lnTo>
                    <a:pt x="461054" y="95311"/>
                  </a:lnTo>
                  <a:cubicBezTo>
                    <a:pt x="461054" y="95311"/>
                    <a:pt x="461054" y="95311"/>
                    <a:pt x="461054" y="65090"/>
                  </a:cubicBezTo>
                  <a:cubicBezTo>
                    <a:pt x="461054" y="65090"/>
                    <a:pt x="461054" y="65090"/>
                    <a:pt x="462199" y="65090"/>
                  </a:cubicBezTo>
                  <a:lnTo>
                    <a:pt x="470215" y="65090"/>
                  </a:lnTo>
                  <a:cubicBezTo>
                    <a:pt x="470215" y="69740"/>
                    <a:pt x="470215" y="69740"/>
                    <a:pt x="471646" y="69740"/>
                  </a:cubicBezTo>
                  <a:lnTo>
                    <a:pt x="481669" y="69740"/>
                  </a:lnTo>
                  <a:cubicBezTo>
                    <a:pt x="481669" y="65090"/>
                    <a:pt x="481669" y="65090"/>
                    <a:pt x="482814" y="65090"/>
                  </a:cubicBezTo>
                  <a:lnTo>
                    <a:pt x="490831" y="65090"/>
                  </a:lnTo>
                  <a:cubicBezTo>
                    <a:pt x="490831" y="65090"/>
                    <a:pt x="490831" y="65090"/>
                    <a:pt x="490831" y="99960"/>
                  </a:cubicBezTo>
                  <a:cubicBezTo>
                    <a:pt x="490831" y="99960"/>
                    <a:pt x="490831" y="99960"/>
                    <a:pt x="492263" y="101122"/>
                  </a:cubicBezTo>
                  <a:lnTo>
                    <a:pt x="502284" y="109259"/>
                  </a:lnTo>
                  <a:cubicBezTo>
                    <a:pt x="499993" y="116233"/>
                    <a:pt x="499993" y="116233"/>
                    <a:pt x="525189" y="116233"/>
                  </a:cubicBezTo>
                  <a:cubicBezTo>
                    <a:pt x="525189" y="116233"/>
                    <a:pt x="525189" y="116233"/>
                    <a:pt x="525189" y="114780"/>
                  </a:cubicBezTo>
                  <a:lnTo>
                    <a:pt x="525189" y="104609"/>
                  </a:lnTo>
                  <a:cubicBezTo>
                    <a:pt x="525189" y="104609"/>
                    <a:pt x="525189" y="104609"/>
                    <a:pt x="554966" y="95311"/>
                  </a:cubicBezTo>
                  <a:cubicBezTo>
                    <a:pt x="554966" y="95311"/>
                    <a:pt x="554966" y="95311"/>
                    <a:pt x="554966" y="94149"/>
                  </a:cubicBezTo>
                  <a:lnTo>
                    <a:pt x="554966" y="86012"/>
                  </a:lnTo>
                  <a:cubicBezTo>
                    <a:pt x="554966" y="86012"/>
                    <a:pt x="554966" y="86012"/>
                    <a:pt x="555825" y="86012"/>
                  </a:cubicBezTo>
                  <a:lnTo>
                    <a:pt x="561838" y="86012"/>
                  </a:lnTo>
                  <a:cubicBezTo>
                    <a:pt x="561838" y="86012"/>
                    <a:pt x="561838" y="86012"/>
                    <a:pt x="561838" y="85141"/>
                  </a:cubicBezTo>
                  <a:lnTo>
                    <a:pt x="561838" y="79038"/>
                  </a:lnTo>
                  <a:cubicBezTo>
                    <a:pt x="561838" y="79038"/>
                    <a:pt x="561838" y="79038"/>
                    <a:pt x="564128" y="79038"/>
                  </a:cubicBezTo>
                  <a:lnTo>
                    <a:pt x="580162" y="79038"/>
                  </a:lnTo>
                  <a:cubicBezTo>
                    <a:pt x="580162" y="79038"/>
                    <a:pt x="580162" y="79038"/>
                    <a:pt x="580162" y="79910"/>
                  </a:cubicBezTo>
                  <a:lnTo>
                    <a:pt x="580162" y="86012"/>
                  </a:lnTo>
                  <a:cubicBezTo>
                    <a:pt x="580162" y="86012"/>
                    <a:pt x="580162" y="86012"/>
                    <a:pt x="581880" y="86012"/>
                  </a:cubicBezTo>
                  <a:lnTo>
                    <a:pt x="593906" y="86012"/>
                  </a:lnTo>
                  <a:cubicBezTo>
                    <a:pt x="593906" y="86012"/>
                    <a:pt x="593906" y="86012"/>
                    <a:pt x="593906" y="87756"/>
                  </a:cubicBezTo>
                  <a:lnTo>
                    <a:pt x="593906" y="99960"/>
                  </a:lnTo>
                  <a:cubicBezTo>
                    <a:pt x="593906" y="99960"/>
                    <a:pt x="593906" y="99960"/>
                    <a:pt x="619101" y="99960"/>
                  </a:cubicBezTo>
                  <a:cubicBezTo>
                    <a:pt x="619101" y="99960"/>
                    <a:pt x="619101" y="99960"/>
                    <a:pt x="619101" y="98798"/>
                  </a:cubicBezTo>
                  <a:lnTo>
                    <a:pt x="619101" y="90662"/>
                  </a:lnTo>
                  <a:cubicBezTo>
                    <a:pt x="619101" y="90662"/>
                    <a:pt x="619101" y="90662"/>
                    <a:pt x="620533" y="90662"/>
                  </a:cubicBezTo>
                  <a:lnTo>
                    <a:pt x="630554" y="90662"/>
                  </a:lnTo>
                  <a:cubicBezTo>
                    <a:pt x="630554" y="90662"/>
                    <a:pt x="630554" y="90662"/>
                    <a:pt x="630554" y="89499"/>
                  </a:cubicBezTo>
                  <a:lnTo>
                    <a:pt x="630554" y="81363"/>
                  </a:lnTo>
                  <a:cubicBezTo>
                    <a:pt x="630554" y="81363"/>
                    <a:pt x="630554" y="81363"/>
                    <a:pt x="632273" y="81363"/>
                  </a:cubicBezTo>
                  <a:lnTo>
                    <a:pt x="644297" y="81363"/>
                  </a:lnTo>
                  <a:cubicBezTo>
                    <a:pt x="644297" y="81363"/>
                    <a:pt x="644297" y="81363"/>
                    <a:pt x="644297" y="82525"/>
                  </a:cubicBezTo>
                  <a:lnTo>
                    <a:pt x="644297" y="90662"/>
                  </a:lnTo>
                  <a:cubicBezTo>
                    <a:pt x="648879" y="90662"/>
                    <a:pt x="648879" y="90662"/>
                    <a:pt x="648879" y="34870"/>
                  </a:cubicBezTo>
                  <a:cubicBezTo>
                    <a:pt x="648879" y="34870"/>
                    <a:pt x="648879" y="34870"/>
                    <a:pt x="751953" y="34870"/>
                  </a:cubicBezTo>
                  <a:cubicBezTo>
                    <a:pt x="751953" y="34870"/>
                    <a:pt x="751953" y="34870"/>
                    <a:pt x="751953" y="109259"/>
                  </a:cubicBezTo>
                  <a:cubicBezTo>
                    <a:pt x="751953" y="109259"/>
                    <a:pt x="751953" y="109259"/>
                    <a:pt x="754244" y="109259"/>
                  </a:cubicBezTo>
                  <a:lnTo>
                    <a:pt x="770278" y="109259"/>
                  </a:lnTo>
                  <a:cubicBezTo>
                    <a:pt x="770278" y="109259"/>
                    <a:pt x="770278" y="109259"/>
                    <a:pt x="770278" y="25571"/>
                  </a:cubicBezTo>
                  <a:cubicBezTo>
                    <a:pt x="770278" y="25571"/>
                    <a:pt x="770278" y="25571"/>
                    <a:pt x="793184" y="13948"/>
                  </a:cubicBezTo>
                  <a:cubicBezTo>
                    <a:pt x="793184" y="13948"/>
                    <a:pt x="793184" y="13948"/>
                    <a:pt x="822961" y="13948"/>
                  </a:cubicBezTo>
                  <a:cubicBezTo>
                    <a:pt x="822961" y="13948"/>
                    <a:pt x="822961" y="13948"/>
                    <a:pt x="824965" y="12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91" r:id="rId2"/>
    <p:sldLayoutId id="2147483654" r:id="rId3"/>
    <p:sldLayoutId id="2147483675" r:id="rId4"/>
    <p:sldLayoutId id="2147483676" r:id="rId5"/>
    <p:sldLayoutId id="2147483678" r:id="rId6"/>
    <p:sldLayoutId id="2147483680" r:id="rId7"/>
    <p:sldLayoutId id="2147483682" r:id="rId8"/>
    <p:sldLayoutId id="2147483684" r:id="rId9"/>
    <p:sldLayoutId id="2147483685" r:id="rId10"/>
    <p:sldLayoutId id="2147483695" r:id="rId11"/>
    <p:sldLayoutId id="2147483689" r:id="rId12"/>
    <p:sldLayoutId id="2147483687" r:id="rId13"/>
    <p:sldLayoutId id="2147483688" r:id="rId14"/>
    <p:sldLayoutId id="2147483671" r:id="rId15"/>
    <p:sldLayoutId id="214748367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-1" y="6467568"/>
            <a:ext cx="12190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0" y="4368843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Observable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654B8B42-5803-41D1-913F-6C301EAD336B}"/>
              </a:ext>
            </a:extLst>
          </p:cNvPr>
          <p:cNvGrpSpPr/>
          <p:nvPr/>
        </p:nvGrpSpPr>
        <p:grpSpPr>
          <a:xfrm>
            <a:off x="5253701" y="5768726"/>
            <a:ext cx="1684599" cy="432917"/>
            <a:chOff x="28575" y="1871662"/>
            <a:chExt cx="12134850" cy="3118484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391C43-A7C4-4450-A16A-F5658A36EA57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654B8B42-5803-41D1-913F-6C301EAD336B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956A415-B8A2-4A60-9439-DDFE21A83E2F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8" name="Graphic 1">
                <a:extLst>
                  <a:ext uri="{FF2B5EF4-FFF2-40B4-BE49-F238E27FC236}">
                    <a16:creationId xmlns:a16="http://schemas.microsoft.com/office/drawing/2014/main" id="{654B8B42-5803-41D1-913F-6C301EAD336B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4BF55E03-EA07-4906-BB8F-E8D00F3A60D3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30" name="Graphic 1">
                  <a:extLst>
                    <a:ext uri="{FF2B5EF4-FFF2-40B4-BE49-F238E27FC236}">
                      <a16:creationId xmlns:a16="http://schemas.microsoft.com/office/drawing/2014/main" id="{654B8B42-5803-41D1-913F-6C301EAD336B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91BD0B22-2415-4008-BFAE-7EE8BEC602DA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grpSp>
                <p:nvGrpSpPr>
                  <p:cNvPr id="32" name="Graphic 1">
                    <a:extLst>
                      <a:ext uri="{FF2B5EF4-FFF2-40B4-BE49-F238E27FC236}">
                        <a16:creationId xmlns:a16="http://schemas.microsoft.com/office/drawing/2014/main" id="{654B8B42-5803-41D1-913F-6C301EAD336B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33" name="Freeform: Shape 32">
                      <a:extLst>
                        <a:ext uri="{FF2B5EF4-FFF2-40B4-BE49-F238E27FC236}">
                          <a16:creationId xmlns:a16="http://schemas.microsoft.com/office/drawing/2014/main" id="{3B10E363-7F63-4F0C-B916-6CF34FC8F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4" name="Freeform: Shape 33">
                      <a:extLst>
                        <a:ext uri="{FF2B5EF4-FFF2-40B4-BE49-F238E27FC236}">
                          <a16:creationId xmlns:a16="http://schemas.microsoft.com/office/drawing/2014/main" id="{078E0373-37EF-469E-89D2-6214E7756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057340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7">
            <a:extLst>
              <a:ext uri="{FF2B5EF4-FFF2-40B4-BE49-F238E27FC236}">
                <a16:creationId xmlns:a16="http://schemas.microsoft.com/office/drawing/2014/main" id="{C3DD1D2B-342C-4859-BCA5-864DDA2EE20E}"/>
              </a:ext>
            </a:extLst>
          </p:cNvPr>
          <p:cNvGrpSpPr/>
          <p:nvPr/>
        </p:nvGrpSpPr>
        <p:grpSpPr>
          <a:xfrm>
            <a:off x="1383214" y="676635"/>
            <a:ext cx="6573115" cy="900000"/>
            <a:chOff x="933685" y="1815665"/>
            <a:chExt cx="6573115" cy="972000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FBBDF61F-1C1A-4EE9-80A4-43A0E19D9697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latin typeface="Century Gothic" panose="020B0502020202020204" pitchFamily="34" charset="0"/>
              </a:endParaRPr>
            </a:p>
          </p:txBody>
        </p:sp>
        <p:sp>
          <p:nvSpPr>
            <p:cNvPr id="5" name="Pentagon 26">
              <a:extLst>
                <a:ext uri="{FF2B5EF4-FFF2-40B4-BE49-F238E27FC236}">
                  <a16:creationId xmlns:a16="http://schemas.microsoft.com/office/drawing/2014/main" id="{3B43676B-B2CD-4489-9847-F0F479AD34F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latin typeface="Century Gothic" panose="020B0502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E38D23-CB58-4350-9FDD-842E3C5BF1C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latin typeface="Century Gothic" panose="020B0502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705B748-016B-43D5-89C2-8AA907F0AB67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8" name="그룹 62">
            <a:extLst>
              <a:ext uri="{FF2B5EF4-FFF2-40B4-BE49-F238E27FC236}">
                <a16:creationId xmlns:a16="http://schemas.microsoft.com/office/drawing/2014/main" id="{AE9C9026-5267-4B49-8A55-9F5382E29B2D}"/>
              </a:ext>
            </a:extLst>
          </p:cNvPr>
          <p:cNvGrpSpPr/>
          <p:nvPr/>
        </p:nvGrpSpPr>
        <p:grpSpPr>
          <a:xfrm>
            <a:off x="1383214" y="1780478"/>
            <a:ext cx="6573115" cy="900000"/>
            <a:chOff x="933685" y="1815665"/>
            <a:chExt cx="6573115" cy="97200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F90C281F-4467-44C6-8A97-253C5C1315F4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latin typeface="Century Gothic" panose="020B0502020202020204" pitchFamily="34" charset="0"/>
              </a:endParaRPr>
            </a:p>
          </p:txBody>
        </p:sp>
        <p:sp>
          <p:nvSpPr>
            <p:cNvPr id="10" name="Pentagon 26">
              <a:extLst>
                <a:ext uri="{FF2B5EF4-FFF2-40B4-BE49-F238E27FC236}">
                  <a16:creationId xmlns:a16="http://schemas.microsoft.com/office/drawing/2014/main" id="{1E862B7B-42DB-49C5-AAB0-9B23C80D7E97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4"/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latin typeface="Century Gothic" panose="020B0502020202020204" pitchFamily="34" charset="0"/>
              </a:endParaRPr>
            </a:p>
          </p:txBody>
        </p:sp>
        <p:sp>
          <p:nvSpPr>
            <p:cNvPr id="11" name="Rectangle 34">
              <a:extLst>
                <a:ext uri="{FF2B5EF4-FFF2-40B4-BE49-F238E27FC236}">
                  <a16:creationId xmlns:a16="http://schemas.microsoft.com/office/drawing/2014/main" id="{C721D85F-3C16-4EB9-99D8-126392E0405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latin typeface="Century Gothic" panose="020B0502020202020204" pitchFamily="34" charset="0"/>
              </a:endParaRPr>
            </a:p>
          </p:txBody>
        </p:sp>
        <p:sp>
          <p:nvSpPr>
            <p:cNvPr id="12" name="Rectangle 38">
              <a:extLst>
                <a:ext uri="{FF2B5EF4-FFF2-40B4-BE49-F238E27FC236}">
                  <a16:creationId xmlns:a16="http://schemas.microsoft.com/office/drawing/2014/main" id="{9C14E46A-C393-4742-80E9-7CED66847D54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3" name="그룹 67">
            <a:extLst>
              <a:ext uri="{FF2B5EF4-FFF2-40B4-BE49-F238E27FC236}">
                <a16:creationId xmlns:a16="http://schemas.microsoft.com/office/drawing/2014/main" id="{7985DB32-6EBF-4987-BB44-E23309A5B4FB}"/>
              </a:ext>
            </a:extLst>
          </p:cNvPr>
          <p:cNvGrpSpPr/>
          <p:nvPr/>
        </p:nvGrpSpPr>
        <p:grpSpPr>
          <a:xfrm>
            <a:off x="1383214" y="2884321"/>
            <a:ext cx="6573115" cy="900000"/>
            <a:chOff x="933685" y="1815665"/>
            <a:chExt cx="6573115" cy="97200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1D8B4909-E854-4069-AA22-37ADA1E8630A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latin typeface="Century Gothic" panose="020B0502020202020204" pitchFamily="34" charset="0"/>
              </a:endParaRPr>
            </a:p>
          </p:txBody>
        </p:sp>
        <p:sp>
          <p:nvSpPr>
            <p:cNvPr id="15" name="Pentagon 26">
              <a:extLst>
                <a:ext uri="{FF2B5EF4-FFF2-40B4-BE49-F238E27FC236}">
                  <a16:creationId xmlns:a16="http://schemas.microsoft.com/office/drawing/2014/main" id="{69B97E13-FB25-4986-A8F6-FD74FB039CC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3"/>
            </a:solidFill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latin typeface="Century Gothic" panose="020B0502020202020204" pitchFamily="34" charset="0"/>
              </a:endParaRPr>
            </a:p>
          </p:txBody>
        </p:sp>
        <p:sp>
          <p:nvSpPr>
            <p:cNvPr id="16" name="Rectangle 34">
              <a:extLst>
                <a:ext uri="{FF2B5EF4-FFF2-40B4-BE49-F238E27FC236}">
                  <a16:creationId xmlns:a16="http://schemas.microsoft.com/office/drawing/2014/main" id="{7683864D-470E-477A-873B-39435E5B0257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latin typeface="Century Gothic" panose="020B0502020202020204" pitchFamily="34" charset="0"/>
              </a:endParaRPr>
            </a:p>
          </p:txBody>
        </p:sp>
        <p:sp>
          <p:nvSpPr>
            <p:cNvPr id="17" name="Rectangle 38">
              <a:extLst>
                <a:ext uri="{FF2B5EF4-FFF2-40B4-BE49-F238E27FC236}">
                  <a16:creationId xmlns:a16="http://schemas.microsoft.com/office/drawing/2014/main" id="{73D27868-1750-4E02-B5E5-4F3806D5CAF9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8" name="그룹 72">
            <a:extLst>
              <a:ext uri="{FF2B5EF4-FFF2-40B4-BE49-F238E27FC236}">
                <a16:creationId xmlns:a16="http://schemas.microsoft.com/office/drawing/2014/main" id="{42DF3B7E-AB2F-4569-B7BC-CC14E31E92A5}"/>
              </a:ext>
            </a:extLst>
          </p:cNvPr>
          <p:cNvGrpSpPr/>
          <p:nvPr/>
        </p:nvGrpSpPr>
        <p:grpSpPr>
          <a:xfrm>
            <a:off x="1383214" y="3988165"/>
            <a:ext cx="6573115" cy="900000"/>
            <a:chOff x="933685" y="1815665"/>
            <a:chExt cx="6573115" cy="972000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F2E607FE-4E4E-4D7C-A719-DA96119359D4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latin typeface="Century Gothic" panose="020B0502020202020204" pitchFamily="34" charset="0"/>
              </a:endParaRPr>
            </a:p>
          </p:txBody>
        </p:sp>
        <p:sp>
          <p:nvSpPr>
            <p:cNvPr id="20" name="Pentagon 26">
              <a:extLst>
                <a:ext uri="{FF2B5EF4-FFF2-40B4-BE49-F238E27FC236}">
                  <a16:creationId xmlns:a16="http://schemas.microsoft.com/office/drawing/2014/main" id="{A9BC99C7-A068-4A98-BE82-9E2183D5F8B7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2"/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latin typeface="Century Gothic" panose="020B0502020202020204" pitchFamily="34" charset="0"/>
              </a:endParaRPr>
            </a:p>
          </p:txBody>
        </p:sp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371707D0-0F97-49E9-A3C7-8707F18000DF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latin typeface="Century Gothic" panose="020B0502020202020204" pitchFamily="34" charset="0"/>
              </a:endParaRPr>
            </a:p>
          </p:txBody>
        </p:sp>
        <p:sp>
          <p:nvSpPr>
            <p:cNvPr id="22" name="Rectangle 38">
              <a:extLst>
                <a:ext uri="{FF2B5EF4-FFF2-40B4-BE49-F238E27FC236}">
                  <a16:creationId xmlns:a16="http://schemas.microsoft.com/office/drawing/2014/main" id="{591AAA9F-67E2-4760-B57F-D3F2BE022571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latin typeface="Century Gothic" panose="020B0502020202020204" pitchFamily="34" charset="0"/>
              </a:endParaRPr>
            </a:p>
          </p:txBody>
        </p:sp>
      </p:grpSp>
      <p:graphicFrame>
        <p:nvGraphicFramePr>
          <p:cNvPr id="23" name="Chart 7">
            <a:extLst>
              <a:ext uri="{FF2B5EF4-FFF2-40B4-BE49-F238E27FC236}">
                <a16:creationId xmlns:a16="http://schemas.microsoft.com/office/drawing/2014/main" id="{7AF1A529-306C-41A5-BC37-3EA4ABCF79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2540945"/>
              </p:ext>
            </p:extLst>
          </p:nvPr>
        </p:nvGraphicFramePr>
        <p:xfrm>
          <a:off x="9687584" y="2353900"/>
          <a:ext cx="986741" cy="1022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Chart 7">
            <a:extLst>
              <a:ext uri="{FF2B5EF4-FFF2-40B4-BE49-F238E27FC236}">
                <a16:creationId xmlns:a16="http://schemas.microsoft.com/office/drawing/2014/main" id="{99D37E11-B143-48F8-AE9E-DEF607B886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6799900"/>
              </p:ext>
            </p:extLst>
          </p:nvPr>
        </p:nvGraphicFramePr>
        <p:xfrm>
          <a:off x="9687584" y="3458993"/>
          <a:ext cx="986741" cy="1022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" name="Chart 7">
            <a:extLst>
              <a:ext uri="{FF2B5EF4-FFF2-40B4-BE49-F238E27FC236}">
                <a16:creationId xmlns:a16="http://schemas.microsoft.com/office/drawing/2014/main" id="{DEDABCC9-CFCA-4557-BFD3-568D44AA3F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8518308"/>
              </p:ext>
            </p:extLst>
          </p:nvPr>
        </p:nvGraphicFramePr>
        <p:xfrm>
          <a:off x="9687584" y="4564087"/>
          <a:ext cx="986741" cy="1022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Chart 7">
            <a:extLst>
              <a:ext uri="{FF2B5EF4-FFF2-40B4-BE49-F238E27FC236}">
                <a16:creationId xmlns:a16="http://schemas.microsoft.com/office/drawing/2014/main" id="{A0FD0BCA-DE44-4E18-9B4B-D695381A87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3881205"/>
              </p:ext>
            </p:extLst>
          </p:nvPr>
        </p:nvGraphicFramePr>
        <p:xfrm>
          <a:off x="9687584" y="1248807"/>
          <a:ext cx="986741" cy="1022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47D152B-4ACA-4437-8369-1BFCE6C2DA10}"/>
              </a:ext>
            </a:extLst>
          </p:cNvPr>
          <p:cNvSpPr txBox="1"/>
          <p:nvPr/>
        </p:nvSpPr>
        <p:spPr>
          <a:xfrm>
            <a:off x="1708330" y="880415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01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BA118F-BCD2-405E-8FC0-EA34EA30B681}"/>
              </a:ext>
            </a:extLst>
          </p:cNvPr>
          <p:cNvSpPr txBox="1"/>
          <p:nvPr/>
        </p:nvSpPr>
        <p:spPr>
          <a:xfrm>
            <a:off x="1716637" y="1984259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C88FFA-382E-4E74-BC9C-E6DCB197440F}"/>
              </a:ext>
            </a:extLst>
          </p:cNvPr>
          <p:cNvSpPr txBox="1"/>
          <p:nvPr/>
        </p:nvSpPr>
        <p:spPr>
          <a:xfrm>
            <a:off x="1733585" y="3088101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03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D300CE-852A-4F0B-95DF-E1B9483BA3FE}"/>
              </a:ext>
            </a:extLst>
          </p:cNvPr>
          <p:cNvSpPr txBox="1"/>
          <p:nvPr/>
        </p:nvSpPr>
        <p:spPr>
          <a:xfrm>
            <a:off x="1733585" y="4191945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04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3EC0CF8-C0A1-4471-85FF-F934400FF2B4}"/>
              </a:ext>
            </a:extLst>
          </p:cNvPr>
          <p:cNvGrpSpPr/>
          <p:nvPr/>
        </p:nvGrpSpPr>
        <p:grpSpPr>
          <a:xfrm>
            <a:off x="3132992" y="4090670"/>
            <a:ext cx="4614648" cy="741159"/>
            <a:chOff x="2299401" y="1826693"/>
            <a:chExt cx="4576857" cy="531764"/>
          </a:xfrm>
        </p:grpSpPr>
        <p:sp>
          <p:nvSpPr>
            <p:cNvPr id="36" name="TextBox 10">
              <a:extLst>
                <a:ext uri="{FF2B5EF4-FFF2-40B4-BE49-F238E27FC236}">
                  <a16:creationId xmlns:a16="http://schemas.microsoft.com/office/drawing/2014/main" id="{F9409BB8-B60E-4B70-83CC-481C175EA7F7}"/>
                </a:ext>
              </a:extLst>
            </p:cNvPr>
            <p:cNvSpPr txBox="1"/>
            <p:nvPr/>
          </p:nvSpPr>
          <p:spPr bwMode="auto">
            <a:xfrm>
              <a:off x="2299401" y="1826693"/>
              <a:ext cx="4576856" cy="220823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s-CR" sz="1400" b="1" dirty="0" err="1">
                  <a:effectLst/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MulticastSubject</a:t>
              </a:r>
              <a:endPara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  <p:sp>
          <p:nvSpPr>
            <p:cNvPr id="37" name="TextBox 12">
              <a:extLst>
                <a:ext uri="{FF2B5EF4-FFF2-40B4-BE49-F238E27FC236}">
                  <a16:creationId xmlns:a16="http://schemas.microsoft.com/office/drawing/2014/main" id="{5FBBF1C0-27BE-4ABD-933C-208F4B787BCF}"/>
                </a:ext>
              </a:extLst>
            </p:cNvPr>
            <p:cNvSpPr txBox="1"/>
            <p:nvPr/>
          </p:nvSpPr>
          <p:spPr bwMode="auto">
            <a:xfrm>
              <a:off x="2299402" y="2027223"/>
              <a:ext cx="4576856" cy="33123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CR" sz="1200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 un tipo de </a:t>
              </a:r>
              <a:r>
                <a:rPr lang="es-CR" sz="1200" dirty="0" err="1">
                  <a:effectLst/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subject</a:t>
              </a:r>
              <a:r>
                <a:rPr lang="es-CR" sz="1200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que puede emitir </a:t>
              </a:r>
              <a:r>
                <a:rPr lang="es-CR" sz="1200" dirty="0" err="1">
                  <a:effectLst/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valoresa</a:t>
              </a:r>
              <a:r>
                <a:rPr lang="es-CR" sz="1200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múltiples suscriptores, pero no almacena los valores emitidos.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38" name="Group 45">
            <a:extLst>
              <a:ext uri="{FF2B5EF4-FFF2-40B4-BE49-F238E27FC236}">
                <a16:creationId xmlns:a16="http://schemas.microsoft.com/office/drawing/2014/main" id="{3EFE5B81-3E1F-4F56-A775-56442C09866B}"/>
              </a:ext>
            </a:extLst>
          </p:cNvPr>
          <p:cNvGrpSpPr/>
          <p:nvPr/>
        </p:nvGrpSpPr>
        <p:grpSpPr>
          <a:xfrm>
            <a:off x="3132992" y="2986826"/>
            <a:ext cx="4614648" cy="741159"/>
            <a:chOff x="2299401" y="1826693"/>
            <a:chExt cx="4576857" cy="531764"/>
          </a:xfrm>
        </p:grpSpPr>
        <p:sp>
          <p:nvSpPr>
            <p:cNvPr id="39" name="TextBox 10">
              <a:extLst>
                <a:ext uri="{FF2B5EF4-FFF2-40B4-BE49-F238E27FC236}">
                  <a16:creationId xmlns:a16="http://schemas.microsoft.com/office/drawing/2014/main" id="{ADDAF3A9-542E-4EE1-84DE-3F67EB70C007}"/>
                </a:ext>
              </a:extLst>
            </p:cNvPr>
            <p:cNvSpPr txBox="1"/>
            <p:nvPr/>
          </p:nvSpPr>
          <p:spPr bwMode="auto">
            <a:xfrm>
              <a:off x="2299401" y="1826693"/>
              <a:ext cx="4576856" cy="220823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s-CR" sz="1400" b="1" dirty="0" err="1">
                  <a:effectLst/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BehaviorSubject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  <p:sp>
          <p:nvSpPr>
            <p:cNvPr id="40" name="TextBox 12">
              <a:extLst>
                <a:ext uri="{FF2B5EF4-FFF2-40B4-BE49-F238E27FC236}">
                  <a16:creationId xmlns:a16="http://schemas.microsoft.com/office/drawing/2014/main" id="{A5E7D766-78A7-4A2D-8B69-0E2C37F2933D}"/>
                </a:ext>
              </a:extLst>
            </p:cNvPr>
            <p:cNvSpPr txBox="1"/>
            <p:nvPr/>
          </p:nvSpPr>
          <p:spPr bwMode="auto">
            <a:xfrm>
              <a:off x="2299402" y="2027223"/>
              <a:ext cx="4576856" cy="33123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CR" sz="1200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 un tipo de </a:t>
              </a:r>
              <a:r>
                <a:rPr lang="es-CR" sz="1200" dirty="0" err="1">
                  <a:effectLst/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subject</a:t>
              </a:r>
              <a:r>
                <a:rPr lang="es-CR" sz="1200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que emite el valor más reciente emitido o el valor inicial cuando un nuevo suscriptor se suscribe.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41" name="Group 45">
            <a:extLst>
              <a:ext uri="{FF2B5EF4-FFF2-40B4-BE49-F238E27FC236}">
                <a16:creationId xmlns:a16="http://schemas.microsoft.com/office/drawing/2014/main" id="{66A5348B-2F4B-420F-BF18-A420058E6834}"/>
              </a:ext>
            </a:extLst>
          </p:cNvPr>
          <p:cNvGrpSpPr/>
          <p:nvPr/>
        </p:nvGrpSpPr>
        <p:grpSpPr>
          <a:xfrm>
            <a:off x="3132992" y="1882980"/>
            <a:ext cx="4614648" cy="741158"/>
            <a:chOff x="2299401" y="1826693"/>
            <a:chExt cx="4576857" cy="531764"/>
          </a:xfrm>
        </p:grpSpPr>
        <p:sp>
          <p:nvSpPr>
            <p:cNvPr id="42" name="TextBox 10">
              <a:extLst>
                <a:ext uri="{FF2B5EF4-FFF2-40B4-BE49-F238E27FC236}">
                  <a16:creationId xmlns:a16="http://schemas.microsoft.com/office/drawing/2014/main" id="{00E36796-DC7F-4280-B93C-28CC8F78A775}"/>
                </a:ext>
              </a:extLst>
            </p:cNvPr>
            <p:cNvSpPr txBox="1"/>
            <p:nvPr/>
          </p:nvSpPr>
          <p:spPr bwMode="auto">
            <a:xfrm>
              <a:off x="2299401" y="1826693"/>
              <a:ext cx="4576856" cy="220823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s-CR" sz="1400" b="1" dirty="0" err="1">
                  <a:effectLst/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ReplaySubject</a:t>
              </a:r>
              <a:endPara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  <p:sp>
          <p:nvSpPr>
            <p:cNvPr id="43" name="TextBox 12">
              <a:extLst>
                <a:ext uri="{FF2B5EF4-FFF2-40B4-BE49-F238E27FC236}">
                  <a16:creationId xmlns:a16="http://schemas.microsoft.com/office/drawing/2014/main" id="{F75936B7-9F4A-415A-962C-D52109A44409}"/>
                </a:ext>
              </a:extLst>
            </p:cNvPr>
            <p:cNvSpPr txBox="1"/>
            <p:nvPr/>
          </p:nvSpPr>
          <p:spPr bwMode="auto">
            <a:xfrm>
              <a:off x="2299402" y="2027223"/>
              <a:ext cx="4576856" cy="33123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CR" sz="1200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 un tipo de </a:t>
              </a:r>
              <a:r>
                <a:rPr lang="es-CR" sz="1200" dirty="0" err="1">
                  <a:effectLst/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subject</a:t>
              </a:r>
              <a:r>
                <a:rPr lang="es-CR" sz="1200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que almacena los últimos valores emitidos y los emite a los nuevos suscriptores.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44" name="Group 45">
            <a:extLst>
              <a:ext uri="{FF2B5EF4-FFF2-40B4-BE49-F238E27FC236}">
                <a16:creationId xmlns:a16="http://schemas.microsoft.com/office/drawing/2014/main" id="{EF0A9F64-04EA-44D1-A8D1-C16ECCED038E}"/>
              </a:ext>
            </a:extLst>
          </p:cNvPr>
          <p:cNvGrpSpPr/>
          <p:nvPr/>
        </p:nvGrpSpPr>
        <p:grpSpPr>
          <a:xfrm>
            <a:off x="3132992" y="779137"/>
            <a:ext cx="4614648" cy="741158"/>
            <a:chOff x="2299401" y="1826693"/>
            <a:chExt cx="4576857" cy="531764"/>
          </a:xfrm>
        </p:grpSpPr>
        <p:sp>
          <p:nvSpPr>
            <p:cNvPr id="45" name="TextBox 10">
              <a:extLst>
                <a:ext uri="{FF2B5EF4-FFF2-40B4-BE49-F238E27FC236}">
                  <a16:creationId xmlns:a16="http://schemas.microsoft.com/office/drawing/2014/main" id="{7C7F36AD-F33E-4A95-829A-609DD6E31359}"/>
                </a:ext>
              </a:extLst>
            </p:cNvPr>
            <p:cNvSpPr txBox="1"/>
            <p:nvPr/>
          </p:nvSpPr>
          <p:spPr bwMode="auto">
            <a:xfrm>
              <a:off x="2299401" y="1826693"/>
              <a:ext cx="4576856" cy="220823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s-CR" sz="1400" b="1" dirty="0" err="1">
                  <a:effectLst/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Subject</a:t>
              </a:r>
              <a:endPara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  <p:sp>
          <p:nvSpPr>
            <p:cNvPr id="46" name="TextBox 12">
              <a:extLst>
                <a:ext uri="{FF2B5EF4-FFF2-40B4-BE49-F238E27FC236}">
                  <a16:creationId xmlns:a16="http://schemas.microsoft.com/office/drawing/2014/main" id="{FCE6E566-25C7-4AC7-999B-C1C3D8B604D9}"/>
                </a:ext>
              </a:extLst>
            </p:cNvPr>
            <p:cNvSpPr txBox="1"/>
            <p:nvPr/>
          </p:nvSpPr>
          <p:spPr bwMode="auto">
            <a:xfrm>
              <a:off x="2299402" y="2027223"/>
              <a:ext cx="4576856" cy="33123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CR" sz="1200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Es un tipo de observable que puede emitir  valores a múltiples suscriptores.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sp>
        <p:nvSpPr>
          <p:cNvPr id="51" name="Rectangle 16">
            <a:extLst>
              <a:ext uri="{FF2B5EF4-FFF2-40B4-BE49-F238E27FC236}">
                <a16:creationId xmlns:a16="http://schemas.microsoft.com/office/drawing/2014/main" id="{55288F1E-5CBA-4D98-9AE6-0E6F3871185A}"/>
              </a:ext>
            </a:extLst>
          </p:cNvPr>
          <p:cNvSpPr/>
          <p:nvPr/>
        </p:nvSpPr>
        <p:spPr>
          <a:xfrm rot="2700000">
            <a:off x="10029570" y="4816036"/>
            <a:ext cx="268580" cy="48151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E6170AFD-EF81-4F4D-946C-9AD66BBE324C}"/>
              </a:ext>
            </a:extLst>
          </p:cNvPr>
          <p:cNvSpPr/>
          <p:nvPr/>
        </p:nvSpPr>
        <p:spPr>
          <a:xfrm>
            <a:off x="10007675" y="1595480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Oval 7">
            <a:extLst>
              <a:ext uri="{FF2B5EF4-FFF2-40B4-BE49-F238E27FC236}">
                <a16:creationId xmlns:a16="http://schemas.microsoft.com/office/drawing/2014/main" id="{D6E6A683-E0B0-499A-A210-9C45C34A4CC6}"/>
              </a:ext>
            </a:extLst>
          </p:cNvPr>
          <p:cNvSpPr/>
          <p:nvPr/>
        </p:nvSpPr>
        <p:spPr>
          <a:xfrm>
            <a:off x="10006912" y="3783206"/>
            <a:ext cx="364891" cy="3648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Rounded Rectangle 27">
            <a:extLst>
              <a:ext uri="{FF2B5EF4-FFF2-40B4-BE49-F238E27FC236}">
                <a16:creationId xmlns:a16="http://schemas.microsoft.com/office/drawing/2014/main" id="{23074CBC-B383-4757-AA13-9E5380E4E597}"/>
              </a:ext>
            </a:extLst>
          </p:cNvPr>
          <p:cNvSpPr/>
          <p:nvPr/>
        </p:nvSpPr>
        <p:spPr>
          <a:xfrm>
            <a:off x="10007675" y="2709781"/>
            <a:ext cx="349863" cy="26874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57" name="그룹 72">
            <a:extLst>
              <a:ext uri="{FF2B5EF4-FFF2-40B4-BE49-F238E27FC236}">
                <a16:creationId xmlns:a16="http://schemas.microsoft.com/office/drawing/2014/main" id="{8D0A07DC-B5DC-FA36-7DDD-BE7F56D1AA44}"/>
              </a:ext>
            </a:extLst>
          </p:cNvPr>
          <p:cNvGrpSpPr/>
          <p:nvPr/>
        </p:nvGrpSpPr>
        <p:grpSpPr>
          <a:xfrm>
            <a:off x="1383214" y="5107159"/>
            <a:ext cx="6573115" cy="900000"/>
            <a:chOff x="933685" y="1815665"/>
            <a:chExt cx="6573115" cy="972000"/>
          </a:xfrm>
        </p:grpSpPr>
        <p:sp>
          <p:nvSpPr>
            <p:cNvPr id="58" name="Rectangle 2">
              <a:extLst>
                <a:ext uri="{FF2B5EF4-FFF2-40B4-BE49-F238E27FC236}">
                  <a16:creationId xmlns:a16="http://schemas.microsoft.com/office/drawing/2014/main" id="{73D3D5C4-D023-DB4A-9B64-2D200715D809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latin typeface="Century Gothic" panose="020B0502020202020204" pitchFamily="34" charset="0"/>
              </a:endParaRPr>
            </a:p>
          </p:txBody>
        </p:sp>
        <p:sp>
          <p:nvSpPr>
            <p:cNvPr id="59" name="Pentagon 26">
              <a:extLst>
                <a:ext uri="{FF2B5EF4-FFF2-40B4-BE49-F238E27FC236}">
                  <a16:creationId xmlns:a16="http://schemas.microsoft.com/office/drawing/2014/main" id="{03F36FB6-4F1B-0AD3-B714-8466D8CC10FE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2"/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latin typeface="Century Gothic" panose="020B0502020202020204" pitchFamily="34" charset="0"/>
              </a:endParaRPr>
            </a:p>
          </p:txBody>
        </p:sp>
        <p:sp>
          <p:nvSpPr>
            <p:cNvPr id="60" name="Rectangle 34">
              <a:extLst>
                <a:ext uri="{FF2B5EF4-FFF2-40B4-BE49-F238E27FC236}">
                  <a16:creationId xmlns:a16="http://schemas.microsoft.com/office/drawing/2014/main" id="{F7A558E9-7218-498F-C7CD-BF802BD2845D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latin typeface="Century Gothic" panose="020B0502020202020204" pitchFamily="34" charset="0"/>
              </a:endParaRPr>
            </a:p>
          </p:txBody>
        </p:sp>
        <p:sp>
          <p:nvSpPr>
            <p:cNvPr id="61" name="Rectangle 38">
              <a:extLst>
                <a:ext uri="{FF2B5EF4-FFF2-40B4-BE49-F238E27FC236}">
                  <a16:creationId xmlns:a16="http://schemas.microsoft.com/office/drawing/2014/main" id="{D6D76D8C-CB85-92FA-3859-E7E3476EF6FA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C74D6495-315A-E8A6-168A-8517A64E6CD2}"/>
              </a:ext>
            </a:extLst>
          </p:cNvPr>
          <p:cNvSpPr txBox="1"/>
          <p:nvPr/>
        </p:nvSpPr>
        <p:spPr>
          <a:xfrm>
            <a:off x="1733585" y="5310939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05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3F3B2EE-D7C2-9DA4-75F5-5E83BDA345C3}"/>
              </a:ext>
            </a:extLst>
          </p:cNvPr>
          <p:cNvGrpSpPr/>
          <p:nvPr/>
        </p:nvGrpSpPr>
        <p:grpSpPr>
          <a:xfrm>
            <a:off x="3132992" y="5209661"/>
            <a:ext cx="4614648" cy="741158"/>
            <a:chOff x="2299401" y="1826693"/>
            <a:chExt cx="4576857" cy="531764"/>
          </a:xfrm>
        </p:grpSpPr>
        <p:sp>
          <p:nvSpPr>
            <p:cNvPr id="64" name="TextBox 10">
              <a:extLst>
                <a:ext uri="{FF2B5EF4-FFF2-40B4-BE49-F238E27FC236}">
                  <a16:creationId xmlns:a16="http://schemas.microsoft.com/office/drawing/2014/main" id="{93881454-4F03-99CC-F4FB-63A85C0805B4}"/>
                </a:ext>
              </a:extLst>
            </p:cNvPr>
            <p:cNvSpPr txBox="1"/>
            <p:nvPr/>
          </p:nvSpPr>
          <p:spPr bwMode="auto">
            <a:xfrm>
              <a:off x="2299401" y="1826693"/>
              <a:ext cx="4576856" cy="220823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s-CR" sz="1400" b="1" dirty="0" err="1">
                  <a:effectLst/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ConnectableObservable</a:t>
              </a:r>
              <a:endPara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  <p:sp>
          <p:nvSpPr>
            <p:cNvPr id="65" name="TextBox 12">
              <a:extLst>
                <a:ext uri="{FF2B5EF4-FFF2-40B4-BE49-F238E27FC236}">
                  <a16:creationId xmlns:a16="http://schemas.microsoft.com/office/drawing/2014/main" id="{7AC06EEC-64B9-BF80-C390-0AE9F20970F1}"/>
                </a:ext>
              </a:extLst>
            </p:cNvPr>
            <p:cNvSpPr txBox="1"/>
            <p:nvPr/>
          </p:nvSpPr>
          <p:spPr bwMode="auto">
            <a:xfrm>
              <a:off x="2299402" y="2027223"/>
              <a:ext cx="4576856" cy="33123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CR" sz="1200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 un tipo de observable que no puede ser suscrito hasta que se conecte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4968708" y="2772819"/>
            <a:ext cx="4873934" cy="1371212"/>
            <a:chOff x="6588853" y="2664791"/>
            <a:chExt cx="4873934" cy="137121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588853" y="2664791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Gracias!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369026"/>
              <a:ext cx="4777096" cy="6669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Any question guys? </a:t>
              </a:r>
            </a:p>
            <a:p>
              <a:endParaRPr lang="en-US" altLang="ko-KR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7EC183A6-5C98-4A4B-AC6B-01B3FAA09969}"/>
              </a:ext>
            </a:extLst>
          </p:cNvPr>
          <p:cNvGrpSpPr/>
          <p:nvPr/>
        </p:nvGrpSpPr>
        <p:grpSpPr>
          <a:xfrm>
            <a:off x="3746642" y="2781669"/>
            <a:ext cx="1170511" cy="1294662"/>
            <a:chOff x="2744572" y="1831800"/>
            <a:chExt cx="2888072" cy="3194399"/>
          </a:xfrm>
          <a:solidFill>
            <a:schemeClr val="bg1"/>
          </a:solidFill>
        </p:grpSpPr>
        <p:sp>
          <p:nvSpPr>
            <p:cNvPr id="165" name="Block Arc 14">
              <a:extLst>
                <a:ext uri="{FF2B5EF4-FFF2-40B4-BE49-F238E27FC236}">
                  <a16:creationId xmlns:a16="http://schemas.microsoft.com/office/drawing/2014/main" id="{FF3D9A65-46DC-48E8-8254-2633566202D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322213" y="2411390"/>
              <a:ext cx="2039112" cy="2035218"/>
            </a:xfrm>
            <a:custGeom>
              <a:avLst/>
              <a:gdLst/>
              <a:ahLst/>
              <a:cxnLst/>
              <a:rect l="l" t="t" r="r" b="b"/>
              <a:pathLst>
                <a:path w="3185463" h="3187558">
                  <a:moveTo>
                    <a:pt x="764000" y="2343999"/>
                  </a:moveTo>
                  <a:cubicBezTo>
                    <a:pt x="566798" y="2256389"/>
                    <a:pt x="385374" y="2134753"/>
                    <a:pt x="230072" y="1981662"/>
                  </a:cubicBezTo>
                  <a:cubicBezTo>
                    <a:pt x="297001" y="2223876"/>
                    <a:pt x="428049" y="2439341"/>
                    <a:pt x="603989" y="2608945"/>
                  </a:cubicBezTo>
                  <a:cubicBezTo>
                    <a:pt x="667739" y="2525681"/>
                    <a:pt x="720588" y="2436567"/>
                    <a:pt x="764000" y="2343999"/>
                  </a:cubicBezTo>
                  <a:close/>
                  <a:moveTo>
                    <a:pt x="783530" y="862903"/>
                  </a:moveTo>
                  <a:cubicBezTo>
                    <a:pt x="737619" y="760936"/>
                    <a:pt x="681240" y="662513"/>
                    <a:pt x="611676" y="571152"/>
                  </a:cubicBezTo>
                  <a:cubicBezTo>
                    <a:pt x="419218" y="754019"/>
                    <a:pt x="279227" y="991173"/>
                    <a:pt x="215545" y="1258034"/>
                  </a:cubicBezTo>
                  <a:cubicBezTo>
                    <a:pt x="378729" y="1090139"/>
                    <a:pt x="571934" y="956907"/>
                    <a:pt x="783530" y="862903"/>
                  </a:cubicBezTo>
                  <a:close/>
                  <a:moveTo>
                    <a:pt x="935657" y="1673146"/>
                  </a:moveTo>
                  <a:lnTo>
                    <a:pt x="227023" y="1673146"/>
                  </a:lnTo>
                  <a:cubicBezTo>
                    <a:pt x="393068" y="1882941"/>
                    <a:pt x="605618" y="2045968"/>
                    <a:pt x="844267" y="2153109"/>
                  </a:cubicBezTo>
                  <a:cubicBezTo>
                    <a:pt x="897907" y="1997390"/>
                    <a:pt x="928862" y="1835739"/>
                    <a:pt x="935657" y="1673146"/>
                  </a:cubicBezTo>
                  <a:close/>
                  <a:moveTo>
                    <a:pt x="935928" y="1493146"/>
                  </a:moveTo>
                  <a:cubicBezTo>
                    <a:pt x="928922" y="1345638"/>
                    <a:pt x="902278" y="1198995"/>
                    <a:pt x="856775" y="1056956"/>
                  </a:cubicBezTo>
                  <a:cubicBezTo>
                    <a:pt x="636768" y="1156959"/>
                    <a:pt x="439487" y="1304654"/>
                    <a:pt x="281464" y="1493146"/>
                  </a:cubicBezTo>
                  <a:close/>
                  <a:moveTo>
                    <a:pt x="1469785" y="2515107"/>
                  </a:moveTo>
                  <a:cubicBezTo>
                    <a:pt x="1283000" y="2508124"/>
                    <a:pt x="1100523" y="2472287"/>
                    <a:pt x="927628" y="2411229"/>
                  </a:cubicBezTo>
                  <a:cubicBezTo>
                    <a:pt x="876831" y="2520843"/>
                    <a:pt x="814172" y="2626182"/>
                    <a:pt x="738220" y="2724387"/>
                  </a:cubicBezTo>
                  <a:cubicBezTo>
                    <a:pt x="944637" y="2881665"/>
                    <a:pt x="1196120" y="2982471"/>
                    <a:pt x="1469785" y="3005418"/>
                  </a:cubicBezTo>
                  <a:close/>
                  <a:moveTo>
                    <a:pt x="1469785" y="1673146"/>
                  </a:moveTo>
                  <a:lnTo>
                    <a:pt x="1112275" y="1673146"/>
                  </a:lnTo>
                  <a:cubicBezTo>
                    <a:pt x="1105327" y="1858153"/>
                    <a:pt x="1070032" y="2042144"/>
                    <a:pt x="1008001" y="2219039"/>
                  </a:cubicBezTo>
                  <a:cubicBezTo>
                    <a:pt x="1155519" y="2270408"/>
                    <a:pt x="1310845" y="2300826"/>
                    <a:pt x="1469785" y="2307834"/>
                  </a:cubicBezTo>
                  <a:close/>
                  <a:moveTo>
                    <a:pt x="1469785" y="898989"/>
                  </a:moveTo>
                  <a:cubicBezTo>
                    <a:pt x="1315103" y="907762"/>
                    <a:pt x="1164166" y="938783"/>
                    <a:pt x="1020939" y="990066"/>
                  </a:cubicBezTo>
                  <a:cubicBezTo>
                    <a:pt x="1074574" y="1153655"/>
                    <a:pt x="1105461" y="1322925"/>
                    <a:pt x="1112368" y="1493146"/>
                  </a:cubicBezTo>
                  <a:lnTo>
                    <a:pt x="1469785" y="1493146"/>
                  </a:lnTo>
                  <a:close/>
                  <a:moveTo>
                    <a:pt x="1469785" y="182141"/>
                  </a:moveTo>
                  <a:cubicBezTo>
                    <a:pt x="1199839" y="204777"/>
                    <a:pt x="951477" y="303168"/>
                    <a:pt x="746615" y="456764"/>
                  </a:cubicBezTo>
                  <a:cubicBezTo>
                    <a:pt x="828296" y="562801"/>
                    <a:pt x="894225" y="677310"/>
                    <a:pt x="947434" y="796072"/>
                  </a:cubicBezTo>
                  <a:cubicBezTo>
                    <a:pt x="1113886" y="736067"/>
                    <a:pt x="1289644" y="700323"/>
                    <a:pt x="1469785" y="691530"/>
                  </a:cubicBezTo>
                  <a:close/>
                  <a:moveTo>
                    <a:pt x="2150063" y="992171"/>
                  </a:moveTo>
                  <a:cubicBezTo>
                    <a:pt x="1990712" y="935501"/>
                    <a:pt x="1822242" y="902595"/>
                    <a:pt x="1649785" y="897224"/>
                  </a:cubicBezTo>
                  <a:lnTo>
                    <a:pt x="1649785" y="1493146"/>
                  </a:lnTo>
                  <a:lnTo>
                    <a:pt x="2063712" y="1493146"/>
                  </a:lnTo>
                  <a:cubicBezTo>
                    <a:pt x="2069089" y="1323887"/>
                    <a:pt x="2098366" y="1155330"/>
                    <a:pt x="2150063" y="992171"/>
                  </a:cubicBezTo>
                  <a:close/>
                  <a:moveTo>
                    <a:pt x="2168848" y="2199110"/>
                  </a:moveTo>
                  <a:cubicBezTo>
                    <a:pt x="2108555" y="2028681"/>
                    <a:pt x="2073581" y="1851532"/>
                    <a:pt x="2065295" y="1673146"/>
                  </a:cubicBezTo>
                  <a:lnTo>
                    <a:pt x="1649785" y="1673146"/>
                  </a:lnTo>
                  <a:lnTo>
                    <a:pt x="1649785" y="2307299"/>
                  </a:lnTo>
                  <a:cubicBezTo>
                    <a:pt x="1829404" y="2299517"/>
                    <a:pt x="2004315" y="2261965"/>
                    <a:pt x="2168848" y="2199110"/>
                  </a:cubicBezTo>
                  <a:close/>
                  <a:moveTo>
                    <a:pt x="2422394" y="446879"/>
                  </a:moveTo>
                  <a:cubicBezTo>
                    <a:pt x="2204309" y="287209"/>
                    <a:pt x="1938140" y="189883"/>
                    <a:pt x="1649785" y="178919"/>
                  </a:cubicBezTo>
                  <a:lnTo>
                    <a:pt x="1649785" y="689876"/>
                  </a:lnTo>
                  <a:cubicBezTo>
                    <a:pt x="1846998" y="695154"/>
                    <a:pt x="2039668" y="732502"/>
                    <a:pt x="2221721" y="797410"/>
                  </a:cubicBezTo>
                  <a:cubicBezTo>
                    <a:pt x="2275056" y="675360"/>
                    <a:pt x="2341760" y="557662"/>
                    <a:pt x="2422394" y="446879"/>
                  </a:cubicBezTo>
                  <a:close/>
                  <a:moveTo>
                    <a:pt x="2447278" y="2722123"/>
                  </a:moveTo>
                  <a:cubicBezTo>
                    <a:pt x="2366121" y="2618714"/>
                    <a:pt x="2299534" y="2507403"/>
                    <a:pt x="2246145" y="2391362"/>
                  </a:cubicBezTo>
                  <a:cubicBezTo>
                    <a:pt x="2057375" y="2464119"/>
                    <a:pt x="1856285" y="2506958"/>
                    <a:pt x="1649785" y="2514779"/>
                  </a:cubicBezTo>
                  <a:lnTo>
                    <a:pt x="1649785" y="3008639"/>
                  </a:lnTo>
                  <a:cubicBezTo>
                    <a:pt x="1949198" y="2997255"/>
                    <a:pt x="2224691" y="2892757"/>
                    <a:pt x="2447278" y="2722123"/>
                  </a:cubicBezTo>
                  <a:close/>
                  <a:moveTo>
                    <a:pt x="2878934" y="1493146"/>
                  </a:moveTo>
                  <a:cubicBezTo>
                    <a:pt x="2723190" y="1307255"/>
                    <a:pt x="2529440" y="1161128"/>
                    <a:pt x="2313862" y="1060620"/>
                  </a:cubicBezTo>
                  <a:cubicBezTo>
                    <a:pt x="2270535" y="1201714"/>
                    <a:pt x="2245604" y="1347104"/>
                    <a:pt x="2240109" y="1493146"/>
                  </a:cubicBezTo>
                  <a:close/>
                  <a:moveTo>
                    <a:pt x="2890636" y="1673146"/>
                  </a:moveTo>
                  <a:lnTo>
                    <a:pt x="2241814" y="1673146"/>
                  </a:lnTo>
                  <a:cubicBezTo>
                    <a:pt x="2249736" y="1827102"/>
                    <a:pt x="2279520" y="1979973"/>
                    <a:pt x="2329964" y="2127513"/>
                  </a:cubicBezTo>
                  <a:cubicBezTo>
                    <a:pt x="2545677" y="2019923"/>
                    <a:pt x="2738160" y="1866413"/>
                    <a:pt x="2890636" y="1673146"/>
                  </a:cubicBezTo>
                  <a:close/>
                  <a:moveTo>
                    <a:pt x="2973035" y="1284386"/>
                  </a:moveTo>
                  <a:cubicBezTo>
                    <a:pt x="2912066" y="1001840"/>
                    <a:pt x="2765308" y="751379"/>
                    <a:pt x="2561381" y="561108"/>
                  </a:cubicBezTo>
                  <a:cubicBezTo>
                    <a:pt x="2489321" y="656437"/>
                    <a:pt x="2431363" y="759225"/>
                    <a:pt x="2384553" y="865647"/>
                  </a:cubicBezTo>
                  <a:cubicBezTo>
                    <a:pt x="2604520" y="964977"/>
                    <a:pt x="2804622" y="1106677"/>
                    <a:pt x="2973035" y="1284386"/>
                  </a:cubicBezTo>
                  <a:close/>
                  <a:moveTo>
                    <a:pt x="2974277" y="1897328"/>
                  </a:moveTo>
                  <a:cubicBezTo>
                    <a:pt x="2812488" y="2073933"/>
                    <a:pt x="2619878" y="2216690"/>
                    <a:pt x="2407486" y="2319665"/>
                  </a:cubicBezTo>
                  <a:cubicBezTo>
                    <a:pt x="2454169" y="2420503"/>
                    <a:pt x="2511856" y="2517376"/>
                    <a:pt x="2582047" y="2607468"/>
                  </a:cubicBezTo>
                  <a:cubicBezTo>
                    <a:pt x="2776399" y="2417974"/>
                    <a:pt x="2916061" y="2172750"/>
                    <a:pt x="2974277" y="1897328"/>
                  </a:cubicBezTo>
                  <a:close/>
                  <a:moveTo>
                    <a:pt x="3185463" y="1593779"/>
                  </a:moveTo>
                  <a:cubicBezTo>
                    <a:pt x="3185463" y="2473999"/>
                    <a:pt x="2471904" y="3187558"/>
                    <a:pt x="1591684" y="3187558"/>
                  </a:cubicBezTo>
                  <a:cubicBezTo>
                    <a:pt x="738111" y="3187558"/>
                    <a:pt x="41261" y="2516549"/>
                    <a:pt x="1913" y="1673146"/>
                  </a:cubicBezTo>
                  <a:lnTo>
                    <a:pt x="0" y="1673146"/>
                  </a:lnTo>
                  <a:lnTo>
                    <a:pt x="0" y="1493146"/>
                  </a:lnTo>
                  <a:lnTo>
                    <a:pt x="2750" y="1493146"/>
                  </a:lnTo>
                  <a:cubicBezTo>
                    <a:pt x="50490" y="700174"/>
                    <a:pt x="679654" y="64473"/>
                    <a:pt x="1469785" y="6156"/>
                  </a:cubicBezTo>
                  <a:lnTo>
                    <a:pt x="1469785" y="0"/>
                  </a:lnTo>
                  <a:lnTo>
                    <a:pt x="1591684" y="0"/>
                  </a:lnTo>
                  <a:lnTo>
                    <a:pt x="1649785" y="0"/>
                  </a:lnTo>
                  <a:lnTo>
                    <a:pt x="1649785" y="2934"/>
                  </a:lnTo>
                  <a:cubicBezTo>
                    <a:pt x="2503127" y="31654"/>
                    <a:pt x="3185463" y="733032"/>
                    <a:pt x="3185463" y="159377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939D6CC-DBAD-4AE0-9D84-35EA1D8FD2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4291" y="1831800"/>
              <a:ext cx="1028042" cy="525058"/>
            </a:xfrm>
            <a:custGeom>
              <a:avLst/>
              <a:gdLst>
                <a:gd name="connsiteX0" fmla="*/ 1028042 w 1028042"/>
                <a:gd name="connsiteY0" fmla="*/ 0 h 525058"/>
                <a:gd name="connsiteX1" fmla="*/ 1028042 w 1028042"/>
                <a:gd name="connsiteY1" fmla="*/ 140562 h 525058"/>
                <a:gd name="connsiteX2" fmla="*/ 938238 w 1028042"/>
                <a:gd name="connsiteY2" fmla="*/ 145097 h 525058"/>
                <a:gd name="connsiteX3" fmla="*/ 159013 w 1028042"/>
                <a:gd name="connsiteY3" fmla="*/ 470871 h 525058"/>
                <a:gd name="connsiteX4" fmla="*/ 99392 w 1028042"/>
                <a:gd name="connsiteY4" fmla="*/ 525058 h 525058"/>
                <a:gd name="connsiteX5" fmla="*/ 0 w 1028042"/>
                <a:gd name="connsiteY5" fmla="*/ 425666 h 525058"/>
                <a:gd name="connsiteX6" fmla="*/ 69602 w 1028042"/>
                <a:gd name="connsiteY6" fmla="*/ 362407 h 525058"/>
                <a:gd name="connsiteX7" fmla="*/ 923867 w 1028042"/>
                <a:gd name="connsiteY7" fmla="*/ 5261 h 525058"/>
                <a:gd name="connsiteX8" fmla="*/ 1028042 w 1028042"/>
                <a:gd name="connsiteY8" fmla="*/ 0 h 52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8">
                  <a:moveTo>
                    <a:pt x="1028042" y="0"/>
                  </a:moveTo>
                  <a:lnTo>
                    <a:pt x="1028042" y="140562"/>
                  </a:lnTo>
                  <a:lnTo>
                    <a:pt x="938238" y="145097"/>
                  </a:lnTo>
                  <a:cubicBezTo>
                    <a:pt x="643826" y="174996"/>
                    <a:pt x="375280" y="292392"/>
                    <a:pt x="159013" y="470871"/>
                  </a:cubicBezTo>
                  <a:lnTo>
                    <a:pt x="99392" y="525058"/>
                  </a:lnTo>
                  <a:lnTo>
                    <a:pt x="0" y="425666"/>
                  </a:lnTo>
                  <a:lnTo>
                    <a:pt x="69602" y="362407"/>
                  </a:lnTo>
                  <a:cubicBezTo>
                    <a:pt x="306696" y="166740"/>
                    <a:pt x="601103" y="38039"/>
                    <a:pt x="923867" y="5261"/>
                  </a:cubicBezTo>
                  <a:lnTo>
                    <a:pt x="102804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3749EB51-EA5D-4816-ACE5-E49AAF29A9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1831800"/>
              <a:ext cx="1028042" cy="525058"/>
            </a:xfrm>
            <a:custGeom>
              <a:avLst/>
              <a:gdLst>
                <a:gd name="connsiteX0" fmla="*/ 0 w 1028042"/>
                <a:gd name="connsiteY0" fmla="*/ 0 h 525058"/>
                <a:gd name="connsiteX1" fmla="*/ 104175 w 1028042"/>
                <a:gd name="connsiteY1" fmla="*/ 5261 h 525058"/>
                <a:gd name="connsiteX2" fmla="*/ 958440 w 1028042"/>
                <a:gd name="connsiteY2" fmla="*/ 362407 h 525058"/>
                <a:gd name="connsiteX3" fmla="*/ 1028042 w 1028042"/>
                <a:gd name="connsiteY3" fmla="*/ 425666 h 525058"/>
                <a:gd name="connsiteX4" fmla="*/ 928650 w 1028042"/>
                <a:gd name="connsiteY4" fmla="*/ 525058 h 525058"/>
                <a:gd name="connsiteX5" fmla="*/ 869029 w 1028042"/>
                <a:gd name="connsiteY5" fmla="*/ 470871 h 525058"/>
                <a:gd name="connsiteX6" fmla="*/ 89804 w 1028042"/>
                <a:gd name="connsiteY6" fmla="*/ 145097 h 525058"/>
                <a:gd name="connsiteX7" fmla="*/ 0 w 1028042"/>
                <a:gd name="connsiteY7" fmla="*/ 140562 h 525058"/>
                <a:gd name="connsiteX8" fmla="*/ 0 w 1028042"/>
                <a:gd name="connsiteY8" fmla="*/ 0 h 52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8">
                  <a:moveTo>
                    <a:pt x="0" y="0"/>
                  </a:moveTo>
                  <a:lnTo>
                    <a:pt x="104175" y="5261"/>
                  </a:lnTo>
                  <a:cubicBezTo>
                    <a:pt x="426940" y="38039"/>
                    <a:pt x="721347" y="166740"/>
                    <a:pt x="958440" y="362407"/>
                  </a:cubicBezTo>
                  <a:lnTo>
                    <a:pt x="1028042" y="425666"/>
                  </a:lnTo>
                  <a:lnTo>
                    <a:pt x="928650" y="525058"/>
                  </a:lnTo>
                  <a:lnTo>
                    <a:pt x="869029" y="470871"/>
                  </a:lnTo>
                  <a:cubicBezTo>
                    <a:pt x="652763" y="292392"/>
                    <a:pt x="384216" y="174996"/>
                    <a:pt x="89804" y="145097"/>
                  </a:cubicBezTo>
                  <a:lnTo>
                    <a:pt x="0" y="1405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2B8EAF5A-4105-4B35-AF6C-849684AFD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6" y="2138124"/>
              <a:ext cx="811439" cy="431864"/>
            </a:xfrm>
            <a:custGeom>
              <a:avLst/>
              <a:gdLst>
                <a:gd name="connsiteX0" fmla="*/ 0 w 811439"/>
                <a:gd name="connsiteY0" fmla="*/ 0 h 431864"/>
                <a:gd name="connsiteX1" fmla="*/ 72855 w 811439"/>
                <a:gd name="connsiteY1" fmla="*/ 3679 h 431864"/>
                <a:gd name="connsiteX2" fmla="*/ 763589 w 811439"/>
                <a:gd name="connsiteY2" fmla="*/ 292457 h 431864"/>
                <a:gd name="connsiteX3" fmla="*/ 811439 w 811439"/>
                <a:gd name="connsiteY3" fmla="*/ 335945 h 431864"/>
                <a:gd name="connsiteX4" fmla="*/ 715520 w 811439"/>
                <a:gd name="connsiteY4" fmla="*/ 431864 h 431864"/>
                <a:gd name="connsiteX5" fmla="*/ 677303 w 811439"/>
                <a:gd name="connsiteY5" fmla="*/ 397131 h 431864"/>
                <a:gd name="connsiteX6" fmla="*/ 58986 w 811439"/>
                <a:gd name="connsiteY6" fmla="*/ 138629 h 431864"/>
                <a:gd name="connsiteX7" fmla="*/ 0 w 811439"/>
                <a:gd name="connsiteY7" fmla="*/ 135650 h 431864"/>
                <a:gd name="connsiteX8" fmla="*/ 0 w 811439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9" h="431864">
                  <a:moveTo>
                    <a:pt x="0" y="0"/>
                  </a:moveTo>
                  <a:lnTo>
                    <a:pt x="72855" y="3679"/>
                  </a:lnTo>
                  <a:cubicBezTo>
                    <a:pt x="333833" y="30183"/>
                    <a:pt x="571883" y="134247"/>
                    <a:pt x="763589" y="292457"/>
                  </a:cubicBezTo>
                  <a:lnTo>
                    <a:pt x="811439" y="335945"/>
                  </a:lnTo>
                  <a:lnTo>
                    <a:pt x="715520" y="431864"/>
                  </a:lnTo>
                  <a:lnTo>
                    <a:pt x="677303" y="397131"/>
                  </a:lnTo>
                  <a:cubicBezTo>
                    <a:pt x="505695" y="255508"/>
                    <a:pt x="292603" y="162354"/>
                    <a:pt x="58986" y="138629"/>
                  </a:cubicBezTo>
                  <a:lnTo>
                    <a:pt x="0" y="13565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755DE1E2-F67A-4322-9398-B4E3C7A232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4572" y="2341521"/>
              <a:ext cx="525057" cy="1028042"/>
            </a:xfrm>
            <a:custGeom>
              <a:avLst/>
              <a:gdLst>
                <a:gd name="connsiteX0" fmla="*/ 425665 w 525057"/>
                <a:gd name="connsiteY0" fmla="*/ 0 h 1028042"/>
                <a:gd name="connsiteX1" fmla="*/ 525057 w 525057"/>
                <a:gd name="connsiteY1" fmla="*/ 99392 h 1028042"/>
                <a:gd name="connsiteX2" fmla="*/ 470870 w 525057"/>
                <a:gd name="connsiteY2" fmla="*/ 159013 h 1028042"/>
                <a:gd name="connsiteX3" fmla="*/ 145096 w 525057"/>
                <a:gd name="connsiteY3" fmla="*/ 938238 h 1028042"/>
                <a:gd name="connsiteX4" fmla="*/ 140561 w 525057"/>
                <a:gd name="connsiteY4" fmla="*/ 1028042 h 1028042"/>
                <a:gd name="connsiteX5" fmla="*/ 0 w 525057"/>
                <a:gd name="connsiteY5" fmla="*/ 1028042 h 1028042"/>
                <a:gd name="connsiteX6" fmla="*/ 5260 w 525057"/>
                <a:gd name="connsiteY6" fmla="*/ 923867 h 1028042"/>
                <a:gd name="connsiteX7" fmla="*/ 362406 w 525057"/>
                <a:gd name="connsiteY7" fmla="*/ 69602 h 1028042"/>
                <a:gd name="connsiteX8" fmla="*/ 425665 w 525057"/>
                <a:gd name="connsiteY8" fmla="*/ 0 h 10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057" h="1028042">
                  <a:moveTo>
                    <a:pt x="425665" y="0"/>
                  </a:moveTo>
                  <a:lnTo>
                    <a:pt x="525057" y="99392"/>
                  </a:lnTo>
                  <a:lnTo>
                    <a:pt x="470870" y="159013"/>
                  </a:lnTo>
                  <a:cubicBezTo>
                    <a:pt x="292391" y="375280"/>
                    <a:pt x="174995" y="643826"/>
                    <a:pt x="145096" y="938238"/>
                  </a:cubicBezTo>
                  <a:lnTo>
                    <a:pt x="140561" y="1028042"/>
                  </a:lnTo>
                  <a:lnTo>
                    <a:pt x="0" y="1028042"/>
                  </a:lnTo>
                  <a:lnTo>
                    <a:pt x="5260" y="923867"/>
                  </a:lnTo>
                  <a:cubicBezTo>
                    <a:pt x="38038" y="601103"/>
                    <a:pt x="166739" y="306696"/>
                    <a:pt x="362406" y="69602"/>
                  </a:cubicBezTo>
                  <a:lnTo>
                    <a:pt x="42566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E8435E9-8865-427C-9243-DCB18D85F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0780" y="2558125"/>
              <a:ext cx="431864" cy="811438"/>
            </a:xfrm>
            <a:custGeom>
              <a:avLst/>
              <a:gdLst>
                <a:gd name="connsiteX0" fmla="*/ 95919 w 431864"/>
                <a:gd name="connsiteY0" fmla="*/ 0 h 811438"/>
                <a:gd name="connsiteX1" fmla="*/ 139407 w 431864"/>
                <a:gd name="connsiteY1" fmla="*/ 47849 h 811438"/>
                <a:gd name="connsiteX2" fmla="*/ 428185 w 431864"/>
                <a:gd name="connsiteY2" fmla="*/ 738583 h 811438"/>
                <a:gd name="connsiteX3" fmla="*/ 431864 w 431864"/>
                <a:gd name="connsiteY3" fmla="*/ 811438 h 811438"/>
                <a:gd name="connsiteX4" fmla="*/ 296214 w 431864"/>
                <a:gd name="connsiteY4" fmla="*/ 811438 h 811438"/>
                <a:gd name="connsiteX5" fmla="*/ 293235 w 431864"/>
                <a:gd name="connsiteY5" fmla="*/ 752452 h 811438"/>
                <a:gd name="connsiteX6" fmla="*/ 34733 w 431864"/>
                <a:gd name="connsiteY6" fmla="*/ 134135 h 811438"/>
                <a:gd name="connsiteX7" fmla="*/ 0 w 431864"/>
                <a:gd name="connsiteY7" fmla="*/ 95919 h 811438"/>
                <a:gd name="connsiteX8" fmla="*/ 95919 w 431864"/>
                <a:gd name="connsiteY8" fmla="*/ 0 h 8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864" h="811438">
                  <a:moveTo>
                    <a:pt x="95919" y="0"/>
                  </a:moveTo>
                  <a:lnTo>
                    <a:pt x="139407" y="47849"/>
                  </a:lnTo>
                  <a:cubicBezTo>
                    <a:pt x="297617" y="239556"/>
                    <a:pt x="401681" y="477605"/>
                    <a:pt x="428185" y="738583"/>
                  </a:cubicBezTo>
                  <a:lnTo>
                    <a:pt x="431864" y="811438"/>
                  </a:lnTo>
                  <a:lnTo>
                    <a:pt x="296214" y="811438"/>
                  </a:lnTo>
                  <a:lnTo>
                    <a:pt x="293235" y="752452"/>
                  </a:lnTo>
                  <a:cubicBezTo>
                    <a:pt x="269510" y="518835"/>
                    <a:pt x="176357" y="305743"/>
                    <a:pt x="34733" y="134135"/>
                  </a:cubicBezTo>
                  <a:lnTo>
                    <a:pt x="0" y="95919"/>
                  </a:lnTo>
                  <a:lnTo>
                    <a:pt x="9591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4D6979E0-27C0-437B-9759-01AC7D1544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4572" y="3488435"/>
              <a:ext cx="525057" cy="1028042"/>
            </a:xfrm>
            <a:custGeom>
              <a:avLst/>
              <a:gdLst>
                <a:gd name="connsiteX0" fmla="*/ 0 w 525057"/>
                <a:gd name="connsiteY0" fmla="*/ 0 h 1028042"/>
                <a:gd name="connsiteX1" fmla="*/ 140561 w 525057"/>
                <a:gd name="connsiteY1" fmla="*/ 0 h 1028042"/>
                <a:gd name="connsiteX2" fmla="*/ 145096 w 525057"/>
                <a:gd name="connsiteY2" fmla="*/ 89804 h 1028042"/>
                <a:gd name="connsiteX3" fmla="*/ 470870 w 525057"/>
                <a:gd name="connsiteY3" fmla="*/ 869029 h 1028042"/>
                <a:gd name="connsiteX4" fmla="*/ 525057 w 525057"/>
                <a:gd name="connsiteY4" fmla="*/ 928650 h 1028042"/>
                <a:gd name="connsiteX5" fmla="*/ 425665 w 525057"/>
                <a:gd name="connsiteY5" fmla="*/ 1028042 h 1028042"/>
                <a:gd name="connsiteX6" fmla="*/ 362406 w 525057"/>
                <a:gd name="connsiteY6" fmla="*/ 958440 h 1028042"/>
                <a:gd name="connsiteX7" fmla="*/ 5260 w 525057"/>
                <a:gd name="connsiteY7" fmla="*/ 104175 h 1028042"/>
                <a:gd name="connsiteX8" fmla="*/ 0 w 525057"/>
                <a:gd name="connsiteY8" fmla="*/ 0 h 10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057" h="1028042">
                  <a:moveTo>
                    <a:pt x="0" y="0"/>
                  </a:moveTo>
                  <a:lnTo>
                    <a:pt x="140561" y="0"/>
                  </a:lnTo>
                  <a:lnTo>
                    <a:pt x="145096" y="89804"/>
                  </a:lnTo>
                  <a:cubicBezTo>
                    <a:pt x="174995" y="384216"/>
                    <a:pt x="292391" y="652763"/>
                    <a:pt x="470870" y="869029"/>
                  </a:cubicBezTo>
                  <a:lnTo>
                    <a:pt x="525057" y="928650"/>
                  </a:lnTo>
                  <a:lnTo>
                    <a:pt x="425665" y="1028042"/>
                  </a:lnTo>
                  <a:lnTo>
                    <a:pt x="362406" y="958440"/>
                  </a:lnTo>
                  <a:cubicBezTo>
                    <a:pt x="166739" y="721347"/>
                    <a:pt x="38038" y="426939"/>
                    <a:pt x="5260" y="104175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7F076C1-9F7F-470C-9C7E-A8703B1955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0780" y="3488435"/>
              <a:ext cx="431864" cy="811438"/>
            </a:xfrm>
            <a:custGeom>
              <a:avLst/>
              <a:gdLst>
                <a:gd name="connsiteX0" fmla="*/ 296214 w 431864"/>
                <a:gd name="connsiteY0" fmla="*/ 0 h 811438"/>
                <a:gd name="connsiteX1" fmla="*/ 431864 w 431864"/>
                <a:gd name="connsiteY1" fmla="*/ 0 h 811438"/>
                <a:gd name="connsiteX2" fmla="*/ 428185 w 431864"/>
                <a:gd name="connsiteY2" fmla="*/ 72855 h 811438"/>
                <a:gd name="connsiteX3" fmla="*/ 139407 w 431864"/>
                <a:gd name="connsiteY3" fmla="*/ 763589 h 811438"/>
                <a:gd name="connsiteX4" fmla="*/ 95919 w 431864"/>
                <a:gd name="connsiteY4" fmla="*/ 811438 h 811438"/>
                <a:gd name="connsiteX5" fmla="*/ 0 w 431864"/>
                <a:gd name="connsiteY5" fmla="*/ 715520 h 811438"/>
                <a:gd name="connsiteX6" fmla="*/ 34733 w 431864"/>
                <a:gd name="connsiteY6" fmla="*/ 677303 h 811438"/>
                <a:gd name="connsiteX7" fmla="*/ 293235 w 431864"/>
                <a:gd name="connsiteY7" fmla="*/ 58986 h 811438"/>
                <a:gd name="connsiteX8" fmla="*/ 296214 w 431864"/>
                <a:gd name="connsiteY8" fmla="*/ 0 h 8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864" h="811438">
                  <a:moveTo>
                    <a:pt x="296214" y="0"/>
                  </a:moveTo>
                  <a:lnTo>
                    <a:pt x="431864" y="0"/>
                  </a:lnTo>
                  <a:lnTo>
                    <a:pt x="428185" y="72855"/>
                  </a:lnTo>
                  <a:cubicBezTo>
                    <a:pt x="401681" y="333833"/>
                    <a:pt x="297617" y="571883"/>
                    <a:pt x="139407" y="763589"/>
                  </a:cubicBezTo>
                  <a:lnTo>
                    <a:pt x="95919" y="811438"/>
                  </a:lnTo>
                  <a:lnTo>
                    <a:pt x="0" y="715520"/>
                  </a:lnTo>
                  <a:lnTo>
                    <a:pt x="34733" y="677303"/>
                  </a:lnTo>
                  <a:cubicBezTo>
                    <a:pt x="176357" y="505695"/>
                    <a:pt x="269510" y="292603"/>
                    <a:pt x="293235" y="58986"/>
                  </a:cubicBezTo>
                  <a:lnTo>
                    <a:pt x="29621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21929B37-BA0F-47B4-91D6-4746F9F13E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4288010"/>
              <a:ext cx="811438" cy="431864"/>
            </a:xfrm>
            <a:custGeom>
              <a:avLst/>
              <a:gdLst>
                <a:gd name="connsiteX0" fmla="*/ 715520 w 811438"/>
                <a:gd name="connsiteY0" fmla="*/ 0 h 431864"/>
                <a:gd name="connsiteX1" fmla="*/ 811438 w 811438"/>
                <a:gd name="connsiteY1" fmla="*/ 95919 h 431864"/>
                <a:gd name="connsiteX2" fmla="*/ 763589 w 811438"/>
                <a:gd name="connsiteY2" fmla="*/ 139407 h 431864"/>
                <a:gd name="connsiteX3" fmla="*/ 72855 w 811438"/>
                <a:gd name="connsiteY3" fmla="*/ 428185 h 431864"/>
                <a:gd name="connsiteX4" fmla="*/ 0 w 811438"/>
                <a:gd name="connsiteY4" fmla="*/ 431864 h 431864"/>
                <a:gd name="connsiteX5" fmla="*/ 0 w 811438"/>
                <a:gd name="connsiteY5" fmla="*/ 296214 h 431864"/>
                <a:gd name="connsiteX6" fmla="*/ 58986 w 811438"/>
                <a:gd name="connsiteY6" fmla="*/ 293235 h 431864"/>
                <a:gd name="connsiteX7" fmla="*/ 677303 w 811438"/>
                <a:gd name="connsiteY7" fmla="*/ 34733 h 431864"/>
                <a:gd name="connsiteX8" fmla="*/ 715520 w 811438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8" h="431864">
                  <a:moveTo>
                    <a:pt x="715520" y="0"/>
                  </a:moveTo>
                  <a:lnTo>
                    <a:pt x="811438" y="95919"/>
                  </a:lnTo>
                  <a:lnTo>
                    <a:pt x="763589" y="139407"/>
                  </a:lnTo>
                  <a:cubicBezTo>
                    <a:pt x="571883" y="297617"/>
                    <a:pt x="333833" y="401681"/>
                    <a:pt x="72855" y="428185"/>
                  </a:cubicBezTo>
                  <a:lnTo>
                    <a:pt x="0" y="431864"/>
                  </a:lnTo>
                  <a:lnTo>
                    <a:pt x="0" y="296214"/>
                  </a:lnTo>
                  <a:lnTo>
                    <a:pt x="58986" y="293235"/>
                  </a:lnTo>
                  <a:cubicBezTo>
                    <a:pt x="292603" y="269510"/>
                    <a:pt x="505695" y="176357"/>
                    <a:pt x="677303" y="34733"/>
                  </a:cubicBezTo>
                  <a:lnTo>
                    <a:pt x="71552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EDA0F58-78ED-4BB5-ADAD-3EC16E33B9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0895" y="4288010"/>
              <a:ext cx="811438" cy="431864"/>
            </a:xfrm>
            <a:custGeom>
              <a:avLst/>
              <a:gdLst>
                <a:gd name="connsiteX0" fmla="*/ 95919 w 811438"/>
                <a:gd name="connsiteY0" fmla="*/ 0 h 431864"/>
                <a:gd name="connsiteX1" fmla="*/ 134135 w 811438"/>
                <a:gd name="connsiteY1" fmla="*/ 34733 h 431864"/>
                <a:gd name="connsiteX2" fmla="*/ 752452 w 811438"/>
                <a:gd name="connsiteY2" fmla="*/ 293235 h 431864"/>
                <a:gd name="connsiteX3" fmla="*/ 811438 w 811438"/>
                <a:gd name="connsiteY3" fmla="*/ 296214 h 431864"/>
                <a:gd name="connsiteX4" fmla="*/ 811438 w 811438"/>
                <a:gd name="connsiteY4" fmla="*/ 431864 h 431864"/>
                <a:gd name="connsiteX5" fmla="*/ 738583 w 811438"/>
                <a:gd name="connsiteY5" fmla="*/ 428185 h 431864"/>
                <a:gd name="connsiteX6" fmla="*/ 47849 w 811438"/>
                <a:gd name="connsiteY6" fmla="*/ 139407 h 431864"/>
                <a:gd name="connsiteX7" fmla="*/ 0 w 811438"/>
                <a:gd name="connsiteY7" fmla="*/ 95919 h 431864"/>
                <a:gd name="connsiteX8" fmla="*/ 95919 w 811438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8" h="431864">
                  <a:moveTo>
                    <a:pt x="95919" y="0"/>
                  </a:moveTo>
                  <a:lnTo>
                    <a:pt x="134135" y="34733"/>
                  </a:lnTo>
                  <a:cubicBezTo>
                    <a:pt x="305743" y="176357"/>
                    <a:pt x="518835" y="269510"/>
                    <a:pt x="752452" y="293235"/>
                  </a:cubicBezTo>
                  <a:lnTo>
                    <a:pt x="811438" y="296214"/>
                  </a:lnTo>
                  <a:lnTo>
                    <a:pt x="811438" y="431864"/>
                  </a:lnTo>
                  <a:lnTo>
                    <a:pt x="738583" y="428185"/>
                  </a:lnTo>
                  <a:cubicBezTo>
                    <a:pt x="477605" y="401681"/>
                    <a:pt x="239556" y="297617"/>
                    <a:pt x="47849" y="139407"/>
                  </a:cubicBezTo>
                  <a:lnTo>
                    <a:pt x="0" y="95919"/>
                  </a:lnTo>
                  <a:lnTo>
                    <a:pt x="9591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B443810-7A3E-4106-BC3E-B759867F11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4501142"/>
              <a:ext cx="1028042" cy="525057"/>
            </a:xfrm>
            <a:custGeom>
              <a:avLst/>
              <a:gdLst>
                <a:gd name="connsiteX0" fmla="*/ 928650 w 1028042"/>
                <a:gd name="connsiteY0" fmla="*/ 0 h 525057"/>
                <a:gd name="connsiteX1" fmla="*/ 1028042 w 1028042"/>
                <a:gd name="connsiteY1" fmla="*/ 99392 h 525057"/>
                <a:gd name="connsiteX2" fmla="*/ 958440 w 1028042"/>
                <a:gd name="connsiteY2" fmla="*/ 162650 h 525057"/>
                <a:gd name="connsiteX3" fmla="*/ 104175 w 1028042"/>
                <a:gd name="connsiteY3" fmla="*/ 519796 h 525057"/>
                <a:gd name="connsiteX4" fmla="*/ 0 w 1028042"/>
                <a:gd name="connsiteY4" fmla="*/ 525057 h 525057"/>
                <a:gd name="connsiteX5" fmla="*/ 0 w 1028042"/>
                <a:gd name="connsiteY5" fmla="*/ 384495 h 525057"/>
                <a:gd name="connsiteX6" fmla="*/ 89804 w 1028042"/>
                <a:gd name="connsiteY6" fmla="*/ 379960 h 525057"/>
                <a:gd name="connsiteX7" fmla="*/ 869029 w 1028042"/>
                <a:gd name="connsiteY7" fmla="*/ 54186 h 525057"/>
                <a:gd name="connsiteX8" fmla="*/ 928650 w 1028042"/>
                <a:gd name="connsiteY8" fmla="*/ 0 h 52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7">
                  <a:moveTo>
                    <a:pt x="928650" y="0"/>
                  </a:moveTo>
                  <a:lnTo>
                    <a:pt x="1028042" y="99392"/>
                  </a:lnTo>
                  <a:lnTo>
                    <a:pt x="958440" y="162650"/>
                  </a:lnTo>
                  <a:cubicBezTo>
                    <a:pt x="721347" y="358317"/>
                    <a:pt x="426940" y="487018"/>
                    <a:pt x="104175" y="519796"/>
                  </a:cubicBezTo>
                  <a:lnTo>
                    <a:pt x="0" y="525057"/>
                  </a:lnTo>
                  <a:lnTo>
                    <a:pt x="0" y="384495"/>
                  </a:lnTo>
                  <a:lnTo>
                    <a:pt x="89804" y="379960"/>
                  </a:lnTo>
                  <a:cubicBezTo>
                    <a:pt x="384216" y="350061"/>
                    <a:pt x="652763" y="232665"/>
                    <a:pt x="869029" y="54186"/>
                  </a:cubicBezTo>
                  <a:lnTo>
                    <a:pt x="92865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3CA9C882-E7FF-4F7C-A2BE-BA9064F9F9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4293" y="4501142"/>
              <a:ext cx="1028041" cy="525057"/>
            </a:xfrm>
            <a:custGeom>
              <a:avLst/>
              <a:gdLst>
                <a:gd name="connsiteX0" fmla="*/ 99392 w 1028041"/>
                <a:gd name="connsiteY0" fmla="*/ 0 h 525057"/>
                <a:gd name="connsiteX1" fmla="*/ 159012 w 1028041"/>
                <a:gd name="connsiteY1" fmla="*/ 54186 h 525057"/>
                <a:gd name="connsiteX2" fmla="*/ 938237 w 1028041"/>
                <a:gd name="connsiteY2" fmla="*/ 379960 h 525057"/>
                <a:gd name="connsiteX3" fmla="*/ 1028041 w 1028041"/>
                <a:gd name="connsiteY3" fmla="*/ 384495 h 525057"/>
                <a:gd name="connsiteX4" fmla="*/ 1028041 w 1028041"/>
                <a:gd name="connsiteY4" fmla="*/ 525057 h 525057"/>
                <a:gd name="connsiteX5" fmla="*/ 923866 w 1028041"/>
                <a:gd name="connsiteY5" fmla="*/ 519796 h 525057"/>
                <a:gd name="connsiteX6" fmla="*/ 69601 w 1028041"/>
                <a:gd name="connsiteY6" fmla="*/ 162650 h 525057"/>
                <a:gd name="connsiteX7" fmla="*/ 0 w 1028041"/>
                <a:gd name="connsiteY7" fmla="*/ 99392 h 525057"/>
                <a:gd name="connsiteX8" fmla="*/ 99392 w 1028041"/>
                <a:gd name="connsiteY8" fmla="*/ 0 h 52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1" h="525057">
                  <a:moveTo>
                    <a:pt x="99392" y="0"/>
                  </a:moveTo>
                  <a:lnTo>
                    <a:pt x="159012" y="54186"/>
                  </a:lnTo>
                  <a:cubicBezTo>
                    <a:pt x="375279" y="232665"/>
                    <a:pt x="643825" y="350061"/>
                    <a:pt x="938237" y="379960"/>
                  </a:cubicBezTo>
                  <a:lnTo>
                    <a:pt x="1028041" y="384495"/>
                  </a:lnTo>
                  <a:lnTo>
                    <a:pt x="1028041" y="525057"/>
                  </a:lnTo>
                  <a:lnTo>
                    <a:pt x="923866" y="519796"/>
                  </a:lnTo>
                  <a:cubicBezTo>
                    <a:pt x="601102" y="487018"/>
                    <a:pt x="306695" y="358317"/>
                    <a:pt x="69601" y="162650"/>
                  </a:cubicBezTo>
                  <a:lnTo>
                    <a:pt x="0" y="99392"/>
                  </a:lnTo>
                  <a:lnTo>
                    <a:pt x="9939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645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D82379A-4806-4E55-B404-F9EBA141895F}"/>
              </a:ext>
            </a:extLst>
          </p:cNvPr>
          <p:cNvGrpSpPr/>
          <p:nvPr/>
        </p:nvGrpSpPr>
        <p:grpSpPr>
          <a:xfrm>
            <a:off x="1438670" y="877096"/>
            <a:ext cx="4158717" cy="1015663"/>
            <a:chOff x="2898066" y="559041"/>
            <a:chExt cx="4158717" cy="101566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C43BF4-0643-4C68-A841-BECA7B930C64}"/>
                </a:ext>
              </a:extLst>
            </p:cNvPr>
            <p:cNvSpPr txBox="1"/>
            <p:nvPr/>
          </p:nvSpPr>
          <p:spPr>
            <a:xfrm>
              <a:off x="3957767" y="845548"/>
              <a:ext cx="309901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chemeClr val="bg1"/>
                  </a:solidFill>
                  <a:cs typeface="Arial" pitchFamily="34" charset="0"/>
                </a:rPr>
                <a:t>Significado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3D0F0A-7EE6-4994-83A7-8EB91952FC61}"/>
                </a:ext>
              </a:extLst>
            </p:cNvPr>
            <p:cNvSpPr txBox="1"/>
            <p:nvPr/>
          </p:nvSpPr>
          <p:spPr>
            <a:xfrm>
              <a:off x="2898066" y="559041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6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4CC4457-89DD-4352-AB51-0910BE740B17}"/>
              </a:ext>
            </a:extLst>
          </p:cNvPr>
          <p:cNvGrpSpPr/>
          <p:nvPr/>
        </p:nvGrpSpPr>
        <p:grpSpPr>
          <a:xfrm>
            <a:off x="6594613" y="877096"/>
            <a:ext cx="4167360" cy="1015663"/>
            <a:chOff x="2898066" y="559041"/>
            <a:chExt cx="4167360" cy="101566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514232-7223-4172-8340-C5D1ABEC2389}"/>
                </a:ext>
              </a:extLst>
            </p:cNvPr>
            <p:cNvSpPr txBox="1"/>
            <p:nvPr/>
          </p:nvSpPr>
          <p:spPr>
            <a:xfrm>
              <a:off x="3966410" y="806656"/>
              <a:ext cx="309901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chemeClr val="bg1"/>
                  </a:solidFill>
                  <a:cs typeface="Arial" pitchFamily="34" charset="0"/>
                </a:rPr>
                <a:t>Caracteristicas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24AFD4-45B5-4A01-808E-ACCCC4666910}"/>
                </a:ext>
              </a:extLst>
            </p:cNvPr>
            <p:cNvSpPr txBox="1"/>
            <p:nvPr/>
          </p:nvSpPr>
          <p:spPr>
            <a:xfrm>
              <a:off x="2898066" y="559041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accent1"/>
                  </a:solidFill>
                  <a:cs typeface="Arial" pitchFamily="34" charset="0"/>
                </a:rPr>
                <a:t>02</a:t>
              </a:r>
              <a:endParaRPr lang="ko-KR" altLang="en-US" sz="6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3B9A7D2-3EA3-4E35-9CBC-4733271531E1}"/>
              </a:ext>
            </a:extLst>
          </p:cNvPr>
          <p:cNvGrpSpPr/>
          <p:nvPr/>
        </p:nvGrpSpPr>
        <p:grpSpPr>
          <a:xfrm>
            <a:off x="1438670" y="2729230"/>
            <a:ext cx="4177189" cy="1015663"/>
            <a:chOff x="2898066" y="559041"/>
            <a:chExt cx="4177189" cy="101566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A90938-346C-4188-8DD4-C58ECAFEBDF8}"/>
                </a:ext>
              </a:extLst>
            </p:cNvPr>
            <p:cNvSpPr txBox="1"/>
            <p:nvPr/>
          </p:nvSpPr>
          <p:spPr>
            <a:xfrm>
              <a:off x="3976239" y="812956"/>
              <a:ext cx="309901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chemeClr val="bg1"/>
                  </a:solidFill>
                  <a:cs typeface="Arial" pitchFamily="34" charset="0"/>
                </a:rPr>
                <a:t>Tipos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0F28BDB-974B-465A-B46E-C9B3C11C2AE6}"/>
                </a:ext>
              </a:extLst>
            </p:cNvPr>
            <p:cNvSpPr txBox="1"/>
            <p:nvPr/>
          </p:nvSpPr>
          <p:spPr>
            <a:xfrm>
              <a:off x="2898066" y="559041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accent1"/>
                  </a:solidFill>
                  <a:cs typeface="Arial" pitchFamily="34" charset="0"/>
                </a:rPr>
                <a:t>03</a:t>
              </a:r>
              <a:endParaRPr lang="ko-KR" altLang="en-US" sz="6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D5CC248-FD84-48BD-8BD0-695C9D91BA8B}"/>
              </a:ext>
            </a:extLst>
          </p:cNvPr>
          <p:cNvGrpSpPr/>
          <p:nvPr/>
        </p:nvGrpSpPr>
        <p:grpSpPr>
          <a:xfrm>
            <a:off x="6594613" y="2729230"/>
            <a:ext cx="4177189" cy="1015663"/>
            <a:chOff x="2898066" y="559041"/>
            <a:chExt cx="4177189" cy="101566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0D192CB-9424-40A2-9527-742654B8485C}"/>
                </a:ext>
              </a:extLst>
            </p:cNvPr>
            <p:cNvSpPr txBox="1"/>
            <p:nvPr/>
          </p:nvSpPr>
          <p:spPr>
            <a:xfrm>
              <a:off x="3976239" y="812956"/>
              <a:ext cx="309901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chemeClr val="bg1"/>
                  </a:solidFill>
                  <a:cs typeface="Arial" pitchFamily="34" charset="0"/>
                </a:rPr>
                <a:t>Ejemplos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919EB3B-1F9F-4699-8BD7-9E95B9B171C9}"/>
                </a:ext>
              </a:extLst>
            </p:cNvPr>
            <p:cNvSpPr txBox="1"/>
            <p:nvPr/>
          </p:nvSpPr>
          <p:spPr>
            <a:xfrm>
              <a:off x="2898066" y="559041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accent1"/>
                  </a:solidFill>
                  <a:cs typeface="Arial" pitchFamily="34" charset="0"/>
                </a:rPr>
                <a:t>04</a:t>
              </a:r>
              <a:endParaRPr lang="ko-KR" altLang="en-US" sz="6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4815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E5871F4-A4A7-46E4-81D8-3767E53423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 rot="10800000">
            <a:off x="0" y="-17138"/>
            <a:ext cx="7344139" cy="6863603"/>
          </a:xfrm>
        </p:spPr>
        <p:txBody>
          <a:bodyPr/>
          <a:lstStyle/>
          <a:p>
            <a:endParaRPr lang="es-CR" i="1" dirty="0"/>
          </a:p>
        </p:txBody>
      </p:sp>
      <p:grpSp>
        <p:nvGrpSpPr>
          <p:cNvPr id="26" name="Group 25"/>
          <p:cNvGrpSpPr/>
          <p:nvPr/>
        </p:nvGrpSpPr>
        <p:grpSpPr>
          <a:xfrm>
            <a:off x="5304088" y="2631911"/>
            <a:ext cx="1565507" cy="1565507"/>
            <a:chOff x="3592654" y="1960064"/>
            <a:chExt cx="1295380" cy="1295380"/>
          </a:xfrm>
        </p:grpSpPr>
        <p:sp>
          <p:nvSpPr>
            <p:cNvPr id="25" name="Oval 24"/>
            <p:cNvSpPr/>
            <p:nvPr/>
          </p:nvSpPr>
          <p:spPr>
            <a:xfrm>
              <a:off x="3592654" y="1960064"/>
              <a:ext cx="1295380" cy="129538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700284" y="2067694"/>
              <a:ext cx="1080120" cy="108012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E503321-4BDF-67F6-E38B-985D844F9069}"/>
              </a:ext>
            </a:extLst>
          </p:cNvPr>
          <p:cNvSpPr txBox="1"/>
          <p:nvPr/>
        </p:nvSpPr>
        <p:spPr>
          <a:xfrm>
            <a:off x="5597074" y="3015960"/>
            <a:ext cx="997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/>
              <a:t>01</a:t>
            </a:r>
            <a:endParaRPr lang="es-C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9566EC-232E-9C22-216D-AF9D4DDE01A1}"/>
              </a:ext>
            </a:extLst>
          </p:cNvPr>
          <p:cNvSpPr txBox="1"/>
          <p:nvPr/>
        </p:nvSpPr>
        <p:spPr>
          <a:xfrm>
            <a:off x="4506911" y="4266727"/>
            <a:ext cx="317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DEFINICION</a:t>
            </a:r>
            <a:r>
              <a:rPr lang="es-ES" b="1" dirty="0">
                <a:solidFill>
                  <a:schemeClr val="bg1"/>
                </a:solidFill>
              </a:rPr>
              <a:t>ES BASICAS</a:t>
            </a:r>
            <a:endParaRPr lang="es-CR" b="1" dirty="0">
              <a:solidFill>
                <a:schemeClr val="bg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93EB826-B8F2-AD62-996C-BA79C3C50BF4}"/>
              </a:ext>
            </a:extLst>
          </p:cNvPr>
          <p:cNvSpPr/>
          <p:nvPr/>
        </p:nvSpPr>
        <p:spPr>
          <a:xfrm flipH="1">
            <a:off x="2892631" y="168333"/>
            <a:ext cx="4081931" cy="2398541"/>
          </a:xfrm>
          <a:custGeom>
            <a:avLst/>
            <a:gdLst>
              <a:gd name="connsiteX0" fmla="*/ 113380 w 3584566"/>
              <a:gd name="connsiteY0" fmla="*/ 1853015 h 2106290"/>
              <a:gd name="connsiteX1" fmla="*/ 75670 w 3584566"/>
              <a:gd name="connsiteY1" fmla="*/ 1879468 h 2106290"/>
              <a:gd name="connsiteX2" fmla="*/ 84394 w 3584566"/>
              <a:gd name="connsiteY2" fmla="*/ 1932093 h 2106290"/>
              <a:gd name="connsiteX3" fmla="*/ 142928 w 3584566"/>
              <a:gd name="connsiteY3" fmla="*/ 1929279 h 2106290"/>
              <a:gd name="connsiteX4" fmla="*/ 153059 w 3584566"/>
              <a:gd name="connsiteY4" fmla="*/ 1902544 h 2106290"/>
              <a:gd name="connsiteX5" fmla="*/ 147712 w 3584566"/>
              <a:gd name="connsiteY5" fmla="*/ 1879750 h 2106290"/>
              <a:gd name="connsiteX6" fmla="*/ 113380 w 3584566"/>
              <a:gd name="connsiteY6" fmla="*/ 1853015 h 2106290"/>
              <a:gd name="connsiteX7" fmla="*/ 443198 w 3584566"/>
              <a:gd name="connsiteY7" fmla="*/ 1805738 h 2106290"/>
              <a:gd name="connsiteX8" fmla="*/ 404926 w 3584566"/>
              <a:gd name="connsiteY8" fmla="*/ 1853578 h 2106290"/>
              <a:gd name="connsiteX9" fmla="*/ 445731 w 3584566"/>
              <a:gd name="connsiteY9" fmla="*/ 1900856 h 2106290"/>
              <a:gd name="connsiteX10" fmla="*/ 484848 w 3584566"/>
              <a:gd name="connsiteY10" fmla="*/ 1853860 h 2106290"/>
              <a:gd name="connsiteX11" fmla="*/ 443198 w 3584566"/>
              <a:gd name="connsiteY11" fmla="*/ 1805738 h 2106290"/>
              <a:gd name="connsiteX12" fmla="*/ 295174 w 3584566"/>
              <a:gd name="connsiteY12" fmla="*/ 1473386 h 2106290"/>
              <a:gd name="connsiteX13" fmla="*/ 289827 w 3584566"/>
              <a:gd name="connsiteY13" fmla="*/ 1497025 h 2106290"/>
              <a:gd name="connsiteX14" fmla="*/ 398172 w 3584566"/>
              <a:gd name="connsiteY14" fmla="*/ 1515036 h 2106290"/>
              <a:gd name="connsiteX15" fmla="*/ 1076383 w 3584566"/>
              <a:gd name="connsiteY15" fmla="*/ 1624225 h 2106290"/>
              <a:gd name="connsiteX16" fmla="*/ 1270559 w 3584566"/>
              <a:gd name="connsiteY16" fmla="*/ 1655743 h 2106290"/>
              <a:gd name="connsiteX17" fmla="*/ 1289977 w 3584566"/>
              <a:gd name="connsiteY17" fmla="*/ 1644205 h 2106290"/>
              <a:gd name="connsiteX18" fmla="*/ 1291947 w 3584566"/>
              <a:gd name="connsiteY18" fmla="*/ 1632386 h 2106290"/>
              <a:gd name="connsiteX19" fmla="*/ 295174 w 3584566"/>
              <a:gd name="connsiteY19" fmla="*/ 1473386 h 2106290"/>
              <a:gd name="connsiteX20" fmla="*/ 3290487 w 3584566"/>
              <a:gd name="connsiteY20" fmla="*/ 1327435 h 2106290"/>
              <a:gd name="connsiteX21" fmla="*/ 3356339 w 3584566"/>
              <a:gd name="connsiteY21" fmla="*/ 1455760 h 2106290"/>
              <a:gd name="connsiteX22" fmla="*/ 3316659 w 3584566"/>
              <a:gd name="connsiteY22" fmla="*/ 1753216 h 2106290"/>
              <a:gd name="connsiteX23" fmla="*/ 3119387 w 3584566"/>
              <a:gd name="connsiteY23" fmla="*/ 1987072 h 2106290"/>
              <a:gd name="connsiteX24" fmla="*/ 2970518 w 3584566"/>
              <a:gd name="connsiteY24" fmla="*/ 2031817 h 2106290"/>
              <a:gd name="connsiteX25" fmla="*/ 2956729 w 3584566"/>
              <a:gd name="connsiteY25" fmla="*/ 2030973 h 2106290"/>
              <a:gd name="connsiteX26" fmla="*/ 3287392 w 3584566"/>
              <a:gd name="connsiteY26" fmla="*/ 1756030 h 2106290"/>
              <a:gd name="connsiteX27" fmla="*/ 3290487 w 3584566"/>
              <a:gd name="connsiteY27" fmla="*/ 1327435 h 2106290"/>
              <a:gd name="connsiteX28" fmla="*/ 122104 w 3584566"/>
              <a:gd name="connsiteY28" fmla="*/ 1319452 h 2106290"/>
              <a:gd name="connsiteX29" fmla="*/ 84957 w 3584566"/>
              <a:gd name="connsiteY29" fmla="*/ 1342528 h 2106290"/>
              <a:gd name="connsiteX30" fmla="*/ 79328 w 3584566"/>
              <a:gd name="connsiteY30" fmla="*/ 1361102 h 2106290"/>
              <a:gd name="connsiteX31" fmla="*/ 117882 w 3584566"/>
              <a:gd name="connsiteY31" fmla="*/ 1413445 h 2106290"/>
              <a:gd name="connsiteX32" fmla="*/ 158969 w 3584566"/>
              <a:gd name="connsiteY32" fmla="*/ 1367011 h 2106290"/>
              <a:gd name="connsiteX33" fmla="*/ 154466 w 3584566"/>
              <a:gd name="connsiteY33" fmla="*/ 1346749 h 2106290"/>
              <a:gd name="connsiteX34" fmla="*/ 122104 w 3584566"/>
              <a:gd name="connsiteY34" fmla="*/ 1319452 h 2106290"/>
              <a:gd name="connsiteX35" fmla="*/ 442073 w 3584566"/>
              <a:gd name="connsiteY35" fmla="*/ 1278365 h 2106290"/>
              <a:gd name="connsiteX36" fmla="*/ 404363 w 3584566"/>
              <a:gd name="connsiteY36" fmla="*/ 1310165 h 2106290"/>
              <a:gd name="connsiteX37" fmla="*/ 403800 w 3584566"/>
              <a:gd name="connsiteY37" fmla="*/ 1334930 h 2106290"/>
              <a:gd name="connsiteX38" fmla="*/ 444887 w 3584566"/>
              <a:gd name="connsiteY38" fmla="*/ 1371514 h 2106290"/>
              <a:gd name="connsiteX39" fmla="*/ 480908 w 3584566"/>
              <a:gd name="connsiteY39" fmla="*/ 1322548 h 2106290"/>
              <a:gd name="connsiteX40" fmla="*/ 477531 w 3584566"/>
              <a:gd name="connsiteY40" fmla="*/ 1307351 h 2106290"/>
              <a:gd name="connsiteX41" fmla="*/ 442073 w 3584566"/>
              <a:gd name="connsiteY41" fmla="*/ 1278365 h 2106290"/>
              <a:gd name="connsiteX42" fmla="*/ 3141751 w 3584566"/>
              <a:gd name="connsiteY42" fmla="*/ 1260393 h 2106290"/>
              <a:gd name="connsiteX43" fmla="*/ 3191148 w 3584566"/>
              <a:gd name="connsiteY43" fmla="*/ 1263554 h 2106290"/>
              <a:gd name="connsiteX44" fmla="*/ 3193962 w 3584566"/>
              <a:gd name="connsiteY44" fmla="*/ 1263836 h 2106290"/>
              <a:gd name="connsiteX45" fmla="*/ 3252497 w 3584566"/>
              <a:gd name="connsiteY45" fmla="*/ 1303234 h 2106290"/>
              <a:gd name="connsiteX46" fmla="*/ 3317222 w 3584566"/>
              <a:gd name="connsiteY46" fmla="*/ 1551161 h 2106290"/>
              <a:gd name="connsiteX47" fmla="*/ 3054099 w 3584566"/>
              <a:gd name="connsiteY47" fmla="*/ 1974691 h 2106290"/>
              <a:gd name="connsiteX48" fmla="*/ 2880184 w 3584566"/>
              <a:gd name="connsiteY48" fmla="*/ 2012119 h 2106290"/>
              <a:gd name="connsiteX49" fmla="*/ 2859922 w 3584566"/>
              <a:gd name="connsiteY49" fmla="*/ 2003958 h 2106290"/>
              <a:gd name="connsiteX50" fmla="*/ 2765930 w 3584566"/>
              <a:gd name="connsiteY50" fmla="*/ 1856778 h 2106290"/>
              <a:gd name="connsiteX51" fmla="*/ 2788161 w 3584566"/>
              <a:gd name="connsiteY51" fmla="*/ 1580709 h 2106290"/>
              <a:gd name="connsiteX52" fmla="*/ 3005695 w 3584566"/>
              <a:gd name="connsiteY52" fmla="*/ 1304359 h 2106290"/>
              <a:gd name="connsiteX53" fmla="*/ 3141751 w 3584566"/>
              <a:gd name="connsiteY53" fmla="*/ 1260393 h 2106290"/>
              <a:gd name="connsiteX54" fmla="*/ 3134302 w 3584566"/>
              <a:gd name="connsiteY54" fmla="*/ 1239915 h 2106290"/>
              <a:gd name="connsiteX55" fmla="*/ 2957011 w 3584566"/>
              <a:gd name="connsiteY55" fmla="*/ 1311676 h 2106290"/>
              <a:gd name="connsiteX56" fmla="*/ 2740602 w 3584566"/>
              <a:gd name="connsiteY56" fmla="*/ 1681174 h 2106290"/>
              <a:gd name="connsiteX57" fmla="*/ 2766492 w 3584566"/>
              <a:gd name="connsiteY57" fmla="*/ 1919251 h 2106290"/>
              <a:gd name="connsiteX58" fmla="*/ 2889471 w 3584566"/>
              <a:gd name="connsiteY58" fmla="*/ 2036883 h 2106290"/>
              <a:gd name="connsiteX59" fmla="*/ 3098562 w 3584566"/>
              <a:gd name="connsiteY59" fmla="*/ 2022531 h 2106290"/>
              <a:gd name="connsiteX60" fmla="*/ 3261220 w 3584566"/>
              <a:gd name="connsiteY60" fmla="*/ 1886889 h 2106290"/>
              <a:gd name="connsiteX61" fmla="*/ 3386450 w 3584566"/>
              <a:gd name="connsiteY61" fmla="*/ 1536245 h 2106290"/>
              <a:gd name="connsiteX62" fmla="*/ 3381666 w 3584566"/>
              <a:gd name="connsiteY62" fmla="*/ 1478274 h 2106290"/>
              <a:gd name="connsiteX63" fmla="*/ 3304558 w 3584566"/>
              <a:gd name="connsiteY63" fmla="*/ 1309987 h 2106290"/>
              <a:gd name="connsiteX64" fmla="*/ 3245180 w 3584566"/>
              <a:gd name="connsiteY64" fmla="*/ 1259051 h 2106290"/>
              <a:gd name="connsiteX65" fmla="*/ 3233923 w 3584566"/>
              <a:gd name="connsiteY65" fmla="*/ 1253423 h 2106290"/>
              <a:gd name="connsiteX66" fmla="*/ 3134302 w 3584566"/>
              <a:gd name="connsiteY66" fmla="*/ 1239915 h 2106290"/>
              <a:gd name="connsiteX67" fmla="*/ 485006 w 3584566"/>
              <a:gd name="connsiteY67" fmla="*/ 1232130 h 2106290"/>
              <a:gd name="connsiteX68" fmla="*/ 459520 w 3584566"/>
              <a:gd name="connsiteY68" fmla="*/ 1232776 h 2106290"/>
              <a:gd name="connsiteX69" fmla="*/ 126325 w 3584566"/>
              <a:gd name="connsiteY69" fmla="*/ 1275833 h 2106290"/>
              <a:gd name="connsiteX70" fmla="*/ 47528 w 3584566"/>
              <a:gd name="connsiteY70" fmla="*/ 1351252 h 2106290"/>
              <a:gd name="connsiteX71" fmla="*/ 46403 w 3584566"/>
              <a:gd name="connsiteY71" fmla="*/ 1365323 h 2106290"/>
              <a:gd name="connsiteX72" fmla="*/ 46403 w 3584566"/>
              <a:gd name="connsiteY72" fmla="*/ 1643642 h 2106290"/>
              <a:gd name="connsiteX73" fmla="*/ 44433 w 3584566"/>
              <a:gd name="connsiteY73" fmla="*/ 1643642 h 2106290"/>
              <a:gd name="connsiteX74" fmla="*/ 44714 w 3584566"/>
              <a:gd name="connsiteY74" fmla="*/ 1885660 h 2106290"/>
              <a:gd name="connsiteX75" fmla="*/ 48373 w 3584566"/>
              <a:gd name="connsiteY75" fmla="*/ 1940254 h 2106290"/>
              <a:gd name="connsiteX76" fmla="*/ 103249 w 3584566"/>
              <a:gd name="connsiteY76" fmla="*/ 1985281 h 2106290"/>
              <a:gd name="connsiteX77" fmla="*/ 117319 w 3584566"/>
              <a:gd name="connsiteY77" fmla="*/ 1984155 h 2106290"/>
              <a:gd name="connsiteX78" fmla="*/ 252399 w 3584566"/>
              <a:gd name="connsiteY78" fmla="*/ 1965863 h 2106290"/>
              <a:gd name="connsiteX79" fmla="*/ 464304 w 3584566"/>
              <a:gd name="connsiteY79" fmla="*/ 1937721 h 2106290"/>
              <a:gd name="connsiteX80" fmla="*/ 519743 w 3584566"/>
              <a:gd name="connsiteY80" fmla="*/ 1880875 h 2106290"/>
              <a:gd name="connsiteX81" fmla="*/ 523965 w 3584566"/>
              <a:gd name="connsiteY81" fmla="*/ 1755646 h 2106290"/>
              <a:gd name="connsiteX82" fmla="*/ 518336 w 3584566"/>
              <a:gd name="connsiteY82" fmla="*/ 1741856 h 2106290"/>
              <a:gd name="connsiteX83" fmla="*/ 508768 w 3584566"/>
              <a:gd name="connsiteY83" fmla="*/ 1736791 h 2106290"/>
              <a:gd name="connsiteX84" fmla="*/ 502577 w 3584566"/>
              <a:gd name="connsiteY84" fmla="*/ 1746922 h 2106290"/>
              <a:gd name="connsiteX85" fmla="*/ 502858 w 3584566"/>
              <a:gd name="connsiteY85" fmla="*/ 1796170 h 2106290"/>
              <a:gd name="connsiteX86" fmla="*/ 493009 w 3584566"/>
              <a:gd name="connsiteY86" fmla="*/ 1873840 h 2106290"/>
              <a:gd name="connsiteX87" fmla="*/ 444605 w 3584566"/>
              <a:gd name="connsiteY87" fmla="*/ 1916334 h 2106290"/>
              <a:gd name="connsiteX88" fmla="*/ 103530 w 3584566"/>
              <a:gd name="connsiteY88" fmla="*/ 1963612 h 2106290"/>
              <a:gd name="connsiteX89" fmla="*/ 59629 w 3584566"/>
              <a:gd name="connsiteY89" fmla="*/ 1934344 h 2106290"/>
              <a:gd name="connsiteX90" fmla="*/ 51750 w 3584566"/>
              <a:gd name="connsiteY90" fmla="*/ 1877498 h 2106290"/>
              <a:gd name="connsiteX91" fmla="*/ 51468 w 3584566"/>
              <a:gd name="connsiteY91" fmla="*/ 1390932 h 2106290"/>
              <a:gd name="connsiteX92" fmla="*/ 56534 w 3584566"/>
              <a:gd name="connsiteY92" fmla="*/ 1352096 h 2106290"/>
              <a:gd name="connsiteX93" fmla="*/ 114224 w 3584566"/>
              <a:gd name="connsiteY93" fmla="*/ 1298065 h 2106290"/>
              <a:gd name="connsiteX94" fmla="*/ 448827 w 3584566"/>
              <a:gd name="connsiteY94" fmla="*/ 1254445 h 2106290"/>
              <a:gd name="connsiteX95" fmla="*/ 494697 w 3584566"/>
              <a:gd name="connsiteY95" fmla="*/ 1286526 h 2106290"/>
              <a:gd name="connsiteX96" fmla="*/ 502014 w 3584566"/>
              <a:gd name="connsiteY96" fmla="*/ 1353503 h 2106290"/>
              <a:gd name="connsiteX97" fmla="*/ 510457 w 3584566"/>
              <a:gd name="connsiteY97" fmla="*/ 1394590 h 2106290"/>
              <a:gd name="connsiteX98" fmla="*/ 520025 w 3584566"/>
              <a:gd name="connsiteY98" fmla="*/ 1402470 h 2106290"/>
              <a:gd name="connsiteX99" fmla="*/ 527342 w 3584566"/>
              <a:gd name="connsiteY99" fmla="*/ 1391213 h 2106290"/>
              <a:gd name="connsiteX100" fmla="*/ 520306 w 3584566"/>
              <a:gd name="connsiteY100" fmla="*/ 1277521 h 2106290"/>
              <a:gd name="connsiteX101" fmla="*/ 485006 w 3584566"/>
              <a:gd name="connsiteY101" fmla="*/ 1232130 h 2106290"/>
              <a:gd name="connsiteX102" fmla="*/ 3149780 w 3584566"/>
              <a:gd name="connsiteY102" fmla="*/ 1193763 h 2106290"/>
              <a:gd name="connsiteX103" fmla="*/ 3390671 w 3584566"/>
              <a:gd name="connsiteY103" fmla="*/ 1342069 h 2106290"/>
              <a:gd name="connsiteX104" fmla="*/ 3422471 w 3584566"/>
              <a:gd name="connsiteY104" fmla="*/ 1589714 h 2106290"/>
              <a:gd name="connsiteX105" fmla="*/ 3238989 w 3584566"/>
              <a:gd name="connsiteY105" fmla="*/ 1970750 h 2106290"/>
              <a:gd name="connsiteX106" fmla="*/ 3034400 w 3584566"/>
              <a:gd name="connsiteY106" fmla="*/ 2096543 h 2106290"/>
              <a:gd name="connsiteX107" fmla="*/ 2731597 w 3584566"/>
              <a:gd name="connsiteY107" fmla="*/ 1943453 h 2106290"/>
              <a:gd name="connsiteX108" fmla="*/ 2701204 w 3584566"/>
              <a:gd name="connsiteY108" fmla="*/ 1750683 h 2106290"/>
              <a:gd name="connsiteX109" fmla="*/ 2980931 w 3584566"/>
              <a:gd name="connsiteY109" fmla="*/ 1253986 h 2106290"/>
              <a:gd name="connsiteX110" fmla="*/ 3149780 w 3584566"/>
              <a:gd name="connsiteY110" fmla="*/ 1193763 h 2106290"/>
              <a:gd name="connsiteX111" fmla="*/ 3066480 w 3584566"/>
              <a:gd name="connsiteY111" fmla="*/ 1149300 h 2106290"/>
              <a:gd name="connsiteX112" fmla="*/ 3188614 w 3584566"/>
              <a:gd name="connsiteY112" fmla="*/ 1167873 h 2106290"/>
              <a:gd name="connsiteX113" fmla="*/ 3197338 w 3584566"/>
              <a:gd name="connsiteY113" fmla="*/ 1171250 h 2106290"/>
              <a:gd name="connsiteX114" fmla="*/ 3110944 w 3584566"/>
              <a:gd name="connsiteY114" fmla="*/ 1178004 h 2106290"/>
              <a:gd name="connsiteX115" fmla="*/ 2914797 w 3584566"/>
              <a:gd name="connsiteY115" fmla="*/ 1276218 h 2106290"/>
              <a:gd name="connsiteX116" fmla="*/ 2686288 w 3584566"/>
              <a:gd name="connsiteY116" fmla="*/ 1698341 h 2106290"/>
              <a:gd name="connsiteX117" fmla="*/ 2708520 w 3584566"/>
              <a:gd name="connsiteY117" fmla="*/ 1944579 h 2106290"/>
              <a:gd name="connsiteX118" fmla="*/ 2773245 w 3584566"/>
              <a:gd name="connsiteY118" fmla="*/ 2047577 h 2106290"/>
              <a:gd name="connsiteX119" fmla="*/ 2780281 w 3584566"/>
              <a:gd name="connsiteY119" fmla="*/ 2057426 h 2106290"/>
              <a:gd name="connsiteX120" fmla="*/ 2711334 w 3584566"/>
              <a:gd name="connsiteY120" fmla="*/ 2001706 h 2106290"/>
              <a:gd name="connsiteX121" fmla="*/ 2618749 w 3584566"/>
              <a:gd name="connsiteY121" fmla="*/ 1733799 h 2106290"/>
              <a:gd name="connsiteX122" fmla="*/ 2696138 w 3584566"/>
              <a:gd name="connsiteY122" fmla="*/ 1438876 h 2106290"/>
              <a:gd name="connsiteX123" fmla="*/ 2948567 w 3584566"/>
              <a:gd name="connsiteY123" fmla="*/ 1185602 h 2106290"/>
              <a:gd name="connsiteX124" fmla="*/ 3066480 w 3584566"/>
              <a:gd name="connsiteY124" fmla="*/ 1149300 h 2106290"/>
              <a:gd name="connsiteX125" fmla="*/ 2988282 w 3584566"/>
              <a:gd name="connsiteY125" fmla="*/ 1088056 h 2106290"/>
              <a:gd name="connsiteX126" fmla="*/ 3025394 w 3584566"/>
              <a:gd name="connsiteY126" fmla="*/ 1092453 h 2106290"/>
              <a:gd name="connsiteX127" fmla="*/ 3150624 w 3584566"/>
              <a:gd name="connsiteY127" fmla="*/ 1133821 h 2106290"/>
              <a:gd name="connsiteX128" fmla="*/ 3144995 w 3584566"/>
              <a:gd name="connsiteY128" fmla="*/ 1134103 h 2106290"/>
              <a:gd name="connsiteX129" fmla="*/ 2937311 w 3584566"/>
              <a:gd name="connsiteY129" fmla="*/ 1168435 h 2106290"/>
              <a:gd name="connsiteX130" fmla="*/ 2759175 w 3584566"/>
              <a:gd name="connsiteY130" fmla="*/ 1313083 h 2106290"/>
              <a:gd name="connsiteX131" fmla="*/ 2598768 w 3584566"/>
              <a:gd name="connsiteY131" fmla="*/ 1715507 h 2106290"/>
              <a:gd name="connsiteX132" fmla="*/ 2664901 w 3584566"/>
              <a:gd name="connsiteY132" fmla="*/ 1976097 h 2106290"/>
              <a:gd name="connsiteX133" fmla="*/ 2707958 w 3584566"/>
              <a:gd name="connsiteY133" fmla="*/ 2031255 h 2106290"/>
              <a:gd name="connsiteX134" fmla="*/ 2494926 w 3584566"/>
              <a:gd name="connsiteY134" fmla="*/ 1660068 h 2106290"/>
              <a:gd name="connsiteX135" fmla="*/ 2534887 w 3584566"/>
              <a:gd name="connsiteY135" fmla="*/ 1486998 h 2106290"/>
              <a:gd name="connsiteX136" fmla="*/ 2733848 w 3584566"/>
              <a:gd name="connsiteY136" fmla="*/ 1196577 h 2106290"/>
              <a:gd name="connsiteX137" fmla="*/ 2951382 w 3584566"/>
              <a:gd name="connsiteY137" fmla="*/ 1088513 h 2106290"/>
              <a:gd name="connsiteX138" fmla="*/ 2988282 w 3584566"/>
              <a:gd name="connsiteY138" fmla="*/ 1088056 h 2106290"/>
              <a:gd name="connsiteX139" fmla="*/ 2711053 w 3584566"/>
              <a:gd name="connsiteY139" fmla="*/ 991707 h 2106290"/>
              <a:gd name="connsiteX140" fmla="*/ 2747637 w 3584566"/>
              <a:gd name="connsiteY140" fmla="*/ 999024 h 2106290"/>
              <a:gd name="connsiteX141" fmla="*/ 2898194 w 3584566"/>
              <a:gd name="connsiteY141" fmla="*/ 1064594 h 2106290"/>
              <a:gd name="connsiteX142" fmla="*/ 2912546 w 3584566"/>
              <a:gd name="connsiteY142" fmla="*/ 1071910 h 2106290"/>
              <a:gd name="connsiteX143" fmla="*/ 2902416 w 3584566"/>
              <a:gd name="connsiteY143" fmla="*/ 1075569 h 2106290"/>
              <a:gd name="connsiteX144" fmla="*/ 2702892 w 3584566"/>
              <a:gd name="connsiteY144" fmla="*/ 1196296 h 2106290"/>
              <a:gd name="connsiteX145" fmla="*/ 2508153 w 3584566"/>
              <a:gd name="connsiteY145" fmla="*/ 1497692 h 2106290"/>
              <a:gd name="connsiteX146" fmla="*/ 2484233 w 3584566"/>
              <a:gd name="connsiteY146" fmla="*/ 1786142 h 2106290"/>
              <a:gd name="connsiteX147" fmla="*/ 2507308 w 3584566"/>
              <a:gd name="connsiteY147" fmla="*/ 1860999 h 2106290"/>
              <a:gd name="connsiteX148" fmla="*/ 2343525 w 3584566"/>
              <a:gd name="connsiteY148" fmla="*/ 1767006 h 2106290"/>
              <a:gd name="connsiteX149" fmla="*/ 2288086 w 3584566"/>
              <a:gd name="connsiteY149" fmla="*/ 1697497 h 2106290"/>
              <a:gd name="connsiteX150" fmla="*/ 2251783 w 3584566"/>
              <a:gd name="connsiteY150" fmla="*/ 1486435 h 2106290"/>
              <a:gd name="connsiteX151" fmla="*/ 2424854 w 3584566"/>
              <a:gd name="connsiteY151" fmla="*/ 1115530 h 2106290"/>
              <a:gd name="connsiteX152" fmla="*/ 2711053 w 3584566"/>
              <a:gd name="connsiteY152" fmla="*/ 991707 h 2106290"/>
              <a:gd name="connsiteX153" fmla="*/ 3314689 w 3584566"/>
              <a:gd name="connsiteY153" fmla="*/ 935706 h 2106290"/>
              <a:gd name="connsiteX154" fmla="*/ 3372942 w 3584566"/>
              <a:gd name="connsiteY154" fmla="*/ 999024 h 2106290"/>
              <a:gd name="connsiteX155" fmla="*/ 3335796 w 3584566"/>
              <a:gd name="connsiteY155" fmla="*/ 1226407 h 2106290"/>
              <a:gd name="connsiteX156" fmla="*/ 3333544 w 3584566"/>
              <a:gd name="connsiteY156" fmla="*/ 1230629 h 2106290"/>
              <a:gd name="connsiteX157" fmla="*/ 3323132 w 3584566"/>
              <a:gd name="connsiteY157" fmla="*/ 1223875 h 2106290"/>
              <a:gd name="connsiteX158" fmla="*/ 3304840 w 3584566"/>
              <a:gd name="connsiteY158" fmla="*/ 1210930 h 2106290"/>
              <a:gd name="connsiteX159" fmla="*/ 3223792 w 3584566"/>
              <a:gd name="connsiteY159" fmla="*/ 1159149 h 2106290"/>
              <a:gd name="connsiteX160" fmla="*/ 3219290 w 3584566"/>
              <a:gd name="connsiteY160" fmla="*/ 1155772 h 2106290"/>
              <a:gd name="connsiteX161" fmla="*/ 3179610 w 3584566"/>
              <a:gd name="connsiteY161" fmla="*/ 1122847 h 2106290"/>
              <a:gd name="connsiteX162" fmla="*/ 2991343 w 3584566"/>
              <a:gd name="connsiteY162" fmla="*/ 1064594 h 2106290"/>
              <a:gd name="connsiteX163" fmla="*/ 2985715 w 3584566"/>
              <a:gd name="connsiteY163" fmla="*/ 1064312 h 2106290"/>
              <a:gd name="connsiteX164" fmla="*/ 2910577 w 3584566"/>
              <a:gd name="connsiteY164" fmla="*/ 1047146 h 2106290"/>
              <a:gd name="connsiteX165" fmla="*/ 2782252 w 3584566"/>
              <a:gd name="connsiteY165" fmla="*/ 989737 h 2106290"/>
              <a:gd name="connsiteX166" fmla="*/ 2661806 w 3584566"/>
              <a:gd name="connsiteY166" fmla="*/ 972571 h 2106290"/>
              <a:gd name="connsiteX167" fmla="*/ 2401215 w 3584566"/>
              <a:gd name="connsiteY167" fmla="*/ 1110746 h 2106290"/>
              <a:gd name="connsiteX168" fmla="*/ 2232366 w 3584566"/>
              <a:gd name="connsiteY168" fmla="*/ 1476867 h 2106290"/>
              <a:gd name="connsiteX169" fmla="*/ 2277393 w 3584566"/>
              <a:gd name="connsiteY169" fmla="*/ 1722261 h 2106290"/>
              <a:gd name="connsiteX170" fmla="*/ 2358159 w 3584566"/>
              <a:gd name="connsiteY170" fmla="*/ 1803027 h 2106290"/>
              <a:gd name="connsiteX171" fmla="*/ 2352249 w 3584566"/>
              <a:gd name="connsiteY171" fmla="*/ 1804153 h 2106290"/>
              <a:gd name="connsiteX172" fmla="*/ 2051416 w 3584566"/>
              <a:gd name="connsiteY172" fmla="*/ 1813158 h 2106290"/>
              <a:gd name="connsiteX173" fmla="*/ 2038752 w 3584566"/>
              <a:gd name="connsiteY173" fmla="*/ 1813158 h 2106290"/>
              <a:gd name="connsiteX174" fmla="*/ 1991475 w 3584566"/>
              <a:gd name="connsiteY174" fmla="*/ 1759971 h 2106290"/>
              <a:gd name="connsiteX175" fmla="*/ 2005827 w 3584566"/>
              <a:gd name="connsiteY175" fmla="*/ 1687084 h 2106290"/>
              <a:gd name="connsiteX176" fmla="*/ 2145972 w 3584566"/>
              <a:gd name="connsiteY176" fmla="*/ 1057277 h 2106290"/>
              <a:gd name="connsiteX177" fmla="*/ 2238557 w 3584566"/>
              <a:gd name="connsiteY177" fmla="*/ 980451 h 2106290"/>
              <a:gd name="connsiteX178" fmla="*/ 2658710 w 3584566"/>
              <a:gd name="connsiteY178" fmla="*/ 963003 h 2106290"/>
              <a:gd name="connsiteX179" fmla="*/ 3035244 w 3584566"/>
              <a:gd name="connsiteY179" fmla="*/ 947525 h 2106290"/>
              <a:gd name="connsiteX180" fmla="*/ 3226325 w 3584566"/>
              <a:gd name="connsiteY180" fmla="*/ 940208 h 2106290"/>
              <a:gd name="connsiteX181" fmla="*/ 3314689 w 3584566"/>
              <a:gd name="connsiteY181" fmla="*/ 935706 h 2106290"/>
              <a:gd name="connsiteX182" fmla="*/ 3414028 w 3584566"/>
              <a:gd name="connsiteY182" fmla="*/ 924449 h 2106290"/>
              <a:gd name="connsiteX183" fmla="*/ 3514775 w 3584566"/>
              <a:gd name="connsiteY183" fmla="*/ 928107 h 2106290"/>
              <a:gd name="connsiteX184" fmla="*/ 3584566 w 3584566"/>
              <a:gd name="connsiteY184" fmla="*/ 993396 h 2106290"/>
              <a:gd name="connsiteX185" fmla="*/ 3584566 w 3584566"/>
              <a:gd name="connsiteY185" fmla="*/ 1032794 h 2106290"/>
              <a:gd name="connsiteX186" fmla="*/ 3439074 w 3584566"/>
              <a:gd name="connsiteY186" fmla="*/ 1421428 h 2106290"/>
              <a:gd name="connsiteX187" fmla="*/ 3435416 w 3584566"/>
              <a:gd name="connsiteY187" fmla="*/ 1409327 h 2106290"/>
              <a:gd name="connsiteX188" fmla="*/ 3369565 w 3584566"/>
              <a:gd name="connsiteY188" fmla="*/ 1269464 h 2106290"/>
              <a:gd name="connsiteX189" fmla="*/ 3362811 w 3584566"/>
              <a:gd name="connsiteY189" fmla="*/ 1243574 h 2106290"/>
              <a:gd name="connsiteX190" fmla="*/ 3405304 w 3584566"/>
              <a:gd name="connsiteY190" fmla="*/ 934299 h 2106290"/>
              <a:gd name="connsiteX191" fmla="*/ 3414028 w 3584566"/>
              <a:gd name="connsiteY191" fmla="*/ 924449 h 2106290"/>
              <a:gd name="connsiteX192" fmla="*/ 592277 w 3584566"/>
              <a:gd name="connsiteY192" fmla="*/ 545945 h 2106290"/>
              <a:gd name="connsiteX193" fmla="*/ 604378 w 3584566"/>
              <a:gd name="connsiteY193" fmla="*/ 552980 h 2106290"/>
              <a:gd name="connsiteX194" fmla="*/ 736081 w 3584566"/>
              <a:gd name="connsiteY194" fmla="*/ 660762 h 2106290"/>
              <a:gd name="connsiteX195" fmla="*/ 762534 w 3584566"/>
              <a:gd name="connsiteY195" fmla="*/ 713387 h 2106290"/>
              <a:gd name="connsiteX196" fmla="*/ 773790 w 3584566"/>
              <a:gd name="connsiteY196" fmla="*/ 791339 h 2106290"/>
              <a:gd name="connsiteX197" fmla="*/ 787298 w 3584566"/>
              <a:gd name="connsiteY197" fmla="*/ 814134 h 2106290"/>
              <a:gd name="connsiteX198" fmla="*/ 1849359 w 3584566"/>
              <a:gd name="connsiteY198" fmla="*/ 1592247 h 2106290"/>
              <a:gd name="connsiteX199" fmla="*/ 1935754 w 3584566"/>
              <a:gd name="connsiteY199" fmla="*/ 1654721 h 2106290"/>
              <a:gd name="connsiteX200" fmla="*/ 1974308 w 3584566"/>
              <a:gd name="connsiteY200" fmla="*/ 1546095 h 2106290"/>
              <a:gd name="connsiteX201" fmla="*/ 1978810 w 3584566"/>
              <a:gd name="connsiteY201" fmla="*/ 1546939 h 2106290"/>
              <a:gd name="connsiteX202" fmla="*/ 1968117 w 3584566"/>
              <a:gd name="connsiteY202" fmla="*/ 1629112 h 2106290"/>
              <a:gd name="connsiteX203" fmla="*/ 1957423 w 3584566"/>
              <a:gd name="connsiteY203" fmla="*/ 1730985 h 2106290"/>
              <a:gd name="connsiteX204" fmla="*/ 1963051 w 3584566"/>
              <a:gd name="connsiteY204" fmla="*/ 1793177 h 2106290"/>
              <a:gd name="connsiteX205" fmla="*/ 1842324 w 3584566"/>
              <a:gd name="connsiteY205" fmla="*/ 1711567 h 2106290"/>
              <a:gd name="connsiteX206" fmla="*/ 1822625 w 3584566"/>
              <a:gd name="connsiteY206" fmla="*/ 1697496 h 2106290"/>
              <a:gd name="connsiteX207" fmla="*/ 1823188 w 3584566"/>
              <a:gd name="connsiteY207" fmla="*/ 1698903 h 2106290"/>
              <a:gd name="connsiteX208" fmla="*/ 1814535 w 3584566"/>
              <a:gd name="connsiteY208" fmla="*/ 1693067 h 2106290"/>
              <a:gd name="connsiteX209" fmla="*/ 1814535 w 3584566"/>
              <a:gd name="connsiteY209" fmla="*/ 1700207 h 2106290"/>
              <a:gd name="connsiteX210" fmla="*/ 1814535 w 3584566"/>
              <a:gd name="connsiteY210" fmla="*/ 1930968 h 2106290"/>
              <a:gd name="connsiteX211" fmla="*/ 1812847 w 3584566"/>
              <a:gd name="connsiteY211" fmla="*/ 1971773 h 2106290"/>
              <a:gd name="connsiteX212" fmla="*/ 1736583 w 3584566"/>
              <a:gd name="connsiteY212" fmla="*/ 2077866 h 2106290"/>
              <a:gd name="connsiteX213" fmla="*/ 1479933 w 3584566"/>
              <a:gd name="connsiteY213" fmla="*/ 2079836 h 2106290"/>
              <a:gd name="connsiteX214" fmla="*/ 1416614 w 3584566"/>
              <a:gd name="connsiteY214" fmla="*/ 2010608 h 2106290"/>
              <a:gd name="connsiteX215" fmla="*/ 1407645 w 3584566"/>
              <a:gd name="connsiteY215" fmla="*/ 1990988 h 2106290"/>
              <a:gd name="connsiteX216" fmla="*/ 1370743 w 3584566"/>
              <a:gd name="connsiteY216" fmla="*/ 1960516 h 2106290"/>
              <a:gd name="connsiteX217" fmla="*/ 1197954 w 3584566"/>
              <a:gd name="connsiteY217" fmla="*/ 1882001 h 2106290"/>
              <a:gd name="connsiteX218" fmla="*/ 685778 w 3584566"/>
              <a:gd name="connsiteY218" fmla="*/ 1751706 h 2106290"/>
              <a:gd name="connsiteX219" fmla="*/ 556327 w 3584566"/>
              <a:gd name="connsiteY219" fmla="*/ 1735665 h 2106290"/>
              <a:gd name="connsiteX220" fmla="*/ 556327 w 3584566"/>
              <a:gd name="connsiteY220" fmla="*/ 1761274 h 2106290"/>
              <a:gd name="connsiteX221" fmla="*/ 546196 w 3584566"/>
              <a:gd name="connsiteY221" fmla="*/ 1936596 h 2106290"/>
              <a:gd name="connsiteX222" fmla="*/ 494135 w 3584566"/>
              <a:gd name="connsiteY222" fmla="*/ 1989502 h 2106290"/>
              <a:gd name="connsiteX223" fmla="*/ 258590 w 3584566"/>
              <a:gd name="connsiteY223" fmla="*/ 2021865 h 2106290"/>
              <a:gd name="connsiteX224" fmla="*/ 75951 w 3584566"/>
              <a:gd name="connsiteY224" fmla="*/ 2046066 h 2106290"/>
              <a:gd name="connsiteX225" fmla="*/ 57659 w 3584566"/>
              <a:gd name="connsiteY225" fmla="*/ 2047473 h 2106290"/>
              <a:gd name="connsiteX226" fmla="*/ 14321 w 3584566"/>
              <a:gd name="connsiteY226" fmla="*/ 2015392 h 2106290"/>
              <a:gd name="connsiteX227" fmla="*/ 3065 w 3584566"/>
              <a:gd name="connsiteY227" fmla="*/ 1946164 h 2106290"/>
              <a:gd name="connsiteX228" fmla="*/ 251 w 3584566"/>
              <a:gd name="connsiteY228" fmla="*/ 1875810 h 2106290"/>
              <a:gd name="connsiteX229" fmla="*/ 814 w 3584566"/>
              <a:gd name="connsiteY229" fmla="*/ 1407535 h 2106290"/>
              <a:gd name="connsiteX230" fmla="*/ 5598 w 3584566"/>
              <a:gd name="connsiteY230" fmla="*/ 1295250 h 2106290"/>
              <a:gd name="connsiteX231" fmla="*/ 71730 w 3584566"/>
              <a:gd name="connsiteY231" fmla="*/ 1226304 h 2106290"/>
              <a:gd name="connsiteX232" fmla="*/ 390855 w 3584566"/>
              <a:gd name="connsiteY232" fmla="*/ 1183810 h 2106290"/>
              <a:gd name="connsiteX233" fmla="*/ 487099 w 3584566"/>
              <a:gd name="connsiteY233" fmla="*/ 1171990 h 2106290"/>
              <a:gd name="connsiteX234" fmla="*/ 550980 w 3584566"/>
              <a:gd name="connsiteY234" fmla="*/ 1217580 h 2106290"/>
              <a:gd name="connsiteX235" fmla="*/ 557172 w 3584566"/>
              <a:gd name="connsiteY235" fmla="*/ 1287371 h 2106290"/>
              <a:gd name="connsiteX236" fmla="*/ 556327 w 3584566"/>
              <a:gd name="connsiteY236" fmla="*/ 1373202 h 2106290"/>
              <a:gd name="connsiteX237" fmla="*/ 592348 w 3584566"/>
              <a:gd name="connsiteY237" fmla="*/ 1419917 h 2106290"/>
              <a:gd name="connsiteX238" fmla="*/ 773298 w 3584566"/>
              <a:gd name="connsiteY238" fmla="*/ 1461004 h 2106290"/>
              <a:gd name="connsiteX239" fmla="*/ 1391005 w 3584566"/>
              <a:gd name="connsiteY239" fmla="*/ 1603963 h 2106290"/>
              <a:gd name="connsiteX240" fmla="*/ 1407609 w 3584566"/>
              <a:gd name="connsiteY240" fmla="*/ 1607284 h 2106290"/>
              <a:gd name="connsiteX241" fmla="*/ 1407609 w 3584566"/>
              <a:gd name="connsiteY241" fmla="*/ 1607059 h 2106290"/>
              <a:gd name="connsiteX242" fmla="*/ 1407609 w 3584566"/>
              <a:gd name="connsiteY242" fmla="*/ 1591862 h 2106290"/>
              <a:gd name="connsiteX243" fmla="*/ 1407504 w 3584566"/>
              <a:gd name="connsiteY243" fmla="*/ 1500402 h 2106290"/>
              <a:gd name="connsiteX244" fmla="*/ 1407598 w 3584566"/>
              <a:gd name="connsiteY244" fmla="*/ 1418604 h 2106290"/>
              <a:gd name="connsiteX245" fmla="*/ 1353787 w 3584566"/>
              <a:gd name="connsiteY245" fmla="*/ 1382311 h 2106290"/>
              <a:gd name="connsiteX246" fmla="*/ 796303 w 3584566"/>
              <a:gd name="connsiteY246" fmla="*/ 952309 h 2106290"/>
              <a:gd name="connsiteX247" fmla="*/ 634771 w 3584566"/>
              <a:gd name="connsiteY247" fmla="*/ 830456 h 2106290"/>
              <a:gd name="connsiteX248" fmla="*/ 575392 w 3584566"/>
              <a:gd name="connsiteY248" fmla="*/ 696502 h 2106290"/>
              <a:gd name="connsiteX249" fmla="*/ 589463 w 3584566"/>
              <a:gd name="connsiteY249" fmla="*/ 567895 h 2106290"/>
              <a:gd name="connsiteX250" fmla="*/ 592277 w 3584566"/>
              <a:gd name="connsiteY250" fmla="*/ 545945 h 2106290"/>
              <a:gd name="connsiteX251" fmla="*/ 1575261 w 3584566"/>
              <a:gd name="connsiteY251" fmla="*/ 0 h 2106290"/>
              <a:gd name="connsiteX252" fmla="*/ 1585392 w 3584566"/>
              <a:gd name="connsiteY252" fmla="*/ 2533 h 2106290"/>
              <a:gd name="connsiteX253" fmla="*/ 1887913 w 3584566"/>
              <a:gd name="connsiteY253" fmla="*/ 74294 h 2106290"/>
              <a:gd name="connsiteX254" fmla="*/ 2407124 w 3584566"/>
              <a:gd name="connsiteY254" fmla="*/ 334040 h 2106290"/>
              <a:gd name="connsiteX255" fmla="*/ 2738632 w 3584566"/>
              <a:gd name="connsiteY255" fmla="*/ 497542 h 2106290"/>
              <a:gd name="connsiteX256" fmla="*/ 3507458 w 3584566"/>
              <a:gd name="connsiteY256" fmla="*/ 879986 h 2106290"/>
              <a:gd name="connsiteX257" fmla="*/ 3521247 w 3584566"/>
              <a:gd name="connsiteY257" fmla="*/ 890398 h 2106290"/>
              <a:gd name="connsiteX258" fmla="*/ 3502111 w 3584566"/>
              <a:gd name="connsiteY258" fmla="*/ 891524 h 2106290"/>
              <a:gd name="connsiteX259" fmla="*/ 3254747 w 3584566"/>
              <a:gd name="connsiteY259" fmla="*/ 898559 h 2106290"/>
              <a:gd name="connsiteX260" fmla="*/ 2931682 w 3584566"/>
              <a:gd name="connsiteY260" fmla="*/ 910660 h 2106290"/>
              <a:gd name="connsiteX261" fmla="*/ 2599894 w 3584566"/>
              <a:gd name="connsiteY261" fmla="*/ 920509 h 2106290"/>
              <a:gd name="connsiteX262" fmla="*/ 2375043 w 3584566"/>
              <a:gd name="connsiteY262" fmla="*/ 928389 h 2106290"/>
              <a:gd name="connsiteX263" fmla="*/ 2283583 w 3584566"/>
              <a:gd name="connsiteY263" fmla="*/ 930640 h 2106290"/>
              <a:gd name="connsiteX264" fmla="*/ 2141468 w 3584566"/>
              <a:gd name="connsiteY264" fmla="*/ 1015346 h 2106290"/>
              <a:gd name="connsiteX265" fmla="*/ 2075617 w 3584566"/>
              <a:gd name="connsiteY265" fmla="*/ 1178004 h 2106290"/>
              <a:gd name="connsiteX266" fmla="*/ 1957704 w 3584566"/>
              <a:gd name="connsiteY266" fmla="*/ 1519361 h 2106290"/>
              <a:gd name="connsiteX267" fmla="*/ 1921402 w 3584566"/>
              <a:gd name="connsiteY267" fmla="*/ 1613635 h 2106290"/>
              <a:gd name="connsiteX268" fmla="*/ 1909301 w 3584566"/>
              <a:gd name="connsiteY268" fmla="*/ 1605193 h 2106290"/>
              <a:gd name="connsiteX269" fmla="*/ 1346470 w 3584566"/>
              <a:gd name="connsiteY269" fmla="*/ 1193201 h 2106290"/>
              <a:gd name="connsiteX270" fmla="*/ 808123 w 3584566"/>
              <a:gd name="connsiteY270" fmla="*/ 799782 h 2106290"/>
              <a:gd name="connsiteX271" fmla="*/ 796303 w 3584566"/>
              <a:gd name="connsiteY271" fmla="*/ 780646 h 2106290"/>
              <a:gd name="connsiteX272" fmla="*/ 784765 w 3584566"/>
              <a:gd name="connsiteY272" fmla="*/ 706915 h 2106290"/>
              <a:gd name="connsiteX273" fmla="*/ 745930 w 3584566"/>
              <a:gd name="connsiteY273" fmla="*/ 637687 h 2106290"/>
              <a:gd name="connsiteX274" fmla="*/ 603815 w 3584566"/>
              <a:gd name="connsiteY274" fmla="*/ 522870 h 2106290"/>
              <a:gd name="connsiteX275" fmla="*/ 595091 w 3584566"/>
              <a:gd name="connsiteY275" fmla="*/ 499512 h 2106290"/>
              <a:gd name="connsiteX276" fmla="*/ 652219 w 3584566"/>
              <a:gd name="connsiteY276" fmla="*/ 178699 h 2106290"/>
              <a:gd name="connsiteX277" fmla="*/ 685144 w 3584566"/>
              <a:gd name="connsiteY277" fmla="*/ 89771 h 2106290"/>
              <a:gd name="connsiteX278" fmla="*/ 792926 w 3584566"/>
              <a:gd name="connsiteY278" fmla="*/ 32081 h 2106290"/>
              <a:gd name="connsiteX279" fmla="*/ 950237 w 3584566"/>
              <a:gd name="connsiteY279" fmla="*/ 25046 h 2106290"/>
              <a:gd name="connsiteX280" fmla="*/ 1245442 w 3584566"/>
              <a:gd name="connsiteY280" fmla="*/ 16322 h 2106290"/>
              <a:gd name="connsiteX281" fmla="*/ 1551622 w 3584566"/>
              <a:gd name="connsiteY281" fmla="*/ 2533 h 2106290"/>
              <a:gd name="connsiteX282" fmla="*/ 1563723 w 3584566"/>
              <a:gd name="connsiteY282" fmla="*/ 281 h 2106290"/>
              <a:gd name="connsiteX283" fmla="*/ 1575261 w 3584566"/>
              <a:gd name="connsiteY283" fmla="*/ 0 h 210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</a:cxnLst>
            <a:rect l="l" t="t" r="r" b="b"/>
            <a:pathLst>
              <a:path w="3584566" h="2106290">
                <a:moveTo>
                  <a:pt x="113380" y="1853015"/>
                </a:moveTo>
                <a:cubicBezTo>
                  <a:pt x="96495" y="1852734"/>
                  <a:pt x="81861" y="1862583"/>
                  <a:pt x="75670" y="1879468"/>
                </a:cubicBezTo>
                <a:cubicBezTo>
                  <a:pt x="68635" y="1898323"/>
                  <a:pt x="71449" y="1916334"/>
                  <a:pt x="84394" y="1932093"/>
                </a:cubicBezTo>
                <a:cubicBezTo>
                  <a:pt x="100716" y="1951792"/>
                  <a:pt x="129139" y="1950948"/>
                  <a:pt x="142928" y="1929279"/>
                </a:cubicBezTo>
                <a:cubicBezTo>
                  <a:pt x="148275" y="1920836"/>
                  <a:pt x="150245" y="1910424"/>
                  <a:pt x="153059" y="1902544"/>
                </a:cubicBezTo>
                <a:cubicBezTo>
                  <a:pt x="150808" y="1893258"/>
                  <a:pt x="149964" y="1886222"/>
                  <a:pt x="147712" y="1879750"/>
                </a:cubicBezTo>
                <a:cubicBezTo>
                  <a:pt x="141521" y="1862865"/>
                  <a:pt x="128576" y="1853297"/>
                  <a:pt x="113380" y="1853015"/>
                </a:cubicBezTo>
                <a:close/>
                <a:moveTo>
                  <a:pt x="443198" y="1805738"/>
                </a:moveTo>
                <a:cubicBezTo>
                  <a:pt x="422655" y="1806019"/>
                  <a:pt x="404926" y="1828251"/>
                  <a:pt x="404926" y="1853578"/>
                </a:cubicBezTo>
                <a:cubicBezTo>
                  <a:pt x="404926" y="1878624"/>
                  <a:pt x="423781" y="1900575"/>
                  <a:pt x="445731" y="1900856"/>
                </a:cubicBezTo>
                <a:cubicBezTo>
                  <a:pt x="465993" y="1901137"/>
                  <a:pt x="484848" y="1878624"/>
                  <a:pt x="484848" y="1853860"/>
                </a:cubicBezTo>
                <a:cubicBezTo>
                  <a:pt x="484848" y="1828532"/>
                  <a:pt x="464867" y="1805456"/>
                  <a:pt x="443198" y="1805738"/>
                </a:cubicBezTo>
                <a:close/>
                <a:moveTo>
                  <a:pt x="295174" y="1473386"/>
                </a:moveTo>
                <a:cubicBezTo>
                  <a:pt x="293204" y="1481547"/>
                  <a:pt x="291797" y="1488301"/>
                  <a:pt x="289827" y="1497025"/>
                </a:cubicBezTo>
                <a:cubicBezTo>
                  <a:pt x="327255" y="1503216"/>
                  <a:pt x="362714" y="1509407"/>
                  <a:pt x="398172" y="1515036"/>
                </a:cubicBezTo>
                <a:cubicBezTo>
                  <a:pt x="624148" y="1551620"/>
                  <a:pt x="850406" y="1587922"/>
                  <a:pt x="1076383" y="1624225"/>
                </a:cubicBezTo>
                <a:cubicBezTo>
                  <a:pt x="1141108" y="1634637"/>
                  <a:pt x="1205834" y="1645050"/>
                  <a:pt x="1270559" y="1655743"/>
                </a:cubicBezTo>
                <a:cubicBezTo>
                  <a:pt x="1280972" y="1657432"/>
                  <a:pt x="1289414" y="1657995"/>
                  <a:pt x="1289977" y="1644205"/>
                </a:cubicBezTo>
                <a:cubicBezTo>
                  <a:pt x="1289977" y="1640828"/>
                  <a:pt x="1290821" y="1637170"/>
                  <a:pt x="1291947" y="1632386"/>
                </a:cubicBezTo>
                <a:cubicBezTo>
                  <a:pt x="959314" y="1579198"/>
                  <a:pt x="628088" y="1526574"/>
                  <a:pt x="295174" y="1473386"/>
                </a:cubicBezTo>
                <a:close/>
                <a:moveTo>
                  <a:pt x="3290487" y="1327435"/>
                </a:moveTo>
                <a:cubicBezTo>
                  <a:pt x="3325946" y="1363456"/>
                  <a:pt x="3346207" y="1407075"/>
                  <a:pt x="3356339" y="1455760"/>
                </a:cubicBezTo>
                <a:cubicBezTo>
                  <a:pt x="3377445" y="1559321"/>
                  <a:pt x="3358590" y="1657816"/>
                  <a:pt x="3316659" y="1753216"/>
                </a:cubicBezTo>
                <a:cubicBezTo>
                  <a:pt x="3274165" y="1850586"/>
                  <a:pt x="3210565" y="1930789"/>
                  <a:pt x="3119387" y="1987072"/>
                </a:cubicBezTo>
                <a:cubicBezTo>
                  <a:pt x="3074079" y="2014932"/>
                  <a:pt x="3025113" y="2032662"/>
                  <a:pt x="2970518" y="2031817"/>
                </a:cubicBezTo>
                <a:cubicBezTo>
                  <a:pt x="2967423" y="2031817"/>
                  <a:pt x="2964046" y="2031536"/>
                  <a:pt x="2956729" y="2030973"/>
                </a:cubicBezTo>
                <a:cubicBezTo>
                  <a:pt x="3115166" y="1992982"/>
                  <a:pt x="3221822" y="1897019"/>
                  <a:pt x="3287392" y="1756030"/>
                </a:cubicBezTo>
                <a:cubicBezTo>
                  <a:pt x="3353243" y="1615041"/>
                  <a:pt x="3355776" y="1470957"/>
                  <a:pt x="3290487" y="1327435"/>
                </a:cubicBezTo>
                <a:close/>
                <a:moveTo>
                  <a:pt x="122104" y="1319452"/>
                </a:moveTo>
                <a:cubicBezTo>
                  <a:pt x="104937" y="1318608"/>
                  <a:pt x="92836" y="1327894"/>
                  <a:pt x="84957" y="1342528"/>
                </a:cubicBezTo>
                <a:cubicBezTo>
                  <a:pt x="82143" y="1348156"/>
                  <a:pt x="80173" y="1354629"/>
                  <a:pt x="79328" y="1361102"/>
                </a:cubicBezTo>
                <a:cubicBezTo>
                  <a:pt x="76514" y="1385022"/>
                  <a:pt x="96213" y="1411756"/>
                  <a:pt x="117882" y="1413445"/>
                </a:cubicBezTo>
                <a:cubicBezTo>
                  <a:pt x="139270" y="1415133"/>
                  <a:pt x="157843" y="1393464"/>
                  <a:pt x="158969" y="1367011"/>
                </a:cubicBezTo>
                <a:cubicBezTo>
                  <a:pt x="157562" y="1360257"/>
                  <a:pt x="156999" y="1353222"/>
                  <a:pt x="154466" y="1346749"/>
                </a:cubicBezTo>
                <a:cubicBezTo>
                  <a:pt x="148838" y="1331834"/>
                  <a:pt x="138988" y="1320296"/>
                  <a:pt x="122104" y="1319452"/>
                </a:cubicBezTo>
                <a:close/>
                <a:moveTo>
                  <a:pt x="442073" y="1278365"/>
                </a:moveTo>
                <a:cubicBezTo>
                  <a:pt x="423499" y="1278647"/>
                  <a:pt x="408866" y="1290466"/>
                  <a:pt x="404363" y="1310165"/>
                </a:cubicBezTo>
                <a:cubicBezTo>
                  <a:pt x="402675" y="1318045"/>
                  <a:pt x="402393" y="1327050"/>
                  <a:pt x="403800" y="1334930"/>
                </a:cubicBezTo>
                <a:cubicBezTo>
                  <a:pt x="408021" y="1358006"/>
                  <a:pt x="426032" y="1373202"/>
                  <a:pt x="444887" y="1371514"/>
                </a:cubicBezTo>
                <a:cubicBezTo>
                  <a:pt x="465430" y="1369544"/>
                  <a:pt x="480627" y="1350689"/>
                  <a:pt x="480908" y="1322548"/>
                </a:cubicBezTo>
                <a:cubicBezTo>
                  <a:pt x="480627" y="1320015"/>
                  <a:pt x="479782" y="1313542"/>
                  <a:pt x="477531" y="1307351"/>
                </a:cubicBezTo>
                <a:cubicBezTo>
                  <a:pt x="471903" y="1289341"/>
                  <a:pt x="457551" y="1278084"/>
                  <a:pt x="442073" y="1278365"/>
                </a:cubicBezTo>
                <a:close/>
                <a:moveTo>
                  <a:pt x="3141751" y="1260393"/>
                </a:moveTo>
                <a:cubicBezTo>
                  <a:pt x="3157871" y="1259808"/>
                  <a:pt x="3174333" y="1260810"/>
                  <a:pt x="3191148" y="1263554"/>
                </a:cubicBezTo>
                <a:cubicBezTo>
                  <a:pt x="3191992" y="1263836"/>
                  <a:pt x="3193118" y="1263836"/>
                  <a:pt x="3193962" y="1263836"/>
                </a:cubicBezTo>
                <a:cubicBezTo>
                  <a:pt x="3219853" y="1267213"/>
                  <a:pt x="3238426" y="1279032"/>
                  <a:pt x="3252497" y="1303234"/>
                </a:cubicBezTo>
                <a:cubicBezTo>
                  <a:pt x="3293583" y="1373306"/>
                  <a:pt x="3314127" y="1448444"/>
                  <a:pt x="3317222" y="1551161"/>
                </a:cubicBezTo>
                <a:cubicBezTo>
                  <a:pt x="3311031" y="1726201"/>
                  <a:pt x="3228013" y="1877602"/>
                  <a:pt x="3054099" y="1974691"/>
                </a:cubicBezTo>
                <a:cubicBezTo>
                  <a:pt x="3000349" y="2004521"/>
                  <a:pt x="2941251" y="2014089"/>
                  <a:pt x="2880184" y="2012119"/>
                </a:cubicBezTo>
                <a:cubicBezTo>
                  <a:pt x="2873430" y="2011837"/>
                  <a:pt x="2865832" y="2008179"/>
                  <a:pt x="2859922" y="2003958"/>
                </a:cubicBezTo>
                <a:cubicBezTo>
                  <a:pt x="2808705" y="1967937"/>
                  <a:pt x="2780563" y="1916156"/>
                  <a:pt x="2765930" y="1856778"/>
                </a:cubicBezTo>
                <a:cubicBezTo>
                  <a:pt x="2742853" y="1762503"/>
                  <a:pt x="2755236" y="1670481"/>
                  <a:pt x="2788161" y="1580709"/>
                </a:cubicBezTo>
                <a:cubicBezTo>
                  <a:pt x="2830374" y="1465047"/>
                  <a:pt x="2899602" y="1369648"/>
                  <a:pt x="3005695" y="1304359"/>
                </a:cubicBezTo>
                <a:cubicBezTo>
                  <a:pt x="3048119" y="1278188"/>
                  <a:pt x="3093392" y="1262147"/>
                  <a:pt x="3141751" y="1260393"/>
                </a:cubicBezTo>
                <a:close/>
                <a:moveTo>
                  <a:pt x="3134302" y="1239915"/>
                </a:moveTo>
                <a:cubicBezTo>
                  <a:pt x="3067888" y="1245543"/>
                  <a:pt x="3008791" y="1271433"/>
                  <a:pt x="2957011" y="1311676"/>
                </a:cubicBezTo>
                <a:cubicBezTo>
                  <a:pt x="2836002" y="1405950"/>
                  <a:pt x="2766492" y="1531461"/>
                  <a:pt x="2740602" y="1681174"/>
                </a:cubicBezTo>
                <a:cubicBezTo>
                  <a:pt x="2726531" y="1762784"/>
                  <a:pt x="2730190" y="1843551"/>
                  <a:pt x="2766492" y="1919251"/>
                </a:cubicBezTo>
                <a:cubicBezTo>
                  <a:pt x="2792383" y="1972720"/>
                  <a:pt x="2825308" y="2018591"/>
                  <a:pt x="2889471" y="2036883"/>
                </a:cubicBezTo>
                <a:cubicBezTo>
                  <a:pt x="2962639" y="2057708"/>
                  <a:pt x="3031023" y="2054331"/>
                  <a:pt x="3098562" y="2022531"/>
                </a:cubicBezTo>
                <a:cubicBezTo>
                  <a:pt x="3164413" y="1991575"/>
                  <a:pt x="3216757" y="1943734"/>
                  <a:pt x="3261220" y="1886889"/>
                </a:cubicBezTo>
                <a:cubicBezTo>
                  <a:pt x="3340298" y="1784735"/>
                  <a:pt x="3382229" y="1669355"/>
                  <a:pt x="3386450" y="1536245"/>
                </a:cubicBezTo>
                <a:cubicBezTo>
                  <a:pt x="3385043" y="1519360"/>
                  <a:pt x="3384480" y="1498535"/>
                  <a:pt x="3381666" y="1478274"/>
                </a:cubicBezTo>
                <a:cubicBezTo>
                  <a:pt x="3372661" y="1414674"/>
                  <a:pt x="3350711" y="1356421"/>
                  <a:pt x="3304558" y="1309987"/>
                </a:cubicBezTo>
                <a:cubicBezTo>
                  <a:pt x="3286266" y="1291414"/>
                  <a:pt x="3265160" y="1275655"/>
                  <a:pt x="3245180" y="1259051"/>
                </a:cubicBezTo>
                <a:cubicBezTo>
                  <a:pt x="3242084" y="1256518"/>
                  <a:pt x="3237863" y="1254830"/>
                  <a:pt x="3233923" y="1253423"/>
                </a:cubicBezTo>
                <a:cubicBezTo>
                  <a:pt x="3201842" y="1241885"/>
                  <a:pt x="3168635" y="1237101"/>
                  <a:pt x="3134302" y="1239915"/>
                </a:cubicBezTo>
                <a:close/>
                <a:moveTo>
                  <a:pt x="485006" y="1232130"/>
                </a:moveTo>
                <a:cubicBezTo>
                  <a:pt x="477812" y="1231228"/>
                  <a:pt x="469370" y="1231510"/>
                  <a:pt x="459520" y="1232776"/>
                </a:cubicBezTo>
                <a:cubicBezTo>
                  <a:pt x="348361" y="1247410"/>
                  <a:pt x="237484" y="1262043"/>
                  <a:pt x="126325" y="1275833"/>
                </a:cubicBezTo>
                <a:cubicBezTo>
                  <a:pt x="71730" y="1282587"/>
                  <a:pt x="55690" y="1296939"/>
                  <a:pt x="47528" y="1351252"/>
                </a:cubicBezTo>
                <a:cubicBezTo>
                  <a:pt x="46966" y="1356036"/>
                  <a:pt x="46403" y="1360539"/>
                  <a:pt x="46403" y="1365323"/>
                </a:cubicBezTo>
                <a:cubicBezTo>
                  <a:pt x="46403" y="1457908"/>
                  <a:pt x="46403" y="1550775"/>
                  <a:pt x="46403" y="1643642"/>
                </a:cubicBezTo>
                <a:cubicBezTo>
                  <a:pt x="45840" y="1643642"/>
                  <a:pt x="44996" y="1643642"/>
                  <a:pt x="44433" y="1643642"/>
                </a:cubicBezTo>
                <a:cubicBezTo>
                  <a:pt x="44433" y="1724409"/>
                  <a:pt x="44433" y="1804893"/>
                  <a:pt x="44714" y="1885660"/>
                </a:cubicBezTo>
                <a:cubicBezTo>
                  <a:pt x="44714" y="1903952"/>
                  <a:pt x="45559" y="1922244"/>
                  <a:pt x="48373" y="1940254"/>
                </a:cubicBezTo>
                <a:cubicBezTo>
                  <a:pt x="53720" y="1974024"/>
                  <a:pt x="68916" y="1985843"/>
                  <a:pt x="103249" y="1985281"/>
                </a:cubicBezTo>
                <a:cubicBezTo>
                  <a:pt x="108033" y="1984999"/>
                  <a:pt x="112817" y="1984718"/>
                  <a:pt x="117319" y="1984155"/>
                </a:cubicBezTo>
                <a:cubicBezTo>
                  <a:pt x="162346" y="1977964"/>
                  <a:pt x="207372" y="1971773"/>
                  <a:pt x="252399" y="1965863"/>
                </a:cubicBezTo>
                <a:cubicBezTo>
                  <a:pt x="323034" y="1956295"/>
                  <a:pt x="393951" y="1947852"/>
                  <a:pt x="464304" y="1937721"/>
                </a:cubicBezTo>
                <a:cubicBezTo>
                  <a:pt x="500044" y="1932656"/>
                  <a:pt x="516366" y="1916615"/>
                  <a:pt x="519743" y="1880875"/>
                </a:cubicBezTo>
                <a:cubicBezTo>
                  <a:pt x="523683" y="1839507"/>
                  <a:pt x="523965" y="1797577"/>
                  <a:pt x="523965" y="1755646"/>
                </a:cubicBezTo>
                <a:cubicBezTo>
                  <a:pt x="523965" y="1751143"/>
                  <a:pt x="521150" y="1745796"/>
                  <a:pt x="518336" y="1741856"/>
                </a:cubicBezTo>
                <a:cubicBezTo>
                  <a:pt x="516085" y="1739324"/>
                  <a:pt x="510457" y="1735947"/>
                  <a:pt x="508768" y="1736791"/>
                </a:cubicBezTo>
                <a:cubicBezTo>
                  <a:pt x="505673" y="1738479"/>
                  <a:pt x="502577" y="1743264"/>
                  <a:pt x="502577" y="1746922"/>
                </a:cubicBezTo>
                <a:cubicBezTo>
                  <a:pt x="502014" y="1763244"/>
                  <a:pt x="504265" y="1779848"/>
                  <a:pt x="502858" y="1796170"/>
                </a:cubicBezTo>
                <a:cubicBezTo>
                  <a:pt x="500607" y="1822060"/>
                  <a:pt x="498637" y="1848513"/>
                  <a:pt x="493009" y="1873840"/>
                </a:cubicBezTo>
                <a:cubicBezTo>
                  <a:pt x="487662" y="1898042"/>
                  <a:pt x="470496" y="1912675"/>
                  <a:pt x="444605" y="1916334"/>
                </a:cubicBezTo>
                <a:cubicBezTo>
                  <a:pt x="330914" y="1931812"/>
                  <a:pt x="217222" y="1948134"/>
                  <a:pt x="103530" y="1963612"/>
                </a:cubicBezTo>
                <a:cubicBezTo>
                  <a:pt x="79328" y="1966989"/>
                  <a:pt x="65539" y="1957983"/>
                  <a:pt x="59629" y="1934344"/>
                </a:cubicBezTo>
                <a:cubicBezTo>
                  <a:pt x="55127" y="1915771"/>
                  <a:pt x="51750" y="1896353"/>
                  <a:pt x="51750" y="1877498"/>
                </a:cubicBezTo>
                <a:cubicBezTo>
                  <a:pt x="51187" y="1715403"/>
                  <a:pt x="51187" y="1553027"/>
                  <a:pt x="51468" y="1390932"/>
                </a:cubicBezTo>
                <a:cubicBezTo>
                  <a:pt x="51468" y="1377986"/>
                  <a:pt x="54001" y="1364760"/>
                  <a:pt x="56534" y="1352096"/>
                </a:cubicBezTo>
                <a:cubicBezTo>
                  <a:pt x="63006" y="1320578"/>
                  <a:pt x="81017" y="1302286"/>
                  <a:pt x="114224" y="1298065"/>
                </a:cubicBezTo>
                <a:cubicBezTo>
                  <a:pt x="225946" y="1283994"/>
                  <a:pt x="337386" y="1268797"/>
                  <a:pt x="448827" y="1254445"/>
                </a:cubicBezTo>
                <a:cubicBezTo>
                  <a:pt x="475561" y="1251068"/>
                  <a:pt x="489350" y="1260073"/>
                  <a:pt x="494697" y="1286526"/>
                </a:cubicBezTo>
                <a:cubicBezTo>
                  <a:pt x="499200" y="1308477"/>
                  <a:pt x="499200" y="1331271"/>
                  <a:pt x="502014" y="1353503"/>
                </a:cubicBezTo>
                <a:cubicBezTo>
                  <a:pt x="503984" y="1367574"/>
                  <a:pt x="506798" y="1381082"/>
                  <a:pt x="510457" y="1394590"/>
                </a:cubicBezTo>
                <a:cubicBezTo>
                  <a:pt x="511301" y="1397967"/>
                  <a:pt x="516648" y="1399937"/>
                  <a:pt x="520025" y="1402470"/>
                </a:cubicBezTo>
                <a:cubicBezTo>
                  <a:pt x="522557" y="1398811"/>
                  <a:pt x="527623" y="1394871"/>
                  <a:pt x="527342" y="1391213"/>
                </a:cubicBezTo>
                <a:cubicBezTo>
                  <a:pt x="525653" y="1353222"/>
                  <a:pt x="524809" y="1315231"/>
                  <a:pt x="520306" y="1277521"/>
                </a:cubicBezTo>
                <a:cubicBezTo>
                  <a:pt x="516929" y="1248183"/>
                  <a:pt x="506587" y="1234834"/>
                  <a:pt x="485006" y="1232130"/>
                </a:cubicBezTo>
                <a:close/>
                <a:moveTo>
                  <a:pt x="3149780" y="1193763"/>
                </a:moveTo>
                <a:cubicBezTo>
                  <a:pt x="3255311" y="1186446"/>
                  <a:pt x="3344801" y="1241040"/>
                  <a:pt x="3390671" y="1342069"/>
                </a:cubicBezTo>
                <a:cubicBezTo>
                  <a:pt x="3426693" y="1421146"/>
                  <a:pt x="3434009" y="1504727"/>
                  <a:pt x="3422471" y="1589714"/>
                </a:cubicBezTo>
                <a:cubicBezTo>
                  <a:pt x="3402772" y="1736331"/>
                  <a:pt x="3341424" y="1863812"/>
                  <a:pt x="3238989" y="1970750"/>
                </a:cubicBezTo>
                <a:cubicBezTo>
                  <a:pt x="3181861" y="2030129"/>
                  <a:pt x="3115166" y="2075437"/>
                  <a:pt x="3034400" y="2096543"/>
                </a:cubicBezTo>
                <a:cubicBezTo>
                  <a:pt x="2900164" y="2131157"/>
                  <a:pt x="2783659" y="2072060"/>
                  <a:pt x="2731597" y="1943453"/>
                </a:cubicBezTo>
                <a:cubicBezTo>
                  <a:pt x="2710209" y="1889984"/>
                  <a:pt x="2701485" y="1834264"/>
                  <a:pt x="2701204" y="1750683"/>
                </a:cubicBezTo>
                <a:cubicBezTo>
                  <a:pt x="2714993" y="1560165"/>
                  <a:pt x="2799418" y="1380904"/>
                  <a:pt x="2980931" y="1253986"/>
                </a:cubicBezTo>
                <a:cubicBezTo>
                  <a:pt x="3031304" y="1218809"/>
                  <a:pt x="3087869" y="1197984"/>
                  <a:pt x="3149780" y="1193763"/>
                </a:cubicBezTo>
                <a:close/>
                <a:moveTo>
                  <a:pt x="3066480" y="1149300"/>
                </a:moveTo>
                <a:cubicBezTo>
                  <a:pt x="3106511" y="1145923"/>
                  <a:pt x="3147246" y="1151692"/>
                  <a:pt x="3188614" y="1167873"/>
                </a:cubicBezTo>
                <a:cubicBezTo>
                  <a:pt x="3191710" y="1168717"/>
                  <a:pt x="3194806" y="1170124"/>
                  <a:pt x="3197338" y="1171250"/>
                </a:cubicBezTo>
                <a:cubicBezTo>
                  <a:pt x="3168634" y="1173220"/>
                  <a:pt x="3139367" y="1173220"/>
                  <a:pt x="3110944" y="1178004"/>
                </a:cubicBezTo>
                <a:cubicBezTo>
                  <a:pt x="3035806" y="1190667"/>
                  <a:pt x="2971362" y="1226689"/>
                  <a:pt x="2914797" y="1276218"/>
                </a:cubicBezTo>
                <a:cubicBezTo>
                  <a:pt x="2786753" y="1388502"/>
                  <a:pt x="2711334" y="1530336"/>
                  <a:pt x="2686288" y="1698341"/>
                </a:cubicBezTo>
                <a:cubicBezTo>
                  <a:pt x="2673906" y="1781921"/>
                  <a:pt x="2677283" y="1864657"/>
                  <a:pt x="2708520" y="1944579"/>
                </a:cubicBezTo>
                <a:cubicBezTo>
                  <a:pt x="2723435" y="1982851"/>
                  <a:pt x="2744260" y="2017747"/>
                  <a:pt x="2773245" y="2047577"/>
                </a:cubicBezTo>
                <a:cubicBezTo>
                  <a:pt x="2776060" y="2050391"/>
                  <a:pt x="2778592" y="2053487"/>
                  <a:pt x="2780281" y="2057426"/>
                </a:cubicBezTo>
                <a:cubicBezTo>
                  <a:pt x="2753546" y="2043356"/>
                  <a:pt x="2730470" y="2024501"/>
                  <a:pt x="2711334" y="2001706"/>
                </a:cubicBezTo>
                <a:cubicBezTo>
                  <a:pt x="2646609" y="1924317"/>
                  <a:pt x="2613402" y="1835671"/>
                  <a:pt x="2618749" y="1733799"/>
                </a:cubicBezTo>
                <a:cubicBezTo>
                  <a:pt x="2624095" y="1629957"/>
                  <a:pt x="2644920" y="1530054"/>
                  <a:pt x="2696138" y="1438876"/>
                </a:cubicBezTo>
                <a:cubicBezTo>
                  <a:pt x="2756642" y="1331094"/>
                  <a:pt x="2838815" y="1243855"/>
                  <a:pt x="2948567" y="1185602"/>
                </a:cubicBezTo>
                <a:cubicBezTo>
                  <a:pt x="2987121" y="1165200"/>
                  <a:pt x="3026449" y="1152677"/>
                  <a:pt x="3066480" y="1149300"/>
                </a:cubicBezTo>
                <a:close/>
                <a:moveTo>
                  <a:pt x="2988282" y="1088056"/>
                </a:moveTo>
                <a:cubicBezTo>
                  <a:pt x="3000700" y="1088865"/>
                  <a:pt x="3013153" y="1090483"/>
                  <a:pt x="3025394" y="1092453"/>
                </a:cubicBezTo>
                <a:cubicBezTo>
                  <a:pt x="3069013" y="1099489"/>
                  <a:pt x="3110381" y="1113841"/>
                  <a:pt x="3150624" y="1133821"/>
                </a:cubicBezTo>
                <a:cubicBezTo>
                  <a:pt x="3148654" y="1133821"/>
                  <a:pt x="3146684" y="1134384"/>
                  <a:pt x="3144995" y="1134103"/>
                </a:cubicBezTo>
                <a:cubicBezTo>
                  <a:pt x="3071265" y="1117499"/>
                  <a:pt x="3002599" y="1134103"/>
                  <a:pt x="2937311" y="1168435"/>
                </a:cubicBezTo>
                <a:cubicBezTo>
                  <a:pt x="2868364" y="1204457"/>
                  <a:pt x="2810393" y="1254830"/>
                  <a:pt x="2759175" y="1313083"/>
                </a:cubicBezTo>
                <a:cubicBezTo>
                  <a:pt x="2657865" y="1428182"/>
                  <a:pt x="2610869" y="1564105"/>
                  <a:pt x="2598768" y="1715507"/>
                </a:cubicBezTo>
                <a:cubicBezTo>
                  <a:pt x="2591170" y="1810906"/>
                  <a:pt x="2614809" y="1896457"/>
                  <a:pt x="2664901" y="1976097"/>
                </a:cubicBezTo>
                <a:cubicBezTo>
                  <a:pt x="2677002" y="1994952"/>
                  <a:pt x="2693042" y="2012400"/>
                  <a:pt x="2707958" y="2031255"/>
                </a:cubicBezTo>
                <a:cubicBezTo>
                  <a:pt x="2561903" y="1949926"/>
                  <a:pt x="2484514" y="1829761"/>
                  <a:pt x="2494926" y="1660068"/>
                </a:cubicBezTo>
                <a:cubicBezTo>
                  <a:pt x="2498584" y="1600126"/>
                  <a:pt x="2510122" y="1541592"/>
                  <a:pt x="2534887" y="1486998"/>
                </a:cubicBezTo>
                <a:cubicBezTo>
                  <a:pt x="2583853" y="1378371"/>
                  <a:pt x="2646609" y="1279032"/>
                  <a:pt x="2733848" y="1196577"/>
                </a:cubicBezTo>
                <a:cubicBezTo>
                  <a:pt x="2795196" y="1138324"/>
                  <a:pt x="2865831" y="1097237"/>
                  <a:pt x="2951382" y="1088513"/>
                </a:cubicBezTo>
                <a:cubicBezTo>
                  <a:pt x="2963483" y="1087247"/>
                  <a:pt x="2975865" y="1087247"/>
                  <a:pt x="2988282" y="1088056"/>
                </a:cubicBezTo>
                <a:close/>
                <a:moveTo>
                  <a:pt x="2711053" y="991707"/>
                </a:moveTo>
                <a:cubicBezTo>
                  <a:pt x="2723436" y="991989"/>
                  <a:pt x="2736381" y="994240"/>
                  <a:pt x="2747637" y="999024"/>
                </a:cubicBezTo>
                <a:cubicBezTo>
                  <a:pt x="2798011" y="1020130"/>
                  <a:pt x="2848102" y="1042643"/>
                  <a:pt x="2898194" y="1064594"/>
                </a:cubicBezTo>
                <a:cubicBezTo>
                  <a:pt x="2902416" y="1066564"/>
                  <a:pt x="2906355" y="1068815"/>
                  <a:pt x="2912546" y="1071910"/>
                </a:cubicBezTo>
                <a:cubicBezTo>
                  <a:pt x="2907763" y="1073599"/>
                  <a:pt x="2905230" y="1074725"/>
                  <a:pt x="2902416" y="1075569"/>
                </a:cubicBezTo>
                <a:cubicBezTo>
                  <a:pt x="2823619" y="1095549"/>
                  <a:pt x="2758612" y="1138887"/>
                  <a:pt x="2702892" y="1196296"/>
                </a:cubicBezTo>
                <a:cubicBezTo>
                  <a:pt x="2617905" y="1283535"/>
                  <a:pt x="2552054" y="1384281"/>
                  <a:pt x="2508153" y="1497692"/>
                </a:cubicBezTo>
                <a:cubicBezTo>
                  <a:pt x="2472132" y="1590840"/>
                  <a:pt x="2460875" y="1687366"/>
                  <a:pt x="2484233" y="1786142"/>
                </a:cubicBezTo>
                <a:cubicBezTo>
                  <a:pt x="2490142" y="1810626"/>
                  <a:pt x="2499148" y="1834546"/>
                  <a:pt x="2507308" y="1860999"/>
                </a:cubicBezTo>
                <a:cubicBezTo>
                  <a:pt x="2451025" y="1829480"/>
                  <a:pt x="2394742" y="1801902"/>
                  <a:pt x="2343525" y="1767006"/>
                </a:cubicBezTo>
                <a:cubicBezTo>
                  <a:pt x="2319886" y="1751247"/>
                  <a:pt x="2303001" y="1723105"/>
                  <a:pt x="2288086" y="1697497"/>
                </a:cubicBezTo>
                <a:cubicBezTo>
                  <a:pt x="2250376" y="1632208"/>
                  <a:pt x="2243060" y="1560447"/>
                  <a:pt x="2251783" y="1486435"/>
                </a:cubicBezTo>
                <a:cubicBezTo>
                  <a:pt x="2268950" y="1344039"/>
                  <a:pt x="2329735" y="1221061"/>
                  <a:pt x="2424854" y="1115530"/>
                </a:cubicBezTo>
                <a:cubicBezTo>
                  <a:pt x="2500555" y="1031387"/>
                  <a:pt x="2596799" y="989456"/>
                  <a:pt x="2711053" y="991707"/>
                </a:cubicBezTo>
                <a:close/>
                <a:moveTo>
                  <a:pt x="3314689" y="935706"/>
                </a:moveTo>
                <a:cubicBezTo>
                  <a:pt x="3358027" y="934017"/>
                  <a:pt x="3379415" y="956249"/>
                  <a:pt x="3372942" y="999024"/>
                </a:cubicBezTo>
                <a:cubicBezTo>
                  <a:pt x="3361404" y="1075006"/>
                  <a:pt x="3348178" y="1150707"/>
                  <a:pt x="3335796" y="1226407"/>
                </a:cubicBezTo>
                <a:cubicBezTo>
                  <a:pt x="3335796" y="1227252"/>
                  <a:pt x="3334670" y="1228377"/>
                  <a:pt x="3333544" y="1230629"/>
                </a:cubicBezTo>
                <a:cubicBezTo>
                  <a:pt x="3329886" y="1228096"/>
                  <a:pt x="3326509" y="1226126"/>
                  <a:pt x="3323132" y="1223875"/>
                </a:cubicBezTo>
                <a:cubicBezTo>
                  <a:pt x="3316941" y="1219654"/>
                  <a:pt x="3311594" y="1213181"/>
                  <a:pt x="3304840" y="1210930"/>
                </a:cubicBezTo>
                <a:cubicBezTo>
                  <a:pt x="3273603" y="1199954"/>
                  <a:pt x="3253059" y="1172376"/>
                  <a:pt x="3223792" y="1159149"/>
                </a:cubicBezTo>
                <a:cubicBezTo>
                  <a:pt x="3222104" y="1158305"/>
                  <a:pt x="3219853" y="1157179"/>
                  <a:pt x="3219290" y="1155772"/>
                </a:cubicBezTo>
                <a:cubicBezTo>
                  <a:pt x="3213380" y="1135792"/>
                  <a:pt x="3194807" y="1131289"/>
                  <a:pt x="3179610" y="1122847"/>
                </a:cubicBezTo>
                <a:cubicBezTo>
                  <a:pt x="3120794" y="1091047"/>
                  <a:pt x="3056913" y="1074443"/>
                  <a:pt x="2991343" y="1064594"/>
                </a:cubicBezTo>
                <a:cubicBezTo>
                  <a:pt x="2989373" y="1064312"/>
                  <a:pt x="2987403" y="1063749"/>
                  <a:pt x="2985715" y="1064312"/>
                </a:cubicBezTo>
                <a:cubicBezTo>
                  <a:pt x="2957573" y="1071629"/>
                  <a:pt x="2934497" y="1058121"/>
                  <a:pt x="2910577" y="1047146"/>
                </a:cubicBezTo>
                <a:cubicBezTo>
                  <a:pt x="2868083" y="1027728"/>
                  <a:pt x="2823901" y="1011125"/>
                  <a:pt x="2782252" y="989737"/>
                </a:cubicBezTo>
                <a:cubicBezTo>
                  <a:pt x="2743416" y="969475"/>
                  <a:pt x="2703455" y="968350"/>
                  <a:pt x="2661806" y="972571"/>
                </a:cubicBezTo>
                <a:cubicBezTo>
                  <a:pt x="2556275" y="983265"/>
                  <a:pt x="2469318" y="1031105"/>
                  <a:pt x="2401215" y="1110746"/>
                </a:cubicBezTo>
                <a:cubicBezTo>
                  <a:pt x="2310881" y="1216558"/>
                  <a:pt x="2249814" y="1337004"/>
                  <a:pt x="2232366" y="1476867"/>
                </a:cubicBezTo>
                <a:cubicBezTo>
                  <a:pt x="2221672" y="1563262"/>
                  <a:pt x="2230678" y="1646560"/>
                  <a:pt x="2277393" y="1722261"/>
                </a:cubicBezTo>
                <a:cubicBezTo>
                  <a:pt x="2297655" y="1755187"/>
                  <a:pt x="2320731" y="1785861"/>
                  <a:pt x="2358159" y="1803027"/>
                </a:cubicBezTo>
                <a:cubicBezTo>
                  <a:pt x="2356189" y="1803309"/>
                  <a:pt x="2354219" y="1804153"/>
                  <a:pt x="2352249" y="1804153"/>
                </a:cubicBezTo>
                <a:cubicBezTo>
                  <a:pt x="2252065" y="1807249"/>
                  <a:pt x="2151600" y="1810063"/>
                  <a:pt x="2051416" y="1813158"/>
                </a:cubicBezTo>
                <a:cubicBezTo>
                  <a:pt x="2047195" y="1813158"/>
                  <a:pt x="2042974" y="1813440"/>
                  <a:pt x="2038752" y="1813158"/>
                </a:cubicBezTo>
                <a:cubicBezTo>
                  <a:pt x="2006953" y="1812033"/>
                  <a:pt x="1987816" y="1791771"/>
                  <a:pt x="1991475" y="1759971"/>
                </a:cubicBezTo>
                <a:cubicBezTo>
                  <a:pt x="1994289" y="1735488"/>
                  <a:pt x="2000480" y="1711286"/>
                  <a:pt x="2005827" y="1687084"/>
                </a:cubicBezTo>
                <a:cubicBezTo>
                  <a:pt x="2052542" y="1477149"/>
                  <a:pt x="2098975" y="1267213"/>
                  <a:pt x="2145972" y="1057277"/>
                </a:cubicBezTo>
                <a:cubicBezTo>
                  <a:pt x="2156666" y="1009718"/>
                  <a:pt x="2189873" y="982702"/>
                  <a:pt x="2238557" y="980451"/>
                </a:cubicBezTo>
                <a:cubicBezTo>
                  <a:pt x="2378702" y="974541"/>
                  <a:pt x="2518566" y="968631"/>
                  <a:pt x="2658710" y="963003"/>
                </a:cubicBezTo>
                <a:cubicBezTo>
                  <a:pt x="2784222" y="957656"/>
                  <a:pt x="2909733" y="952590"/>
                  <a:pt x="3035244" y="947525"/>
                </a:cubicBezTo>
                <a:cubicBezTo>
                  <a:pt x="3098844" y="944992"/>
                  <a:pt x="3162725" y="942741"/>
                  <a:pt x="3226325" y="940208"/>
                </a:cubicBezTo>
                <a:cubicBezTo>
                  <a:pt x="3255874" y="939083"/>
                  <a:pt x="3285141" y="936831"/>
                  <a:pt x="3314689" y="935706"/>
                </a:cubicBezTo>
                <a:close/>
                <a:moveTo>
                  <a:pt x="3414028" y="924449"/>
                </a:moveTo>
                <a:cubicBezTo>
                  <a:pt x="3447798" y="924730"/>
                  <a:pt x="3481568" y="923886"/>
                  <a:pt x="3514775" y="928107"/>
                </a:cubicBezTo>
                <a:cubicBezTo>
                  <a:pt x="3552203" y="932610"/>
                  <a:pt x="3576123" y="955686"/>
                  <a:pt x="3584566" y="993396"/>
                </a:cubicBezTo>
                <a:cubicBezTo>
                  <a:pt x="3584566" y="1006622"/>
                  <a:pt x="3584566" y="1019567"/>
                  <a:pt x="3584566" y="1032794"/>
                </a:cubicBezTo>
                <a:cubicBezTo>
                  <a:pt x="3547701" y="1166185"/>
                  <a:pt x="3486633" y="1290852"/>
                  <a:pt x="3439074" y="1421428"/>
                </a:cubicBezTo>
                <a:cubicBezTo>
                  <a:pt x="3437949" y="1417489"/>
                  <a:pt x="3436260" y="1413549"/>
                  <a:pt x="3435416" y="1409327"/>
                </a:cubicBezTo>
                <a:cubicBezTo>
                  <a:pt x="3423315" y="1358110"/>
                  <a:pt x="3403897" y="1310269"/>
                  <a:pt x="3369565" y="1269464"/>
                </a:cubicBezTo>
                <a:cubicBezTo>
                  <a:pt x="3362811" y="1261584"/>
                  <a:pt x="3361403" y="1253142"/>
                  <a:pt x="3362811" y="1243574"/>
                </a:cubicBezTo>
                <a:cubicBezTo>
                  <a:pt x="3376881" y="1140576"/>
                  <a:pt x="3390952" y="1037297"/>
                  <a:pt x="3405304" y="934299"/>
                </a:cubicBezTo>
                <a:cubicBezTo>
                  <a:pt x="3405867" y="930640"/>
                  <a:pt x="3410933" y="924449"/>
                  <a:pt x="3414028" y="924449"/>
                </a:cubicBezTo>
                <a:close/>
                <a:moveTo>
                  <a:pt x="592277" y="545945"/>
                </a:moveTo>
                <a:cubicBezTo>
                  <a:pt x="597061" y="548478"/>
                  <a:pt x="601001" y="550448"/>
                  <a:pt x="604378" y="552980"/>
                </a:cubicBezTo>
                <a:cubicBezTo>
                  <a:pt x="648279" y="588720"/>
                  <a:pt x="692461" y="624460"/>
                  <a:pt x="736081" y="660762"/>
                </a:cubicBezTo>
                <a:cubicBezTo>
                  <a:pt x="752121" y="673989"/>
                  <a:pt x="760001" y="692562"/>
                  <a:pt x="762534" y="713387"/>
                </a:cubicBezTo>
                <a:cubicBezTo>
                  <a:pt x="765629" y="739559"/>
                  <a:pt x="768725" y="765730"/>
                  <a:pt x="773790" y="791339"/>
                </a:cubicBezTo>
                <a:cubicBezTo>
                  <a:pt x="775197" y="799782"/>
                  <a:pt x="780544" y="809350"/>
                  <a:pt x="787298" y="814134"/>
                </a:cubicBezTo>
                <a:cubicBezTo>
                  <a:pt x="1141037" y="1073880"/>
                  <a:pt x="1495339" y="1333064"/>
                  <a:pt x="1849359" y="1592247"/>
                </a:cubicBezTo>
                <a:cubicBezTo>
                  <a:pt x="1877219" y="1612790"/>
                  <a:pt x="1905361" y="1632771"/>
                  <a:pt x="1935754" y="1654721"/>
                </a:cubicBezTo>
                <a:cubicBezTo>
                  <a:pt x="1948980" y="1617574"/>
                  <a:pt x="1961644" y="1581835"/>
                  <a:pt x="1974308" y="1546095"/>
                </a:cubicBezTo>
                <a:cubicBezTo>
                  <a:pt x="1975715" y="1546376"/>
                  <a:pt x="1977403" y="1546658"/>
                  <a:pt x="1978810" y="1546939"/>
                </a:cubicBezTo>
                <a:cubicBezTo>
                  <a:pt x="1975152" y="1574236"/>
                  <a:pt x="1971494" y="1601534"/>
                  <a:pt x="1968117" y="1629112"/>
                </a:cubicBezTo>
                <a:cubicBezTo>
                  <a:pt x="1963895" y="1662882"/>
                  <a:pt x="1958830" y="1696933"/>
                  <a:pt x="1957423" y="1730985"/>
                </a:cubicBezTo>
                <a:cubicBezTo>
                  <a:pt x="1956579" y="1750965"/>
                  <a:pt x="1960518" y="1771508"/>
                  <a:pt x="1963051" y="1793177"/>
                </a:cubicBezTo>
                <a:lnTo>
                  <a:pt x="1842324" y="1711567"/>
                </a:lnTo>
                <a:cubicBezTo>
                  <a:pt x="1835851" y="1707064"/>
                  <a:pt x="1829097" y="1702280"/>
                  <a:pt x="1822625" y="1697496"/>
                </a:cubicBezTo>
                <a:cubicBezTo>
                  <a:pt x="1822625" y="1697778"/>
                  <a:pt x="1822625" y="1698059"/>
                  <a:pt x="1823188" y="1698903"/>
                </a:cubicBezTo>
                <a:lnTo>
                  <a:pt x="1814535" y="1693067"/>
                </a:lnTo>
                <a:lnTo>
                  <a:pt x="1814535" y="1700207"/>
                </a:lnTo>
                <a:cubicBezTo>
                  <a:pt x="1814535" y="1777034"/>
                  <a:pt x="1814535" y="1854141"/>
                  <a:pt x="1814535" y="1930968"/>
                </a:cubicBezTo>
                <a:cubicBezTo>
                  <a:pt x="1814535" y="1944757"/>
                  <a:pt x="1813973" y="1958265"/>
                  <a:pt x="1812847" y="1971773"/>
                </a:cubicBezTo>
                <a:cubicBezTo>
                  <a:pt x="1808907" y="2022428"/>
                  <a:pt x="1782454" y="2057323"/>
                  <a:pt x="1736583" y="2077866"/>
                </a:cubicBezTo>
                <a:cubicBezTo>
                  <a:pt x="1651315" y="2115857"/>
                  <a:pt x="1565483" y="2115013"/>
                  <a:pt x="1479933" y="2079836"/>
                </a:cubicBezTo>
                <a:cubicBezTo>
                  <a:pt x="1448696" y="2066891"/>
                  <a:pt x="1426182" y="2044378"/>
                  <a:pt x="1416614" y="2010608"/>
                </a:cubicBezTo>
                <a:lnTo>
                  <a:pt x="1407645" y="1990988"/>
                </a:lnTo>
                <a:lnTo>
                  <a:pt x="1370743" y="1960516"/>
                </a:lnTo>
                <a:cubicBezTo>
                  <a:pt x="1313334" y="1933500"/>
                  <a:pt x="1256770" y="1905359"/>
                  <a:pt x="1197954" y="1882001"/>
                </a:cubicBezTo>
                <a:cubicBezTo>
                  <a:pt x="1032763" y="1816713"/>
                  <a:pt x="861100" y="1775345"/>
                  <a:pt x="685778" y="1751706"/>
                </a:cubicBezTo>
                <a:cubicBezTo>
                  <a:pt x="643566" y="1745796"/>
                  <a:pt x="601072" y="1741294"/>
                  <a:pt x="556327" y="1735665"/>
                </a:cubicBezTo>
                <a:cubicBezTo>
                  <a:pt x="556327" y="1745796"/>
                  <a:pt x="556609" y="1753394"/>
                  <a:pt x="556327" y="1761274"/>
                </a:cubicBezTo>
                <a:cubicBezTo>
                  <a:pt x="553232" y="1819808"/>
                  <a:pt x="551262" y="1878343"/>
                  <a:pt x="546196" y="1936596"/>
                </a:cubicBezTo>
                <a:cubicBezTo>
                  <a:pt x="543382" y="1970084"/>
                  <a:pt x="527904" y="1984436"/>
                  <a:pt x="494135" y="1989502"/>
                </a:cubicBezTo>
                <a:cubicBezTo>
                  <a:pt x="415620" y="2001040"/>
                  <a:pt x="337105" y="2011171"/>
                  <a:pt x="258590" y="2021865"/>
                </a:cubicBezTo>
                <a:cubicBezTo>
                  <a:pt x="197804" y="2030026"/>
                  <a:pt x="136737" y="2038187"/>
                  <a:pt x="75951" y="2046066"/>
                </a:cubicBezTo>
                <a:cubicBezTo>
                  <a:pt x="69760" y="2046910"/>
                  <a:pt x="63851" y="2047473"/>
                  <a:pt x="57659" y="2047473"/>
                </a:cubicBezTo>
                <a:cubicBezTo>
                  <a:pt x="33458" y="2047473"/>
                  <a:pt x="19950" y="2038750"/>
                  <a:pt x="14321" y="2015392"/>
                </a:cubicBezTo>
                <a:cubicBezTo>
                  <a:pt x="8975" y="1992597"/>
                  <a:pt x="5316" y="1969521"/>
                  <a:pt x="3065" y="1946164"/>
                </a:cubicBezTo>
                <a:cubicBezTo>
                  <a:pt x="814" y="1922806"/>
                  <a:pt x="251" y="1899167"/>
                  <a:pt x="251" y="1875810"/>
                </a:cubicBezTo>
                <a:cubicBezTo>
                  <a:pt x="-31" y="1719625"/>
                  <a:pt x="-312" y="1563439"/>
                  <a:pt x="814" y="1407535"/>
                </a:cubicBezTo>
                <a:cubicBezTo>
                  <a:pt x="1095" y="1370107"/>
                  <a:pt x="2221" y="1332679"/>
                  <a:pt x="5598" y="1295250"/>
                </a:cubicBezTo>
                <a:cubicBezTo>
                  <a:pt x="9256" y="1252194"/>
                  <a:pt x="28955" y="1232213"/>
                  <a:pt x="71730" y="1226304"/>
                </a:cubicBezTo>
                <a:cubicBezTo>
                  <a:pt x="177824" y="1211389"/>
                  <a:pt x="284480" y="1197881"/>
                  <a:pt x="390855" y="1183810"/>
                </a:cubicBezTo>
                <a:cubicBezTo>
                  <a:pt x="422936" y="1179589"/>
                  <a:pt x="455018" y="1175649"/>
                  <a:pt x="487099" y="1171990"/>
                </a:cubicBezTo>
                <a:cubicBezTo>
                  <a:pt x="518618" y="1168332"/>
                  <a:pt x="545352" y="1186343"/>
                  <a:pt x="550980" y="1217580"/>
                </a:cubicBezTo>
                <a:cubicBezTo>
                  <a:pt x="555202" y="1240374"/>
                  <a:pt x="556609" y="1264013"/>
                  <a:pt x="557172" y="1287371"/>
                </a:cubicBezTo>
                <a:cubicBezTo>
                  <a:pt x="557734" y="1316075"/>
                  <a:pt x="556609" y="1344498"/>
                  <a:pt x="556327" y="1373202"/>
                </a:cubicBezTo>
                <a:cubicBezTo>
                  <a:pt x="556046" y="1401625"/>
                  <a:pt x="564207" y="1413445"/>
                  <a:pt x="592348" y="1419917"/>
                </a:cubicBezTo>
                <a:cubicBezTo>
                  <a:pt x="652571" y="1433988"/>
                  <a:pt x="713076" y="1447215"/>
                  <a:pt x="773298" y="1461004"/>
                </a:cubicBezTo>
                <a:cubicBezTo>
                  <a:pt x="979294" y="1508563"/>
                  <a:pt x="1185009" y="1556404"/>
                  <a:pt x="1391005" y="1603963"/>
                </a:cubicBezTo>
                <a:lnTo>
                  <a:pt x="1407609" y="1607284"/>
                </a:lnTo>
                <a:lnTo>
                  <a:pt x="1407609" y="1607059"/>
                </a:lnTo>
                <a:cubicBezTo>
                  <a:pt x="1407609" y="1600868"/>
                  <a:pt x="1407609" y="1596365"/>
                  <a:pt x="1407609" y="1591862"/>
                </a:cubicBezTo>
                <a:cubicBezTo>
                  <a:pt x="1407609" y="1564424"/>
                  <a:pt x="1407539" y="1532413"/>
                  <a:pt x="1407504" y="1500402"/>
                </a:cubicBezTo>
                <a:lnTo>
                  <a:pt x="1407598" y="1418604"/>
                </a:lnTo>
                <a:lnTo>
                  <a:pt x="1353787" y="1382311"/>
                </a:lnTo>
                <a:cubicBezTo>
                  <a:pt x="1167772" y="1239071"/>
                  <a:pt x="982037" y="1095549"/>
                  <a:pt x="796303" y="952309"/>
                </a:cubicBezTo>
                <a:cubicBezTo>
                  <a:pt x="742834" y="911222"/>
                  <a:pt x="689928" y="869291"/>
                  <a:pt x="634771" y="830456"/>
                </a:cubicBezTo>
                <a:cubicBezTo>
                  <a:pt x="586930" y="796686"/>
                  <a:pt x="570327" y="751660"/>
                  <a:pt x="575392" y="696502"/>
                </a:cubicBezTo>
                <a:cubicBezTo>
                  <a:pt x="579332" y="653446"/>
                  <a:pt x="584679" y="610671"/>
                  <a:pt x="589463" y="567895"/>
                </a:cubicBezTo>
                <a:cubicBezTo>
                  <a:pt x="590307" y="561423"/>
                  <a:pt x="591152" y="554950"/>
                  <a:pt x="592277" y="545945"/>
                </a:cubicBezTo>
                <a:close/>
                <a:moveTo>
                  <a:pt x="1575261" y="0"/>
                </a:moveTo>
                <a:cubicBezTo>
                  <a:pt x="1578638" y="844"/>
                  <a:pt x="1582015" y="2814"/>
                  <a:pt x="1585392" y="2533"/>
                </a:cubicBezTo>
                <a:cubicBezTo>
                  <a:pt x="1693455" y="-3940"/>
                  <a:pt x="1792513" y="25890"/>
                  <a:pt x="1887913" y="74294"/>
                </a:cubicBezTo>
                <a:cubicBezTo>
                  <a:pt x="2060702" y="161532"/>
                  <a:pt x="2233773" y="247645"/>
                  <a:pt x="2407124" y="334040"/>
                </a:cubicBezTo>
                <a:cubicBezTo>
                  <a:pt x="2517439" y="388916"/>
                  <a:pt x="2628317" y="442666"/>
                  <a:pt x="2738632" y="497542"/>
                </a:cubicBezTo>
                <a:cubicBezTo>
                  <a:pt x="2995001" y="624742"/>
                  <a:pt x="3251370" y="752504"/>
                  <a:pt x="3507458" y="879986"/>
                </a:cubicBezTo>
                <a:cubicBezTo>
                  <a:pt x="3512242" y="882518"/>
                  <a:pt x="3517026" y="885332"/>
                  <a:pt x="3521247" y="890398"/>
                </a:cubicBezTo>
                <a:cubicBezTo>
                  <a:pt x="3514775" y="890679"/>
                  <a:pt x="3508584" y="891242"/>
                  <a:pt x="3502111" y="891524"/>
                </a:cubicBezTo>
                <a:cubicBezTo>
                  <a:pt x="3419657" y="893775"/>
                  <a:pt x="3337202" y="895745"/>
                  <a:pt x="3254747" y="898559"/>
                </a:cubicBezTo>
                <a:cubicBezTo>
                  <a:pt x="3146965" y="902217"/>
                  <a:pt x="3039464" y="907001"/>
                  <a:pt x="2931682" y="910660"/>
                </a:cubicBezTo>
                <a:cubicBezTo>
                  <a:pt x="2821086" y="914318"/>
                  <a:pt x="2710490" y="917132"/>
                  <a:pt x="2599894" y="920509"/>
                </a:cubicBezTo>
                <a:cubicBezTo>
                  <a:pt x="2525037" y="922761"/>
                  <a:pt x="2450181" y="925856"/>
                  <a:pt x="2375043" y="928389"/>
                </a:cubicBezTo>
                <a:cubicBezTo>
                  <a:pt x="2344650" y="929515"/>
                  <a:pt x="2314257" y="930077"/>
                  <a:pt x="2283583" y="930640"/>
                </a:cubicBezTo>
                <a:cubicBezTo>
                  <a:pt x="2219983" y="931766"/>
                  <a:pt x="2173268" y="959626"/>
                  <a:pt x="2141468" y="1015346"/>
                </a:cubicBezTo>
                <a:cubicBezTo>
                  <a:pt x="2112201" y="1066845"/>
                  <a:pt x="2095035" y="1122565"/>
                  <a:pt x="2075617" y="1178004"/>
                </a:cubicBezTo>
                <a:cubicBezTo>
                  <a:pt x="2035938" y="1291696"/>
                  <a:pt x="1997384" y="1405669"/>
                  <a:pt x="1957704" y="1519361"/>
                </a:cubicBezTo>
                <a:cubicBezTo>
                  <a:pt x="1946729" y="1550598"/>
                  <a:pt x="1934065" y="1581272"/>
                  <a:pt x="1921402" y="1613635"/>
                </a:cubicBezTo>
                <a:cubicBezTo>
                  <a:pt x="1917180" y="1610821"/>
                  <a:pt x="1913241" y="1608288"/>
                  <a:pt x="1909301" y="1605193"/>
                </a:cubicBezTo>
                <a:cubicBezTo>
                  <a:pt x="1721878" y="1467862"/>
                  <a:pt x="1534174" y="1330531"/>
                  <a:pt x="1346470" y="1193201"/>
                </a:cubicBezTo>
                <a:cubicBezTo>
                  <a:pt x="1166927" y="1062061"/>
                  <a:pt x="987384" y="931203"/>
                  <a:pt x="808123" y="799782"/>
                </a:cubicBezTo>
                <a:cubicBezTo>
                  <a:pt x="802494" y="795561"/>
                  <a:pt x="797710" y="787681"/>
                  <a:pt x="796303" y="780646"/>
                </a:cubicBezTo>
                <a:cubicBezTo>
                  <a:pt x="791519" y="756163"/>
                  <a:pt x="787861" y="731680"/>
                  <a:pt x="784765" y="706915"/>
                </a:cubicBezTo>
                <a:cubicBezTo>
                  <a:pt x="781107" y="678492"/>
                  <a:pt x="768162" y="655416"/>
                  <a:pt x="745930" y="637687"/>
                </a:cubicBezTo>
                <a:cubicBezTo>
                  <a:pt x="698652" y="599415"/>
                  <a:pt x="651374" y="560861"/>
                  <a:pt x="603815" y="522870"/>
                </a:cubicBezTo>
                <a:cubicBezTo>
                  <a:pt x="595654" y="516397"/>
                  <a:pt x="592840" y="510487"/>
                  <a:pt x="595091" y="499512"/>
                </a:cubicBezTo>
                <a:cubicBezTo>
                  <a:pt x="614509" y="392574"/>
                  <a:pt x="633082" y="285636"/>
                  <a:pt x="652219" y="178699"/>
                </a:cubicBezTo>
                <a:cubicBezTo>
                  <a:pt x="657847" y="147180"/>
                  <a:pt x="666289" y="116506"/>
                  <a:pt x="685144" y="89771"/>
                </a:cubicBezTo>
                <a:cubicBezTo>
                  <a:pt x="711316" y="52625"/>
                  <a:pt x="749307" y="35177"/>
                  <a:pt x="792926" y="32081"/>
                </a:cubicBezTo>
                <a:cubicBezTo>
                  <a:pt x="845270" y="28142"/>
                  <a:pt x="897894" y="26734"/>
                  <a:pt x="950237" y="25046"/>
                </a:cubicBezTo>
                <a:cubicBezTo>
                  <a:pt x="1048733" y="21950"/>
                  <a:pt x="1146947" y="19980"/>
                  <a:pt x="1245442" y="16322"/>
                </a:cubicBezTo>
                <a:cubicBezTo>
                  <a:pt x="1347596" y="12382"/>
                  <a:pt x="1449468" y="7317"/>
                  <a:pt x="1551622" y="2533"/>
                </a:cubicBezTo>
                <a:cubicBezTo>
                  <a:pt x="1555562" y="2251"/>
                  <a:pt x="1559783" y="1126"/>
                  <a:pt x="1563723" y="281"/>
                </a:cubicBezTo>
                <a:cubicBezTo>
                  <a:pt x="1567663" y="0"/>
                  <a:pt x="1571321" y="0"/>
                  <a:pt x="1575261" y="0"/>
                </a:cubicBezTo>
                <a:close/>
              </a:path>
            </a:pathLst>
          </a:custGeom>
          <a:solidFill>
            <a:schemeClr val="accent6"/>
          </a:solidFill>
          <a:ln w="28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reactiva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122F96-822A-4223-8DC6-92582D9FADBC}"/>
              </a:ext>
            </a:extLst>
          </p:cNvPr>
          <p:cNvSpPr/>
          <p:nvPr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7A5B49-C99A-4816-A80E-F08943C62BEF}"/>
              </a:ext>
            </a:extLst>
          </p:cNvPr>
          <p:cNvGrpSpPr/>
          <p:nvPr/>
        </p:nvGrpSpPr>
        <p:grpSpPr>
          <a:xfrm>
            <a:off x="9064359" y="2723682"/>
            <a:ext cx="2303626" cy="2356922"/>
            <a:chOff x="9064359" y="2723682"/>
            <a:chExt cx="2303626" cy="2356922"/>
          </a:xfrm>
          <a:solidFill>
            <a:schemeClr val="bg1"/>
          </a:solidFill>
        </p:grpSpPr>
        <p:sp>
          <p:nvSpPr>
            <p:cNvPr id="5" name="Rounded Rectangle 7">
              <a:extLst>
                <a:ext uri="{FF2B5EF4-FFF2-40B4-BE49-F238E27FC236}">
                  <a16:creationId xmlns:a16="http://schemas.microsoft.com/office/drawing/2014/main" id="{BB619027-3093-495F-AAB2-9E96AE8072CA}"/>
                </a:ext>
              </a:extLst>
            </p:cNvPr>
            <p:cNvSpPr/>
            <p:nvPr/>
          </p:nvSpPr>
          <p:spPr>
            <a:xfrm>
              <a:off x="9996243" y="4658697"/>
              <a:ext cx="433068" cy="7404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" name="Rounded Rectangle 8">
              <a:extLst>
                <a:ext uri="{FF2B5EF4-FFF2-40B4-BE49-F238E27FC236}">
                  <a16:creationId xmlns:a16="http://schemas.microsoft.com/office/drawing/2014/main" id="{EBC94994-98C0-4527-B936-F823AADF1771}"/>
                </a:ext>
              </a:extLst>
            </p:cNvPr>
            <p:cNvSpPr/>
            <p:nvPr/>
          </p:nvSpPr>
          <p:spPr>
            <a:xfrm>
              <a:off x="9996243" y="4756832"/>
              <a:ext cx="433068" cy="7404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" name="Rounded Rectangle 9">
              <a:extLst>
                <a:ext uri="{FF2B5EF4-FFF2-40B4-BE49-F238E27FC236}">
                  <a16:creationId xmlns:a16="http://schemas.microsoft.com/office/drawing/2014/main" id="{9561C240-9DF3-49ED-862A-5BE137C17E10}"/>
                </a:ext>
              </a:extLst>
            </p:cNvPr>
            <p:cNvSpPr/>
            <p:nvPr/>
          </p:nvSpPr>
          <p:spPr>
            <a:xfrm>
              <a:off x="9996243" y="4854966"/>
              <a:ext cx="433068" cy="7404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" name="Chord 8">
              <a:extLst>
                <a:ext uri="{FF2B5EF4-FFF2-40B4-BE49-F238E27FC236}">
                  <a16:creationId xmlns:a16="http://schemas.microsoft.com/office/drawing/2014/main" id="{658549DE-3185-40DB-9C91-F224A4F9DB88}"/>
                </a:ext>
              </a:extLst>
            </p:cNvPr>
            <p:cNvSpPr/>
            <p:nvPr/>
          </p:nvSpPr>
          <p:spPr>
            <a:xfrm rot="19366553">
              <a:off x="10081327" y="4849871"/>
              <a:ext cx="279977" cy="230733"/>
            </a:xfrm>
            <a:custGeom>
              <a:avLst/>
              <a:gdLst/>
              <a:ahLst/>
              <a:cxnLst/>
              <a:rect l="l" t="t" r="r" b="b"/>
              <a:pathLst>
                <a:path w="808567" h="666352">
                  <a:moveTo>
                    <a:pt x="11238" y="0"/>
                  </a:moveTo>
                  <a:lnTo>
                    <a:pt x="808567" y="605735"/>
                  </a:lnTo>
                  <a:cubicBezTo>
                    <a:pt x="631295" y="696452"/>
                    <a:pt x="413578" y="686352"/>
                    <a:pt x="241904" y="568647"/>
                  </a:cubicBezTo>
                  <a:cubicBezTo>
                    <a:pt x="54716" y="440307"/>
                    <a:pt x="-32876" y="214793"/>
                    <a:pt x="1123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9" name="Freeform 19">
              <a:extLst>
                <a:ext uri="{FF2B5EF4-FFF2-40B4-BE49-F238E27FC236}">
                  <a16:creationId xmlns:a16="http://schemas.microsoft.com/office/drawing/2014/main" id="{FF452299-58D4-4197-9F7F-B51DF6553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3039" y="3410767"/>
              <a:ext cx="1039477" cy="1222506"/>
            </a:xfrm>
            <a:custGeom>
              <a:avLst/>
              <a:gdLst>
                <a:gd name="T0" fmla="*/ 1239 w 2141"/>
                <a:gd name="T1" fmla="*/ 16 h 2665"/>
                <a:gd name="T2" fmla="*/ 1465 w 2141"/>
                <a:gd name="T3" fmla="*/ 82 h 2665"/>
                <a:gd name="T4" fmla="*/ 1673 w 2141"/>
                <a:gd name="T5" fmla="*/ 194 h 2665"/>
                <a:gd name="T6" fmla="*/ 1855 w 2141"/>
                <a:gd name="T7" fmla="*/ 349 h 2665"/>
                <a:gd name="T8" fmla="*/ 2000 w 2141"/>
                <a:gd name="T9" fmla="*/ 546 h 2665"/>
                <a:gd name="T10" fmla="*/ 2099 w 2141"/>
                <a:gd name="T11" fmla="*/ 777 h 2665"/>
                <a:gd name="T12" fmla="*/ 2141 w 2141"/>
                <a:gd name="T13" fmla="*/ 1039 h 2665"/>
                <a:gd name="T14" fmla="*/ 2119 w 2141"/>
                <a:gd name="T15" fmla="*/ 1331 h 2665"/>
                <a:gd name="T16" fmla="*/ 2051 w 2141"/>
                <a:gd name="T17" fmla="*/ 1562 h 2665"/>
                <a:gd name="T18" fmla="*/ 1959 w 2141"/>
                <a:gd name="T19" fmla="*/ 1722 h 2665"/>
                <a:gd name="T20" fmla="*/ 1853 w 2141"/>
                <a:gd name="T21" fmla="*/ 1859 h 2665"/>
                <a:gd name="T22" fmla="*/ 1743 w 2141"/>
                <a:gd name="T23" fmla="*/ 1990 h 2665"/>
                <a:gd name="T24" fmla="*/ 1644 w 2141"/>
                <a:gd name="T25" fmla="*/ 2133 h 2665"/>
                <a:gd name="T26" fmla="*/ 1578 w 2141"/>
                <a:gd name="T27" fmla="*/ 2265 h 2665"/>
                <a:gd name="T28" fmla="*/ 1542 w 2141"/>
                <a:gd name="T29" fmla="*/ 2384 h 2665"/>
                <a:gd name="T30" fmla="*/ 1535 w 2141"/>
                <a:gd name="T31" fmla="*/ 2512 h 2665"/>
                <a:gd name="T32" fmla="*/ 1495 w 2141"/>
                <a:gd name="T33" fmla="*/ 2608 h 2665"/>
                <a:gd name="T34" fmla="*/ 1430 w 2141"/>
                <a:gd name="T35" fmla="*/ 2661 h 2665"/>
                <a:gd name="T36" fmla="*/ 1302 w 2141"/>
                <a:gd name="T37" fmla="*/ 2665 h 2665"/>
                <a:gd name="T38" fmla="*/ 1103 w 2141"/>
                <a:gd name="T39" fmla="*/ 2664 h 2665"/>
                <a:gd name="T40" fmla="*/ 893 w 2141"/>
                <a:gd name="T41" fmla="*/ 2664 h 2665"/>
                <a:gd name="T42" fmla="*/ 736 w 2141"/>
                <a:gd name="T43" fmla="*/ 2664 h 2665"/>
                <a:gd name="T44" fmla="*/ 668 w 2141"/>
                <a:gd name="T45" fmla="*/ 2629 h 2665"/>
                <a:gd name="T46" fmla="*/ 633 w 2141"/>
                <a:gd name="T47" fmla="*/ 2573 h 2665"/>
                <a:gd name="T48" fmla="*/ 621 w 2141"/>
                <a:gd name="T49" fmla="*/ 2514 h 2665"/>
                <a:gd name="T50" fmla="*/ 621 w 2141"/>
                <a:gd name="T51" fmla="*/ 2441 h 2665"/>
                <a:gd name="T52" fmla="*/ 615 w 2141"/>
                <a:gd name="T53" fmla="*/ 2358 h 2665"/>
                <a:gd name="T54" fmla="*/ 589 w 2141"/>
                <a:gd name="T55" fmla="*/ 2258 h 2665"/>
                <a:gd name="T56" fmla="*/ 522 w 2141"/>
                <a:gd name="T57" fmla="*/ 2136 h 2665"/>
                <a:gd name="T58" fmla="*/ 429 w 2141"/>
                <a:gd name="T59" fmla="*/ 2015 h 2665"/>
                <a:gd name="T60" fmla="*/ 351 w 2141"/>
                <a:gd name="T61" fmla="*/ 1917 h 2665"/>
                <a:gd name="T62" fmla="*/ 250 w 2141"/>
                <a:gd name="T63" fmla="*/ 1794 h 2665"/>
                <a:gd name="T64" fmla="*/ 145 w 2141"/>
                <a:gd name="T65" fmla="*/ 1641 h 2665"/>
                <a:gd name="T66" fmla="*/ 58 w 2141"/>
                <a:gd name="T67" fmla="*/ 1458 h 2665"/>
                <a:gd name="T68" fmla="*/ 6 w 2141"/>
                <a:gd name="T69" fmla="*/ 1244 h 2665"/>
                <a:gd name="T70" fmla="*/ 7 w 2141"/>
                <a:gd name="T71" fmla="*/ 988 h 2665"/>
                <a:gd name="T72" fmla="*/ 58 w 2141"/>
                <a:gd name="T73" fmla="*/ 742 h 2665"/>
                <a:gd name="T74" fmla="*/ 145 w 2141"/>
                <a:gd name="T75" fmla="*/ 540 h 2665"/>
                <a:gd name="T76" fmla="*/ 260 w 2141"/>
                <a:gd name="T77" fmla="*/ 376 h 2665"/>
                <a:gd name="T78" fmla="*/ 394 w 2141"/>
                <a:gd name="T79" fmla="*/ 249 h 2665"/>
                <a:gd name="T80" fmla="*/ 537 w 2141"/>
                <a:gd name="T81" fmla="*/ 152 h 2665"/>
                <a:gd name="T82" fmla="*/ 679 w 2141"/>
                <a:gd name="T83" fmla="*/ 83 h 2665"/>
                <a:gd name="T84" fmla="*/ 813 w 2141"/>
                <a:gd name="T85" fmla="*/ 37 h 2665"/>
                <a:gd name="T86" fmla="*/ 928 w 2141"/>
                <a:gd name="T87" fmla="*/ 9 h 2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41" h="2665">
                  <a:moveTo>
                    <a:pt x="1084" y="0"/>
                  </a:moveTo>
                  <a:lnTo>
                    <a:pt x="1162" y="6"/>
                  </a:lnTo>
                  <a:lnTo>
                    <a:pt x="1239" y="16"/>
                  </a:lnTo>
                  <a:lnTo>
                    <a:pt x="1316" y="32"/>
                  </a:lnTo>
                  <a:lnTo>
                    <a:pt x="1391" y="54"/>
                  </a:lnTo>
                  <a:lnTo>
                    <a:pt x="1465" y="82"/>
                  </a:lnTo>
                  <a:lnTo>
                    <a:pt x="1537" y="114"/>
                  </a:lnTo>
                  <a:lnTo>
                    <a:pt x="1606" y="152"/>
                  </a:lnTo>
                  <a:lnTo>
                    <a:pt x="1673" y="194"/>
                  </a:lnTo>
                  <a:lnTo>
                    <a:pt x="1737" y="242"/>
                  </a:lnTo>
                  <a:lnTo>
                    <a:pt x="1798" y="293"/>
                  </a:lnTo>
                  <a:lnTo>
                    <a:pt x="1855" y="349"/>
                  </a:lnTo>
                  <a:lnTo>
                    <a:pt x="1907" y="410"/>
                  </a:lnTo>
                  <a:lnTo>
                    <a:pt x="1956" y="476"/>
                  </a:lnTo>
                  <a:lnTo>
                    <a:pt x="2000" y="546"/>
                  </a:lnTo>
                  <a:lnTo>
                    <a:pt x="2038" y="618"/>
                  </a:lnTo>
                  <a:lnTo>
                    <a:pt x="2071" y="696"/>
                  </a:lnTo>
                  <a:lnTo>
                    <a:pt x="2099" y="777"/>
                  </a:lnTo>
                  <a:lnTo>
                    <a:pt x="2119" y="861"/>
                  </a:lnTo>
                  <a:lnTo>
                    <a:pt x="2134" y="949"/>
                  </a:lnTo>
                  <a:lnTo>
                    <a:pt x="2141" y="1039"/>
                  </a:lnTo>
                  <a:lnTo>
                    <a:pt x="2141" y="1133"/>
                  </a:lnTo>
                  <a:lnTo>
                    <a:pt x="2135" y="1231"/>
                  </a:lnTo>
                  <a:lnTo>
                    <a:pt x="2119" y="1331"/>
                  </a:lnTo>
                  <a:lnTo>
                    <a:pt x="2096" y="1433"/>
                  </a:lnTo>
                  <a:lnTo>
                    <a:pt x="2076" y="1500"/>
                  </a:lnTo>
                  <a:lnTo>
                    <a:pt x="2051" y="1562"/>
                  </a:lnTo>
                  <a:lnTo>
                    <a:pt x="2023" y="1619"/>
                  </a:lnTo>
                  <a:lnTo>
                    <a:pt x="1993" y="1672"/>
                  </a:lnTo>
                  <a:lnTo>
                    <a:pt x="1959" y="1722"/>
                  </a:lnTo>
                  <a:lnTo>
                    <a:pt x="1926" y="1769"/>
                  </a:lnTo>
                  <a:lnTo>
                    <a:pt x="1889" y="1816"/>
                  </a:lnTo>
                  <a:lnTo>
                    <a:pt x="1853" y="1859"/>
                  </a:lnTo>
                  <a:lnTo>
                    <a:pt x="1815" y="1903"/>
                  </a:lnTo>
                  <a:lnTo>
                    <a:pt x="1779" y="1945"/>
                  </a:lnTo>
                  <a:lnTo>
                    <a:pt x="1743" y="1990"/>
                  </a:lnTo>
                  <a:lnTo>
                    <a:pt x="1708" y="2035"/>
                  </a:lnTo>
                  <a:lnTo>
                    <a:pt x="1676" y="2082"/>
                  </a:lnTo>
                  <a:lnTo>
                    <a:pt x="1644" y="2133"/>
                  </a:lnTo>
                  <a:lnTo>
                    <a:pt x="1616" y="2185"/>
                  </a:lnTo>
                  <a:lnTo>
                    <a:pt x="1597" y="2226"/>
                  </a:lnTo>
                  <a:lnTo>
                    <a:pt x="1578" y="2265"/>
                  </a:lnTo>
                  <a:lnTo>
                    <a:pt x="1564" y="2304"/>
                  </a:lnTo>
                  <a:lnTo>
                    <a:pt x="1551" y="2344"/>
                  </a:lnTo>
                  <a:lnTo>
                    <a:pt x="1542" y="2384"/>
                  </a:lnTo>
                  <a:lnTo>
                    <a:pt x="1536" y="2428"/>
                  </a:lnTo>
                  <a:lnTo>
                    <a:pt x="1536" y="2473"/>
                  </a:lnTo>
                  <a:lnTo>
                    <a:pt x="1535" y="2512"/>
                  </a:lnTo>
                  <a:lnTo>
                    <a:pt x="1526" y="2549"/>
                  </a:lnTo>
                  <a:lnTo>
                    <a:pt x="1513" y="2581"/>
                  </a:lnTo>
                  <a:lnTo>
                    <a:pt x="1495" y="2608"/>
                  </a:lnTo>
                  <a:lnTo>
                    <a:pt x="1475" y="2632"/>
                  </a:lnTo>
                  <a:lnTo>
                    <a:pt x="1453" y="2649"/>
                  </a:lnTo>
                  <a:lnTo>
                    <a:pt x="1430" y="2661"/>
                  </a:lnTo>
                  <a:lnTo>
                    <a:pt x="1408" y="2665"/>
                  </a:lnTo>
                  <a:lnTo>
                    <a:pt x="1359" y="2665"/>
                  </a:lnTo>
                  <a:lnTo>
                    <a:pt x="1302" y="2665"/>
                  </a:lnTo>
                  <a:lnTo>
                    <a:pt x="1239" y="2665"/>
                  </a:lnTo>
                  <a:lnTo>
                    <a:pt x="1172" y="2665"/>
                  </a:lnTo>
                  <a:lnTo>
                    <a:pt x="1103" y="2664"/>
                  </a:lnTo>
                  <a:lnTo>
                    <a:pt x="1031" y="2664"/>
                  </a:lnTo>
                  <a:lnTo>
                    <a:pt x="961" y="2664"/>
                  </a:lnTo>
                  <a:lnTo>
                    <a:pt x="893" y="2664"/>
                  </a:lnTo>
                  <a:lnTo>
                    <a:pt x="828" y="2664"/>
                  </a:lnTo>
                  <a:lnTo>
                    <a:pt x="768" y="2665"/>
                  </a:lnTo>
                  <a:lnTo>
                    <a:pt x="736" y="2664"/>
                  </a:lnTo>
                  <a:lnTo>
                    <a:pt x="708" y="2656"/>
                  </a:lnTo>
                  <a:lnTo>
                    <a:pt x="687" y="2645"/>
                  </a:lnTo>
                  <a:lnTo>
                    <a:pt x="668" y="2629"/>
                  </a:lnTo>
                  <a:lnTo>
                    <a:pt x="652" y="2611"/>
                  </a:lnTo>
                  <a:lnTo>
                    <a:pt x="640" y="2592"/>
                  </a:lnTo>
                  <a:lnTo>
                    <a:pt x="633" y="2573"/>
                  </a:lnTo>
                  <a:lnTo>
                    <a:pt x="627" y="2554"/>
                  </a:lnTo>
                  <a:lnTo>
                    <a:pt x="624" y="2537"/>
                  </a:lnTo>
                  <a:lnTo>
                    <a:pt x="621" y="2514"/>
                  </a:lnTo>
                  <a:lnTo>
                    <a:pt x="621" y="2490"/>
                  </a:lnTo>
                  <a:lnTo>
                    <a:pt x="621" y="2467"/>
                  </a:lnTo>
                  <a:lnTo>
                    <a:pt x="621" y="2441"/>
                  </a:lnTo>
                  <a:lnTo>
                    <a:pt x="621" y="2415"/>
                  </a:lnTo>
                  <a:lnTo>
                    <a:pt x="620" y="2387"/>
                  </a:lnTo>
                  <a:lnTo>
                    <a:pt x="615" y="2358"/>
                  </a:lnTo>
                  <a:lnTo>
                    <a:pt x="609" y="2326"/>
                  </a:lnTo>
                  <a:lnTo>
                    <a:pt x="601" y="2293"/>
                  </a:lnTo>
                  <a:lnTo>
                    <a:pt x="589" y="2258"/>
                  </a:lnTo>
                  <a:lnTo>
                    <a:pt x="572" y="2220"/>
                  </a:lnTo>
                  <a:lnTo>
                    <a:pt x="550" y="2179"/>
                  </a:lnTo>
                  <a:lnTo>
                    <a:pt x="522" y="2136"/>
                  </a:lnTo>
                  <a:lnTo>
                    <a:pt x="489" y="2090"/>
                  </a:lnTo>
                  <a:lnTo>
                    <a:pt x="448" y="2041"/>
                  </a:lnTo>
                  <a:lnTo>
                    <a:pt x="429" y="2015"/>
                  </a:lnTo>
                  <a:lnTo>
                    <a:pt x="407" y="1984"/>
                  </a:lnTo>
                  <a:lnTo>
                    <a:pt x="380" y="1952"/>
                  </a:lnTo>
                  <a:lnTo>
                    <a:pt x="351" y="1917"/>
                  </a:lnTo>
                  <a:lnTo>
                    <a:pt x="319" y="1878"/>
                  </a:lnTo>
                  <a:lnTo>
                    <a:pt x="285" y="1837"/>
                  </a:lnTo>
                  <a:lnTo>
                    <a:pt x="250" y="1794"/>
                  </a:lnTo>
                  <a:lnTo>
                    <a:pt x="214" y="1746"/>
                  </a:lnTo>
                  <a:lnTo>
                    <a:pt x="179" y="1695"/>
                  </a:lnTo>
                  <a:lnTo>
                    <a:pt x="145" y="1641"/>
                  </a:lnTo>
                  <a:lnTo>
                    <a:pt x="113" y="1583"/>
                  </a:lnTo>
                  <a:lnTo>
                    <a:pt x="84" y="1523"/>
                  </a:lnTo>
                  <a:lnTo>
                    <a:pt x="58" y="1458"/>
                  </a:lnTo>
                  <a:lnTo>
                    <a:pt x="36" y="1391"/>
                  </a:lnTo>
                  <a:lnTo>
                    <a:pt x="19" y="1318"/>
                  </a:lnTo>
                  <a:lnTo>
                    <a:pt x="6" y="1244"/>
                  </a:lnTo>
                  <a:lnTo>
                    <a:pt x="0" y="1164"/>
                  </a:lnTo>
                  <a:lnTo>
                    <a:pt x="0" y="1081"/>
                  </a:lnTo>
                  <a:lnTo>
                    <a:pt x="7" y="988"/>
                  </a:lnTo>
                  <a:lnTo>
                    <a:pt x="19" y="901"/>
                  </a:lnTo>
                  <a:lnTo>
                    <a:pt x="36" y="819"/>
                  </a:lnTo>
                  <a:lnTo>
                    <a:pt x="58" y="742"/>
                  </a:lnTo>
                  <a:lnTo>
                    <a:pt x="83" y="669"/>
                  </a:lnTo>
                  <a:lnTo>
                    <a:pt x="112" y="602"/>
                  </a:lnTo>
                  <a:lnTo>
                    <a:pt x="145" y="540"/>
                  </a:lnTo>
                  <a:lnTo>
                    <a:pt x="180" y="480"/>
                  </a:lnTo>
                  <a:lnTo>
                    <a:pt x="220" y="426"/>
                  </a:lnTo>
                  <a:lnTo>
                    <a:pt x="260" y="376"/>
                  </a:lnTo>
                  <a:lnTo>
                    <a:pt x="304" y="330"/>
                  </a:lnTo>
                  <a:lnTo>
                    <a:pt x="348" y="287"/>
                  </a:lnTo>
                  <a:lnTo>
                    <a:pt x="394" y="249"/>
                  </a:lnTo>
                  <a:lnTo>
                    <a:pt x="441" y="213"/>
                  </a:lnTo>
                  <a:lnTo>
                    <a:pt x="489" y="181"/>
                  </a:lnTo>
                  <a:lnTo>
                    <a:pt x="537" y="152"/>
                  </a:lnTo>
                  <a:lnTo>
                    <a:pt x="585" y="125"/>
                  </a:lnTo>
                  <a:lnTo>
                    <a:pt x="633" y="104"/>
                  </a:lnTo>
                  <a:lnTo>
                    <a:pt x="679" y="83"/>
                  </a:lnTo>
                  <a:lnTo>
                    <a:pt x="726" y="64"/>
                  </a:lnTo>
                  <a:lnTo>
                    <a:pt x="769" y="50"/>
                  </a:lnTo>
                  <a:lnTo>
                    <a:pt x="813" y="37"/>
                  </a:lnTo>
                  <a:lnTo>
                    <a:pt x="854" y="25"/>
                  </a:lnTo>
                  <a:lnTo>
                    <a:pt x="892" y="16"/>
                  </a:lnTo>
                  <a:lnTo>
                    <a:pt x="928" y="9"/>
                  </a:lnTo>
                  <a:lnTo>
                    <a:pt x="1007" y="2"/>
                  </a:lnTo>
                  <a:lnTo>
                    <a:pt x="10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FB4898A-2A31-4B4D-9BAA-D9D595860EFC}"/>
                </a:ext>
              </a:extLst>
            </p:cNvPr>
            <p:cNvSpPr/>
            <p:nvPr/>
          </p:nvSpPr>
          <p:spPr>
            <a:xfrm>
              <a:off x="10176254" y="2723682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4ADDC0-FEB8-412D-83D9-63EF0C86903B}"/>
                </a:ext>
              </a:extLst>
            </p:cNvPr>
            <p:cNvSpPr/>
            <p:nvPr/>
          </p:nvSpPr>
          <p:spPr>
            <a:xfrm rot="8100000">
              <a:off x="9590460" y="2929530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61B7982-01A4-4704-943F-7DB820CD5A49}"/>
                </a:ext>
              </a:extLst>
            </p:cNvPr>
            <p:cNvSpPr/>
            <p:nvPr/>
          </p:nvSpPr>
          <p:spPr>
            <a:xfrm rot="16800000">
              <a:off x="9271325" y="3430622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" name="Rectangle 116">
              <a:extLst>
                <a:ext uri="{FF2B5EF4-FFF2-40B4-BE49-F238E27FC236}">
                  <a16:creationId xmlns:a16="http://schemas.microsoft.com/office/drawing/2014/main" id="{1FF9C9A7-E302-43CE-8AC4-6E0D9E0079EA}"/>
                </a:ext>
              </a:extLst>
            </p:cNvPr>
            <p:cNvSpPr/>
            <p:nvPr/>
          </p:nvSpPr>
          <p:spPr>
            <a:xfrm rot="13500000" flipH="1">
              <a:off x="10768836" y="2929530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" name="Rectangle 118">
              <a:extLst>
                <a:ext uri="{FF2B5EF4-FFF2-40B4-BE49-F238E27FC236}">
                  <a16:creationId xmlns:a16="http://schemas.microsoft.com/office/drawing/2014/main" id="{28CABEF6-4775-4230-916B-403512CCF5BE}"/>
                </a:ext>
              </a:extLst>
            </p:cNvPr>
            <p:cNvSpPr/>
            <p:nvPr/>
          </p:nvSpPr>
          <p:spPr>
            <a:xfrm rot="4800000" flipH="1">
              <a:off x="11087971" y="3430622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101B5C0-B64F-4AEE-9333-28AE248E905F}"/>
              </a:ext>
            </a:extLst>
          </p:cNvPr>
          <p:cNvSpPr txBox="1"/>
          <p:nvPr/>
        </p:nvSpPr>
        <p:spPr>
          <a:xfrm>
            <a:off x="839708" y="989964"/>
            <a:ext cx="10512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s-ES" sz="1200" dirty="0"/>
            </a:br>
            <a:r>
              <a:rPr lang="es-ES" sz="1200" b="0" i="0" dirty="0">
                <a:solidFill>
                  <a:srgbClr val="1F1F1F"/>
                </a:solidFill>
                <a:effectLst/>
                <a:latin typeface="Google Sans"/>
              </a:rPr>
              <a:t>La programación reactiva es un paradigma de programación que se ocupa de los flujos de datos y la propagación del cambio. Se basa en la idea de que los datos se pueden representar como un flujo de eventos, y que estos eventos se pueden procesar de forma asíncrona. La programación reactiva se utiliza a menudo para crear aplicaciones que son sensibles a los cambios, como las aplicaciones de escritorio, las aplicaciones web y los servicios en la nube.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303557A-F5BA-4B5A-900D-361745A97AED}"/>
              </a:ext>
            </a:extLst>
          </p:cNvPr>
          <p:cNvSpPr/>
          <p:nvPr/>
        </p:nvSpPr>
        <p:spPr>
          <a:xfrm rot="18900000" flipV="1">
            <a:off x="9914425" y="3864491"/>
            <a:ext cx="669734" cy="556516"/>
          </a:xfrm>
          <a:custGeom>
            <a:avLst/>
            <a:gdLst>
              <a:gd name="connsiteX0" fmla="*/ 662869 w 669734"/>
              <a:gd name="connsiteY0" fmla="*/ 394553 h 556516"/>
              <a:gd name="connsiteX1" fmla="*/ 551062 w 669734"/>
              <a:gd name="connsiteY1" fmla="*/ 151859 h 556516"/>
              <a:gd name="connsiteX2" fmla="*/ 309459 w 669734"/>
              <a:gd name="connsiteY2" fmla="*/ 173325 h 556516"/>
              <a:gd name="connsiteX3" fmla="*/ 244112 w 669734"/>
              <a:gd name="connsiteY3" fmla="*/ 200381 h 556516"/>
              <a:gd name="connsiteX4" fmla="*/ 43731 w 669734"/>
              <a:gd name="connsiteY4" fmla="*/ 0 h 556516"/>
              <a:gd name="connsiteX5" fmla="*/ 0 w 669734"/>
              <a:gd name="connsiteY5" fmla="*/ 43731 h 556516"/>
              <a:gd name="connsiteX6" fmla="*/ 196668 w 669734"/>
              <a:gd name="connsiteY6" fmla="*/ 240399 h 556516"/>
              <a:gd name="connsiteX7" fmla="*/ 175917 w 669734"/>
              <a:gd name="connsiteY7" fmla="*/ 282796 h 556516"/>
              <a:gd name="connsiteX8" fmla="*/ 148962 w 669734"/>
              <a:gd name="connsiteY8" fmla="*/ 459686 h 556516"/>
              <a:gd name="connsiteX9" fmla="*/ 322487 w 669734"/>
              <a:gd name="connsiteY9" fmla="*/ 553205 h 556516"/>
              <a:gd name="connsiteX10" fmla="*/ 259277 w 669734"/>
              <a:gd name="connsiteY10" fmla="*/ 302045 h 556516"/>
              <a:gd name="connsiteX11" fmla="*/ 233426 w 669734"/>
              <a:gd name="connsiteY11" fmla="*/ 240580 h 556516"/>
              <a:gd name="connsiteX12" fmla="*/ 328431 w 669734"/>
              <a:gd name="connsiteY12" fmla="*/ 287735 h 556516"/>
              <a:gd name="connsiteX13" fmla="*/ 662869 w 669734"/>
              <a:gd name="connsiteY13" fmla="*/ 394553 h 556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69734" h="556516">
                <a:moveTo>
                  <a:pt x="662869" y="394553"/>
                </a:moveTo>
                <a:cubicBezTo>
                  <a:pt x="690452" y="318643"/>
                  <a:pt x="631232" y="188858"/>
                  <a:pt x="551062" y="151859"/>
                </a:cubicBezTo>
                <a:cubicBezTo>
                  <a:pt x="506726" y="125762"/>
                  <a:pt x="418615" y="135022"/>
                  <a:pt x="309459" y="173325"/>
                </a:cubicBezTo>
                <a:lnTo>
                  <a:pt x="244112" y="200381"/>
                </a:lnTo>
                <a:lnTo>
                  <a:pt x="43731" y="0"/>
                </a:lnTo>
                <a:lnTo>
                  <a:pt x="0" y="43731"/>
                </a:lnTo>
                <a:lnTo>
                  <a:pt x="196668" y="240399"/>
                </a:lnTo>
                <a:lnTo>
                  <a:pt x="175917" y="282796"/>
                </a:lnTo>
                <a:cubicBezTo>
                  <a:pt x="142679" y="361395"/>
                  <a:pt x="131794" y="425839"/>
                  <a:pt x="148962" y="459686"/>
                </a:cubicBezTo>
                <a:cubicBezTo>
                  <a:pt x="172503" y="520419"/>
                  <a:pt x="265324" y="570009"/>
                  <a:pt x="322487" y="553205"/>
                </a:cubicBezTo>
                <a:cubicBezTo>
                  <a:pt x="353361" y="484564"/>
                  <a:pt x="305601" y="399793"/>
                  <a:pt x="259277" y="302045"/>
                </a:cubicBezTo>
                <a:lnTo>
                  <a:pt x="233426" y="240580"/>
                </a:lnTo>
                <a:lnTo>
                  <a:pt x="328431" y="287735"/>
                </a:lnTo>
                <a:cubicBezTo>
                  <a:pt x="456747" y="358698"/>
                  <a:pt x="567384" y="430502"/>
                  <a:pt x="662869" y="39455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33" name="그룹 36">
            <a:extLst>
              <a:ext uri="{FF2B5EF4-FFF2-40B4-BE49-F238E27FC236}">
                <a16:creationId xmlns:a16="http://schemas.microsoft.com/office/drawing/2014/main" id="{EBDD860B-BABA-4FE0-8AB0-40CFA9EB496D}"/>
              </a:ext>
            </a:extLst>
          </p:cNvPr>
          <p:cNvGrpSpPr/>
          <p:nvPr/>
        </p:nvGrpSpPr>
        <p:grpSpPr>
          <a:xfrm>
            <a:off x="6319857" y="4022020"/>
            <a:ext cx="3956474" cy="2066287"/>
            <a:chOff x="6319854" y="4022016"/>
            <a:chExt cx="3956473" cy="2066287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DE120B2-6D47-46E3-9746-7714363BCCED}"/>
                </a:ext>
              </a:extLst>
            </p:cNvPr>
            <p:cNvGrpSpPr/>
            <p:nvPr/>
          </p:nvGrpSpPr>
          <p:grpSpPr>
            <a:xfrm>
              <a:off x="9196326" y="5008303"/>
              <a:ext cx="1080001" cy="1080000"/>
              <a:chOff x="9196326" y="5008303"/>
              <a:chExt cx="1080001" cy="108000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3551606-97EB-448F-BA6B-E0CA71F2A051}"/>
                  </a:ext>
                </a:extLst>
              </p:cNvPr>
              <p:cNvSpPr/>
              <p:nvPr/>
            </p:nvSpPr>
            <p:spPr>
              <a:xfrm rot="10800000">
                <a:off x="10156012" y="5043828"/>
                <a:ext cx="120315" cy="5403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Block Arc 43">
                <a:extLst>
                  <a:ext uri="{FF2B5EF4-FFF2-40B4-BE49-F238E27FC236}">
                    <a16:creationId xmlns:a16="http://schemas.microsoft.com/office/drawing/2014/main" id="{40FCA0A8-BA03-4C78-8F69-ED145A7F296D}"/>
                  </a:ext>
                </a:extLst>
              </p:cNvPr>
              <p:cNvSpPr/>
              <p:nvPr/>
            </p:nvSpPr>
            <p:spPr>
              <a:xfrm rot="10800000">
                <a:off x="9196327" y="5008303"/>
                <a:ext cx="1080000" cy="1080000"/>
              </a:xfrm>
              <a:prstGeom prst="blockArc">
                <a:avLst>
                  <a:gd name="adj1" fmla="val 10795309"/>
                  <a:gd name="adj2" fmla="val 21580245"/>
                  <a:gd name="adj3" fmla="val 1105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32">
                <a:extLst>
                  <a:ext uri="{FF2B5EF4-FFF2-40B4-BE49-F238E27FC236}">
                    <a16:creationId xmlns:a16="http://schemas.microsoft.com/office/drawing/2014/main" id="{1BC1A73F-16DE-4EB5-9865-A1EA3E462692}"/>
                  </a:ext>
                </a:extLst>
              </p:cNvPr>
              <p:cNvSpPr/>
              <p:nvPr/>
            </p:nvSpPr>
            <p:spPr>
              <a:xfrm rot="10800000">
                <a:off x="9196326" y="5043827"/>
                <a:ext cx="120315" cy="5099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5" name="그룹 90">
              <a:extLst>
                <a:ext uri="{FF2B5EF4-FFF2-40B4-BE49-F238E27FC236}">
                  <a16:creationId xmlns:a16="http://schemas.microsoft.com/office/drawing/2014/main" id="{58D92DAB-7E4A-4F90-8707-4334C3C1CE04}"/>
                </a:ext>
              </a:extLst>
            </p:cNvPr>
            <p:cNvGrpSpPr/>
            <p:nvPr/>
          </p:nvGrpSpPr>
          <p:grpSpPr>
            <a:xfrm rot="10800000">
              <a:off x="8236185" y="4022016"/>
              <a:ext cx="1080001" cy="1080000"/>
              <a:chOff x="9196326" y="5008303"/>
              <a:chExt cx="1080001" cy="1080000"/>
            </a:xfrm>
          </p:grpSpPr>
          <p:sp>
            <p:nvSpPr>
              <p:cNvPr id="40" name="Rectangle 32">
                <a:extLst>
                  <a:ext uri="{FF2B5EF4-FFF2-40B4-BE49-F238E27FC236}">
                    <a16:creationId xmlns:a16="http://schemas.microsoft.com/office/drawing/2014/main" id="{21C19954-769C-41E6-AD89-CEC23CC21443}"/>
                  </a:ext>
                </a:extLst>
              </p:cNvPr>
              <p:cNvSpPr/>
              <p:nvPr/>
            </p:nvSpPr>
            <p:spPr>
              <a:xfrm rot="10800000">
                <a:off x="10156012" y="5043828"/>
                <a:ext cx="120315" cy="5403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41" name="Block Arc 83">
                <a:extLst>
                  <a:ext uri="{FF2B5EF4-FFF2-40B4-BE49-F238E27FC236}">
                    <a16:creationId xmlns:a16="http://schemas.microsoft.com/office/drawing/2014/main" id="{20B55081-2A60-4BF6-A527-6B040C3D969A}"/>
                  </a:ext>
                </a:extLst>
              </p:cNvPr>
              <p:cNvSpPr/>
              <p:nvPr/>
            </p:nvSpPr>
            <p:spPr>
              <a:xfrm rot="10800000">
                <a:off x="9196327" y="5008303"/>
                <a:ext cx="1080000" cy="1080000"/>
              </a:xfrm>
              <a:prstGeom prst="blockArc">
                <a:avLst>
                  <a:gd name="adj1" fmla="val 10795309"/>
                  <a:gd name="adj2" fmla="val 21580245"/>
                  <a:gd name="adj3" fmla="val 1105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32">
                <a:extLst>
                  <a:ext uri="{FF2B5EF4-FFF2-40B4-BE49-F238E27FC236}">
                    <a16:creationId xmlns:a16="http://schemas.microsoft.com/office/drawing/2014/main" id="{07BDC43B-F510-4596-9892-C67674E276D8}"/>
                  </a:ext>
                </a:extLst>
              </p:cNvPr>
              <p:cNvSpPr/>
              <p:nvPr/>
            </p:nvSpPr>
            <p:spPr>
              <a:xfrm rot="10800000">
                <a:off x="9196326" y="5043827"/>
                <a:ext cx="120315" cy="5099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36" name="Block Arc 83">
              <a:extLst>
                <a:ext uri="{FF2B5EF4-FFF2-40B4-BE49-F238E27FC236}">
                  <a16:creationId xmlns:a16="http://schemas.microsoft.com/office/drawing/2014/main" id="{C0A3EEB7-CA91-4EAD-B3A5-5CFF5ED638DC}"/>
                </a:ext>
              </a:extLst>
            </p:cNvPr>
            <p:cNvSpPr/>
            <p:nvPr/>
          </p:nvSpPr>
          <p:spPr>
            <a:xfrm rot="5400000">
              <a:off x="7276738" y="4503827"/>
              <a:ext cx="1080000" cy="1080000"/>
            </a:xfrm>
            <a:prstGeom prst="blockArc">
              <a:avLst>
                <a:gd name="adj1" fmla="val 16247493"/>
                <a:gd name="adj2" fmla="val 21580245"/>
                <a:gd name="adj3" fmla="val 110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7" name="Rectangle 32">
              <a:extLst>
                <a:ext uri="{FF2B5EF4-FFF2-40B4-BE49-F238E27FC236}">
                  <a16:creationId xmlns:a16="http://schemas.microsoft.com/office/drawing/2014/main" id="{81F1E76F-661F-47E1-9BD5-6D94AA2D79DB}"/>
                </a:ext>
              </a:extLst>
            </p:cNvPr>
            <p:cNvSpPr/>
            <p:nvPr/>
          </p:nvSpPr>
          <p:spPr>
            <a:xfrm rot="16200000">
              <a:off x="7270818" y="5028315"/>
              <a:ext cx="120315" cy="9907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8" name="Block Arc 83">
              <a:extLst>
                <a:ext uri="{FF2B5EF4-FFF2-40B4-BE49-F238E27FC236}">
                  <a16:creationId xmlns:a16="http://schemas.microsoft.com/office/drawing/2014/main" id="{51531F88-EB56-4C39-927B-D050B8DBB86A}"/>
                </a:ext>
              </a:extLst>
            </p:cNvPr>
            <p:cNvSpPr/>
            <p:nvPr/>
          </p:nvSpPr>
          <p:spPr>
            <a:xfrm rot="16200000" flipH="1">
              <a:off x="6319854" y="4503827"/>
              <a:ext cx="1080000" cy="1080000"/>
            </a:xfrm>
            <a:prstGeom prst="blockArc">
              <a:avLst>
                <a:gd name="adj1" fmla="val 16247493"/>
                <a:gd name="adj2" fmla="val 21580245"/>
                <a:gd name="adj3" fmla="val 110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9" name="Rectangle 32">
              <a:extLst>
                <a:ext uri="{FF2B5EF4-FFF2-40B4-BE49-F238E27FC236}">
                  <a16:creationId xmlns:a16="http://schemas.microsoft.com/office/drawing/2014/main" id="{A59415C9-FDF7-4ADF-80A6-E988B508E41D}"/>
                </a:ext>
              </a:extLst>
            </p:cNvPr>
            <p:cNvSpPr/>
            <p:nvPr/>
          </p:nvSpPr>
          <p:spPr>
            <a:xfrm>
              <a:off x="6319854" y="4186898"/>
              <a:ext cx="120315" cy="8779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46" name="그룹 101">
            <a:extLst>
              <a:ext uri="{FF2B5EF4-FFF2-40B4-BE49-F238E27FC236}">
                <a16:creationId xmlns:a16="http://schemas.microsoft.com/office/drawing/2014/main" id="{E28B43F7-2449-4415-BC79-D5DC75AFF9A4}"/>
              </a:ext>
            </a:extLst>
          </p:cNvPr>
          <p:cNvGrpSpPr/>
          <p:nvPr/>
        </p:nvGrpSpPr>
        <p:grpSpPr>
          <a:xfrm flipH="1">
            <a:off x="1910655" y="4022020"/>
            <a:ext cx="3956474" cy="2066287"/>
            <a:chOff x="6319854" y="4022016"/>
            <a:chExt cx="3956473" cy="2066287"/>
          </a:xfrm>
        </p:grpSpPr>
        <p:grpSp>
          <p:nvGrpSpPr>
            <p:cNvPr id="47" name="그룹 102">
              <a:extLst>
                <a:ext uri="{FF2B5EF4-FFF2-40B4-BE49-F238E27FC236}">
                  <a16:creationId xmlns:a16="http://schemas.microsoft.com/office/drawing/2014/main" id="{E20E6DCB-A621-4A58-AA7D-024F82C8CF06}"/>
                </a:ext>
              </a:extLst>
            </p:cNvPr>
            <p:cNvGrpSpPr/>
            <p:nvPr/>
          </p:nvGrpSpPr>
          <p:grpSpPr>
            <a:xfrm>
              <a:off x="9196326" y="4360204"/>
              <a:ext cx="1080001" cy="1728099"/>
              <a:chOff x="9196326" y="4360204"/>
              <a:chExt cx="1080001" cy="1728099"/>
            </a:xfrm>
          </p:grpSpPr>
          <p:sp>
            <p:nvSpPr>
              <p:cNvPr id="56" name="Rectangle 32">
                <a:extLst>
                  <a:ext uri="{FF2B5EF4-FFF2-40B4-BE49-F238E27FC236}">
                    <a16:creationId xmlns:a16="http://schemas.microsoft.com/office/drawing/2014/main" id="{A3D4C77F-24F1-42CC-9A53-CEB03C319FE4}"/>
                  </a:ext>
                </a:extLst>
              </p:cNvPr>
              <p:cNvSpPr/>
              <p:nvPr/>
            </p:nvSpPr>
            <p:spPr>
              <a:xfrm rot="10800000">
                <a:off x="10156012" y="4360204"/>
                <a:ext cx="120315" cy="122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7" name="Block Arc 83">
                <a:extLst>
                  <a:ext uri="{FF2B5EF4-FFF2-40B4-BE49-F238E27FC236}">
                    <a16:creationId xmlns:a16="http://schemas.microsoft.com/office/drawing/2014/main" id="{2CECC153-561F-4383-A4AB-18893B89231A}"/>
                  </a:ext>
                </a:extLst>
              </p:cNvPr>
              <p:cNvSpPr/>
              <p:nvPr/>
            </p:nvSpPr>
            <p:spPr>
              <a:xfrm rot="10800000">
                <a:off x="9196327" y="5008303"/>
                <a:ext cx="1080000" cy="1080000"/>
              </a:xfrm>
              <a:prstGeom prst="blockArc">
                <a:avLst>
                  <a:gd name="adj1" fmla="val 10795309"/>
                  <a:gd name="adj2" fmla="val 21580245"/>
                  <a:gd name="adj3" fmla="val 1105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32">
                <a:extLst>
                  <a:ext uri="{FF2B5EF4-FFF2-40B4-BE49-F238E27FC236}">
                    <a16:creationId xmlns:a16="http://schemas.microsoft.com/office/drawing/2014/main" id="{9C7B7B22-359D-4A80-9AD4-621CBB573939}"/>
                  </a:ext>
                </a:extLst>
              </p:cNvPr>
              <p:cNvSpPr/>
              <p:nvPr/>
            </p:nvSpPr>
            <p:spPr>
              <a:xfrm rot="10800000">
                <a:off x="9196326" y="5043827"/>
                <a:ext cx="120315" cy="5099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8" name="그룹 103">
              <a:extLst>
                <a:ext uri="{FF2B5EF4-FFF2-40B4-BE49-F238E27FC236}">
                  <a16:creationId xmlns:a16="http://schemas.microsoft.com/office/drawing/2014/main" id="{6C199A4B-A975-44D2-9BA9-E54DF88567BC}"/>
                </a:ext>
              </a:extLst>
            </p:cNvPr>
            <p:cNvGrpSpPr/>
            <p:nvPr/>
          </p:nvGrpSpPr>
          <p:grpSpPr>
            <a:xfrm rot="10800000">
              <a:off x="8236185" y="4022016"/>
              <a:ext cx="1080001" cy="1080000"/>
              <a:chOff x="9196326" y="5008303"/>
              <a:chExt cx="1080001" cy="1080000"/>
            </a:xfrm>
          </p:grpSpPr>
          <p:sp>
            <p:nvSpPr>
              <p:cNvPr id="53" name="Rectangle 32">
                <a:extLst>
                  <a:ext uri="{FF2B5EF4-FFF2-40B4-BE49-F238E27FC236}">
                    <a16:creationId xmlns:a16="http://schemas.microsoft.com/office/drawing/2014/main" id="{08CDD858-E975-4F5F-B1B2-F0B7BDF9FFDF}"/>
                  </a:ext>
                </a:extLst>
              </p:cNvPr>
              <p:cNvSpPr/>
              <p:nvPr/>
            </p:nvSpPr>
            <p:spPr>
              <a:xfrm rot="10800000">
                <a:off x="10156012" y="5043828"/>
                <a:ext cx="120315" cy="5403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54" name="Block Arc 83">
                <a:extLst>
                  <a:ext uri="{FF2B5EF4-FFF2-40B4-BE49-F238E27FC236}">
                    <a16:creationId xmlns:a16="http://schemas.microsoft.com/office/drawing/2014/main" id="{44E9509E-781E-4DD4-8E11-9C362062EB5D}"/>
                  </a:ext>
                </a:extLst>
              </p:cNvPr>
              <p:cNvSpPr/>
              <p:nvPr/>
            </p:nvSpPr>
            <p:spPr>
              <a:xfrm rot="10800000">
                <a:off x="9196327" y="5008303"/>
                <a:ext cx="1080000" cy="1080000"/>
              </a:xfrm>
              <a:prstGeom prst="blockArc">
                <a:avLst>
                  <a:gd name="adj1" fmla="val 10795309"/>
                  <a:gd name="adj2" fmla="val 21580245"/>
                  <a:gd name="adj3" fmla="val 1105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32">
                <a:extLst>
                  <a:ext uri="{FF2B5EF4-FFF2-40B4-BE49-F238E27FC236}">
                    <a16:creationId xmlns:a16="http://schemas.microsoft.com/office/drawing/2014/main" id="{BD8896E9-E144-46E2-A406-9CB3A293553C}"/>
                  </a:ext>
                </a:extLst>
              </p:cNvPr>
              <p:cNvSpPr/>
              <p:nvPr/>
            </p:nvSpPr>
            <p:spPr>
              <a:xfrm rot="10800000">
                <a:off x="9196326" y="5043827"/>
                <a:ext cx="120315" cy="5099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49" name="Block Arc 83">
              <a:extLst>
                <a:ext uri="{FF2B5EF4-FFF2-40B4-BE49-F238E27FC236}">
                  <a16:creationId xmlns:a16="http://schemas.microsoft.com/office/drawing/2014/main" id="{6BC07D11-4F11-47ED-A00F-068C919C3604}"/>
                </a:ext>
              </a:extLst>
            </p:cNvPr>
            <p:cNvSpPr/>
            <p:nvPr/>
          </p:nvSpPr>
          <p:spPr>
            <a:xfrm rot="5400000">
              <a:off x="7276738" y="4503827"/>
              <a:ext cx="1080000" cy="1080000"/>
            </a:xfrm>
            <a:prstGeom prst="blockArc">
              <a:avLst>
                <a:gd name="adj1" fmla="val 16247493"/>
                <a:gd name="adj2" fmla="val 21580245"/>
                <a:gd name="adj3" fmla="val 110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0" name="Rectangle 32">
              <a:extLst>
                <a:ext uri="{FF2B5EF4-FFF2-40B4-BE49-F238E27FC236}">
                  <a16:creationId xmlns:a16="http://schemas.microsoft.com/office/drawing/2014/main" id="{1174A5BE-42DD-46B8-AF3C-B6E8C0361E30}"/>
                </a:ext>
              </a:extLst>
            </p:cNvPr>
            <p:cNvSpPr/>
            <p:nvPr/>
          </p:nvSpPr>
          <p:spPr>
            <a:xfrm rot="16200000">
              <a:off x="7270818" y="5028315"/>
              <a:ext cx="120315" cy="9907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51" name="Block Arc 83">
              <a:extLst>
                <a:ext uri="{FF2B5EF4-FFF2-40B4-BE49-F238E27FC236}">
                  <a16:creationId xmlns:a16="http://schemas.microsoft.com/office/drawing/2014/main" id="{9F1A4AD1-1201-4DF3-B5B2-B22A27CC37AA}"/>
                </a:ext>
              </a:extLst>
            </p:cNvPr>
            <p:cNvSpPr/>
            <p:nvPr/>
          </p:nvSpPr>
          <p:spPr>
            <a:xfrm rot="16200000" flipH="1">
              <a:off x="6319854" y="4503827"/>
              <a:ext cx="1080000" cy="1080000"/>
            </a:xfrm>
            <a:prstGeom prst="blockArc">
              <a:avLst>
                <a:gd name="adj1" fmla="val 16247493"/>
                <a:gd name="adj2" fmla="val 21580245"/>
                <a:gd name="adj3" fmla="val 110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2" name="Rectangle 32">
              <a:extLst>
                <a:ext uri="{FF2B5EF4-FFF2-40B4-BE49-F238E27FC236}">
                  <a16:creationId xmlns:a16="http://schemas.microsoft.com/office/drawing/2014/main" id="{03D3F952-3D33-4266-81F1-0F3495666ABE}"/>
                </a:ext>
              </a:extLst>
            </p:cNvPr>
            <p:cNvSpPr/>
            <p:nvPr/>
          </p:nvSpPr>
          <p:spPr>
            <a:xfrm>
              <a:off x="6319855" y="4140922"/>
              <a:ext cx="120315" cy="9239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59" name="Graphic 14">
            <a:extLst>
              <a:ext uri="{FF2B5EF4-FFF2-40B4-BE49-F238E27FC236}">
                <a16:creationId xmlns:a16="http://schemas.microsoft.com/office/drawing/2014/main" id="{74E72C55-9EC5-456E-84CF-2029F2E9E1DA}"/>
              </a:ext>
            </a:extLst>
          </p:cNvPr>
          <p:cNvGrpSpPr/>
          <p:nvPr/>
        </p:nvGrpSpPr>
        <p:grpSpPr>
          <a:xfrm>
            <a:off x="1202182" y="3352800"/>
            <a:ext cx="1556228" cy="1224000"/>
            <a:chOff x="2444748" y="555045"/>
            <a:chExt cx="7282048" cy="5727454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E172701-B3DD-4885-A23B-A2EF346D4F9B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C43B059-E064-4015-9DE4-BAD125B1C3E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CC4443A-DB55-4AF2-81FC-3822D21A6D72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BA473A6-CC0B-4F6A-821E-D65F5BFE6ED8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74D5584-0F49-4552-A908-0685D665C8A9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0770BBF-369C-482D-A756-8E2736EB565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AF84345-C1BF-4216-8C81-29BB0904DFE2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E89E148-068E-49AF-92BE-3024BE00CC7B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8" name="Freeform 7">
            <a:extLst>
              <a:ext uri="{FF2B5EF4-FFF2-40B4-BE49-F238E27FC236}">
                <a16:creationId xmlns:a16="http://schemas.microsoft.com/office/drawing/2014/main" id="{22FCF92B-9EB6-4DDF-8A95-C82AEB4DDD85}"/>
              </a:ext>
            </a:extLst>
          </p:cNvPr>
          <p:cNvSpPr>
            <a:spLocks noChangeAspect="1"/>
          </p:cNvSpPr>
          <p:nvPr/>
        </p:nvSpPr>
        <p:spPr>
          <a:xfrm flipH="1">
            <a:off x="4460303" y="2572226"/>
            <a:ext cx="2996896" cy="161467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010D1D26-3CBE-4C6B-9977-A4B014D9A81F}"/>
              </a:ext>
            </a:extLst>
          </p:cNvPr>
          <p:cNvGrpSpPr/>
          <p:nvPr/>
        </p:nvGrpSpPr>
        <p:grpSpPr>
          <a:xfrm>
            <a:off x="7539278" y="3144762"/>
            <a:ext cx="3674428" cy="2740270"/>
            <a:chOff x="7227403" y="3309495"/>
            <a:chExt cx="3674428" cy="274027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C9B9744-F1DE-4985-B9C5-40BBA6C696FD}"/>
                </a:ext>
              </a:extLst>
            </p:cNvPr>
            <p:cNvGrpSpPr/>
            <p:nvPr/>
          </p:nvGrpSpPr>
          <p:grpSpPr>
            <a:xfrm>
              <a:off x="7227403" y="3309495"/>
              <a:ext cx="3674428" cy="747346"/>
              <a:chOff x="7341577" y="3133648"/>
              <a:chExt cx="3674428" cy="747346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48F982F-1EE5-424D-B76D-0F10B5A8D813}"/>
                  </a:ext>
                </a:extLst>
              </p:cNvPr>
              <p:cNvSpPr/>
              <p:nvPr/>
            </p:nvSpPr>
            <p:spPr>
              <a:xfrm>
                <a:off x="7341577" y="3133648"/>
                <a:ext cx="747346" cy="74734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3867E96-00C5-447A-9B87-F8CB45CFE10D}"/>
                  </a:ext>
                </a:extLst>
              </p:cNvPr>
              <p:cNvSpPr/>
              <p:nvPr/>
            </p:nvSpPr>
            <p:spPr>
              <a:xfrm>
                <a:off x="8317271" y="3133648"/>
                <a:ext cx="747346" cy="7473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9643AF6-F81B-4471-84ED-A36FB045CDE3}"/>
                  </a:ext>
                </a:extLst>
              </p:cNvPr>
              <p:cNvSpPr/>
              <p:nvPr/>
            </p:nvSpPr>
            <p:spPr>
              <a:xfrm>
                <a:off x="9292965" y="3133648"/>
                <a:ext cx="747346" cy="74734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AD9C9BA-F3A4-4F6B-B2F0-50BCB729F263}"/>
                  </a:ext>
                </a:extLst>
              </p:cNvPr>
              <p:cNvSpPr/>
              <p:nvPr/>
            </p:nvSpPr>
            <p:spPr>
              <a:xfrm>
                <a:off x="10268659" y="3133648"/>
                <a:ext cx="747346" cy="74734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040A845-0F0F-412E-983D-5EC10477B2FE}"/>
                </a:ext>
              </a:extLst>
            </p:cNvPr>
            <p:cNvGrpSpPr/>
            <p:nvPr/>
          </p:nvGrpSpPr>
          <p:grpSpPr>
            <a:xfrm>
              <a:off x="7227403" y="4305957"/>
              <a:ext cx="3674428" cy="747346"/>
              <a:chOff x="7341577" y="3133648"/>
              <a:chExt cx="3674428" cy="747346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674412A-FC5D-4443-8686-E264BD1139F2}"/>
                  </a:ext>
                </a:extLst>
              </p:cNvPr>
              <p:cNvSpPr/>
              <p:nvPr/>
            </p:nvSpPr>
            <p:spPr>
              <a:xfrm>
                <a:off x="7341577" y="3133648"/>
                <a:ext cx="747346" cy="7473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84418ED-D61F-4BD3-9877-29D473FA878C}"/>
                  </a:ext>
                </a:extLst>
              </p:cNvPr>
              <p:cNvSpPr/>
              <p:nvPr/>
            </p:nvSpPr>
            <p:spPr>
              <a:xfrm>
                <a:off x="8317271" y="3133648"/>
                <a:ext cx="747346" cy="74734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F4800B3-4002-47A1-8482-EAD701E27F30}"/>
                  </a:ext>
                </a:extLst>
              </p:cNvPr>
              <p:cNvSpPr/>
              <p:nvPr/>
            </p:nvSpPr>
            <p:spPr>
              <a:xfrm>
                <a:off x="9292965" y="3133648"/>
                <a:ext cx="747346" cy="74734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D9238BB-F2FC-44CC-8DAC-B03EC2C136BC}"/>
                  </a:ext>
                </a:extLst>
              </p:cNvPr>
              <p:cNvSpPr/>
              <p:nvPr/>
            </p:nvSpPr>
            <p:spPr>
              <a:xfrm>
                <a:off x="10268659" y="3133648"/>
                <a:ext cx="747346" cy="74734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E70CEBF-0610-4845-8D51-4E7748593313}"/>
                </a:ext>
              </a:extLst>
            </p:cNvPr>
            <p:cNvGrpSpPr/>
            <p:nvPr/>
          </p:nvGrpSpPr>
          <p:grpSpPr>
            <a:xfrm>
              <a:off x="7227403" y="5302419"/>
              <a:ext cx="3674428" cy="747346"/>
              <a:chOff x="7341577" y="3133648"/>
              <a:chExt cx="3674428" cy="74734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9AA890A-D719-4129-B197-986703153E1F}"/>
                  </a:ext>
                </a:extLst>
              </p:cNvPr>
              <p:cNvSpPr/>
              <p:nvPr/>
            </p:nvSpPr>
            <p:spPr>
              <a:xfrm>
                <a:off x="7341577" y="3133648"/>
                <a:ext cx="747346" cy="74734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727997E-4F46-4B89-A8DF-70C279453426}"/>
                  </a:ext>
                </a:extLst>
              </p:cNvPr>
              <p:cNvSpPr/>
              <p:nvPr/>
            </p:nvSpPr>
            <p:spPr>
              <a:xfrm>
                <a:off x="8317271" y="3133648"/>
                <a:ext cx="747346" cy="74734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FE8DD60-8B86-4A12-A431-35A1FAFC3FB9}"/>
                  </a:ext>
                </a:extLst>
              </p:cNvPr>
              <p:cNvSpPr/>
              <p:nvPr/>
            </p:nvSpPr>
            <p:spPr>
              <a:xfrm>
                <a:off x="9292965" y="3133648"/>
                <a:ext cx="747346" cy="74734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FCCE1DF-0BFB-4B6E-9461-DFED31CDE2FE}"/>
                  </a:ext>
                </a:extLst>
              </p:cNvPr>
              <p:cNvSpPr/>
              <p:nvPr/>
            </p:nvSpPr>
            <p:spPr>
              <a:xfrm>
                <a:off x="10268659" y="3133648"/>
                <a:ext cx="747346" cy="7473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9" name="Rounded Rectangle 51">
            <a:extLst>
              <a:ext uri="{FF2B5EF4-FFF2-40B4-BE49-F238E27FC236}">
                <a16:creationId xmlns:a16="http://schemas.microsoft.com/office/drawing/2014/main" id="{D056C5F0-7204-4BB9-8827-26DCA44BA072}"/>
              </a:ext>
            </a:extLst>
          </p:cNvPr>
          <p:cNvSpPr/>
          <p:nvPr/>
        </p:nvSpPr>
        <p:spPr>
          <a:xfrm rot="16200000" flipH="1">
            <a:off x="7699791" y="4296524"/>
            <a:ext cx="422330" cy="39773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50" name="Rounded Rectangle 25">
            <a:extLst>
              <a:ext uri="{FF2B5EF4-FFF2-40B4-BE49-F238E27FC236}">
                <a16:creationId xmlns:a16="http://schemas.microsoft.com/office/drawing/2014/main" id="{895FA938-9569-45B9-920A-FB8242EA2484}"/>
              </a:ext>
            </a:extLst>
          </p:cNvPr>
          <p:cNvSpPr/>
          <p:nvPr/>
        </p:nvSpPr>
        <p:spPr>
          <a:xfrm>
            <a:off x="7712089" y="5372370"/>
            <a:ext cx="397732" cy="29147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BD578103-0B96-4C81-A708-315CC0651676}"/>
              </a:ext>
            </a:extLst>
          </p:cNvPr>
          <p:cNvSpPr/>
          <p:nvPr/>
        </p:nvSpPr>
        <p:spPr>
          <a:xfrm>
            <a:off x="8815107" y="5291147"/>
            <a:ext cx="148399" cy="502021"/>
          </a:xfrm>
          <a:custGeom>
            <a:avLst/>
            <a:gdLst>
              <a:gd name="connsiteX0" fmla="*/ 124699 w 249731"/>
              <a:gd name="connsiteY0" fmla="*/ 351172 h 844818"/>
              <a:gd name="connsiteX1" fmla="*/ 148511 w 249731"/>
              <a:gd name="connsiteY1" fmla="*/ 374985 h 844818"/>
              <a:gd name="connsiteX2" fmla="*/ 148511 w 249731"/>
              <a:gd name="connsiteY2" fmla="*/ 391177 h 844818"/>
              <a:gd name="connsiteX3" fmla="*/ 148511 w 249731"/>
              <a:gd name="connsiteY3" fmla="*/ 400702 h 844818"/>
              <a:gd name="connsiteX4" fmla="*/ 148511 w 249731"/>
              <a:gd name="connsiteY4" fmla="*/ 430230 h 844818"/>
              <a:gd name="connsiteX5" fmla="*/ 148511 w 249731"/>
              <a:gd name="connsiteY5" fmla="*/ 592155 h 844818"/>
              <a:gd name="connsiteX6" fmla="*/ 184706 w 249731"/>
              <a:gd name="connsiteY6" fmla="*/ 655972 h 844818"/>
              <a:gd name="connsiteX7" fmla="*/ 184706 w 249731"/>
              <a:gd name="connsiteY7" fmla="*/ 781702 h 844818"/>
              <a:gd name="connsiteX8" fmla="*/ 58024 w 249731"/>
              <a:gd name="connsiteY8" fmla="*/ 775035 h 844818"/>
              <a:gd name="connsiteX9" fmla="*/ 73264 w 249731"/>
              <a:gd name="connsiteY9" fmla="*/ 647400 h 844818"/>
              <a:gd name="connsiteX10" fmla="*/ 100886 w 249731"/>
              <a:gd name="connsiteY10" fmla="*/ 605489 h 844818"/>
              <a:gd name="connsiteX11" fmla="*/ 100886 w 249731"/>
              <a:gd name="connsiteY11" fmla="*/ 408322 h 844818"/>
              <a:gd name="connsiteX12" fmla="*/ 100886 w 249731"/>
              <a:gd name="connsiteY12" fmla="*/ 400702 h 844818"/>
              <a:gd name="connsiteX13" fmla="*/ 100886 w 249731"/>
              <a:gd name="connsiteY13" fmla="*/ 398797 h 844818"/>
              <a:gd name="connsiteX14" fmla="*/ 100886 w 249731"/>
              <a:gd name="connsiteY14" fmla="*/ 374985 h 844818"/>
              <a:gd name="connsiteX15" fmla="*/ 124699 w 249731"/>
              <a:gd name="connsiteY15" fmla="*/ 351172 h 844818"/>
              <a:gd name="connsiteX16" fmla="*/ 122794 w 249731"/>
              <a:gd name="connsiteY16" fmla="*/ 20655 h 844818"/>
              <a:gd name="connsiteX17" fmla="*/ 85646 w 249731"/>
              <a:gd name="connsiteY17" fmla="*/ 75900 h 844818"/>
              <a:gd name="connsiteX18" fmla="*/ 85646 w 249731"/>
              <a:gd name="connsiteY18" fmla="*/ 333075 h 844818"/>
              <a:gd name="connsiteX19" fmla="*/ 86599 w 249731"/>
              <a:gd name="connsiteY19" fmla="*/ 589297 h 844818"/>
              <a:gd name="connsiteX20" fmla="*/ 65644 w 249731"/>
              <a:gd name="connsiteY20" fmla="*/ 634065 h 844818"/>
              <a:gd name="connsiteX21" fmla="*/ 50404 w 249731"/>
              <a:gd name="connsiteY21" fmla="*/ 785512 h 844818"/>
              <a:gd name="connsiteX22" fmla="*/ 197089 w 249731"/>
              <a:gd name="connsiteY22" fmla="*/ 788370 h 844818"/>
              <a:gd name="connsiteX23" fmla="*/ 186611 w 249731"/>
              <a:gd name="connsiteY23" fmla="*/ 636922 h 844818"/>
              <a:gd name="connsiteX24" fmla="*/ 163751 w 249731"/>
              <a:gd name="connsiteY24" fmla="*/ 585487 h 844818"/>
              <a:gd name="connsiteX25" fmla="*/ 164704 w 249731"/>
              <a:gd name="connsiteY25" fmla="*/ 75900 h 844818"/>
              <a:gd name="connsiteX26" fmla="*/ 122794 w 249731"/>
              <a:gd name="connsiteY26" fmla="*/ 20655 h 844818"/>
              <a:gd name="connsiteX27" fmla="*/ 120651 w 249731"/>
              <a:gd name="connsiteY27" fmla="*/ 27 h 844818"/>
              <a:gd name="connsiteX28" fmla="*/ 154226 w 249731"/>
              <a:gd name="connsiteY28" fmla="*/ 8272 h 844818"/>
              <a:gd name="connsiteX29" fmla="*/ 186611 w 249731"/>
              <a:gd name="connsiteY29" fmla="*/ 60660 h 844818"/>
              <a:gd name="connsiteX30" fmla="*/ 186611 w 249731"/>
              <a:gd name="connsiteY30" fmla="*/ 125430 h 844818"/>
              <a:gd name="connsiteX31" fmla="*/ 196136 w 249731"/>
              <a:gd name="connsiteY31" fmla="*/ 172102 h 844818"/>
              <a:gd name="connsiteX32" fmla="*/ 221854 w 249731"/>
              <a:gd name="connsiteY32" fmla="*/ 172102 h 844818"/>
              <a:gd name="connsiteX33" fmla="*/ 232331 w 249731"/>
              <a:gd name="connsiteY33" fmla="*/ 182580 h 844818"/>
              <a:gd name="connsiteX34" fmla="*/ 221854 w 249731"/>
              <a:gd name="connsiteY34" fmla="*/ 193057 h 844818"/>
              <a:gd name="connsiteX35" fmla="*/ 195184 w 249731"/>
              <a:gd name="connsiteY35" fmla="*/ 193057 h 844818"/>
              <a:gd name="connsiteX36" fmla="*/ 186611 w 249731"/>
              <a:gd name="connsiteY36" fmla="*/ 241635 h 844818"/>
              <a:gd name="connsiteX37" fmla="*/ 194231 w 249731"/>
              <a:gd name="connsiteY37" fmla="*/ 289260 h 844818"/>
              <a:gd name="connsiteX38" fmla="*/ 221854 w 249731"/>
              <a:gd name="connsiteY38" fmla="*/ 289260 h 844818"/>
              <a:gd name="connsiteX39" fmla="*/ 232331 w 249731"/>
              <a:gd name="connsiteY39" fmla="*/ 299737 h 844818"/>
              <a:gd name="connsiteX40" fmla="*/ 221854 w 249731"/>
              <a:gd name="connsiteY40" fmla="*/ 310215 h 844818"/>
              <a:gd name="connsiteX41" fmla="*/ 198041 w 249731"/>
              <a:gd name="connsiteY41" fmla="*/ 310215 h 844818"/>
              <a:gd name="connsiteX42" fmla="*/ 184706 w 249731"/>
              <a:gd name="connsiteY42" fmla="*/ 356887 h 844818"/>
              <a:gd name="connsiteX43" fmla="*/ 195184 w 249731"/>
              <a:gd name="connsiteY43" fmla="*/ 406417 h 844818"/>
              <a:gd name="connsiteX44" fmla="*/ 221854 w 249731"/>
              <a:gd name="connsiteY44" fmla="*/ 406417 h 844818"/>
              <a:gd name="connsiteX45" fmla="*/ 232331 w 249731"/>
              <a:gd name="connsiteY45" fmla="*/ 416895 h 844818"/>
              <a:gd name="connsiteX46" fmla="*/ 221854 w 249731"/>
              <a:gd name="connsiteY46" fmla="*/ 427372 h 844818"/>
              <a:gd name="connsiteX47" fmla="*/ 192326 w 249731"/>
              <a:gd name="connsiteY47" fmla="*/ 427372 h 844818"/>
              <a:gd name="connsiteX48" fmla="*/ 186611 w 249731"/>
              <a:gd name="connsiteY48" fmla="*/ 476902 h 844818"/>
              <a:gd name="connsiteX49" fmla="*/ 193279 w 249731"/>
              <a:gd name="connsiteY49" fmla="*/ 523575 h 844818"/>
              <a:gd name="connsiteX50" fmla="*/ 221854 w 249731"/>
              <a:gd name="connsiteY50" fmla="*/ 523575 h 844818"/>
              <a:gd name="connsiteX51" fmla="*/ 232331 w 249731"/>
              <a:gd name="connsiteY51" fmla="*/ 534052 h 844818"/>
              <a:gd name="connsiteX52" fmla="*/ 221854 w 249731"/>
              <a:gd name="connsiteY52" fmla="*/ 544530 h 844818"/>
              <a:gd name="connsiteX53" fmla="*/ 195184 w 249731"/>
              <a:gd name="connsiteY53" fmla="*/ 544530 h 844818"/>
              <a:gd name="connsiteX54" fmla="*/ 186611 w 249731"/>
              <a:gd name="connsiteY54" fmla="*/ 588345 h 844818"/>
              <a:gd name="connsiteX55" fmla="*/ 205661 w 249731"/>
              <a:gd name="connsiteY55" fmla="*/ 622635 h 844818"/>
              <a:gd name="connsiteX56" fmla="*/ 214234 w 249731"/>
              <a:gd name="connsiteY56" fmla="*/ 805515 h 844818"/>
              <a:gd name="connsiteX57" fmla="*/ 36116 w 249731"/>
              <a:gd name="connsiteY57" fmla="*/ 808372 h 844818"/>
              <a:gd name="connsiteX58" fmla="*/ 41831 w 249731"/>
              <a:gd name="connsiteY58" fmla="*/ 627397 h 844818"/>
              <a:gd name="connsiteX59" fmla="*/ 62786 w 249731"/>
              <a:gd name="connsiteY59" fmla="*/ 574057 h 844818"/>
              <a:gd name="connsiteX60" fmla="*/ 62786 w 249731"/>
              <a:gd name="connsiteY60" fmla="*/ 72090 h 844818"/>
              <a:gd name="connsiteX61" fmla="*/ 120651 w 249731"/>
              <a:gd name="connsiteY61" fmla="*/ 27 h 84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249731" h="844818">
                <a:moveTo>
                  <a:pt x="124699" y="351172"/>
                </a:moveTo>
                <a:cubicBezTo>
                  <a:pt x="138034" y="351172"/>
                  <a:pt x="148511" y="361650"/>
                  <a:pt x="148511" y="374985"/>
                </a:cubicBezTo>
                <a:lnTo>
                  <a:pt x="148511" y="391177"/>
                </a:lnTo>
                <a:cubicBezTo>
                  <a:pt x="148511" y="394035"/>
                  <a:pt x="148511" y="396892"/>
                  <a:pt x="148511" y="400702"/>
                </a:cubicBezTo>
                <a:cubicBezTo>
                  <a:pt x="148511" y="410227"/>
                  <a:pt x="148511" y="420705"/>
                  <a:pt x="148511" y="430230"/>
                </a:cubicBezTo>
                <a:lnTo>
                  <a:pt x="148511" y="592155"/>
                </a:lnTo>
                <a:cubicBezTo>
                  <a:pt x="149464" y="615967"/>
                  <a:pt x="155179" y="637875"/>
                  <a:pt x="184706" y="655972"/>
                </a:cubicBezTo>
                <a:cubicBezTo>
                  <a:pt x="225664" y="681689"/>
                  <a:pt x="220901" y="747412"/>
                  <a:pt x="184706" y="781702"/>
                </a:cubicBezTo>
                <a:cubicBezTo>
                  <a:pt x="149464" y="815039"/>
                  <a:pt x="89456" y="812182"/>
                  <a:pt x="58024" y="775035"/>
                </a:cubicBezTo>
                <a:cubicBezTo>
                  <a:pt x="24686" y="735030"/>
                  <a:pt x="28496" y="675022"/>
                  <a:pt x="73264" y="647400"/>
                </a:cubicBezTo>
                <a:cubicBezTo>
                  <a:pt x="92314" y="635017"/>
                  <a:pt x="98981" y="622635"/>
                  <a:pt x="100886" y="605489"/>
                </a:cubicBezTo>
                <a:lnTo>
                  <a:pt x="100886" y="408322"/>
                </a:lnTo>
                <a:cubicBezTo>
                  <a:pt x="100886" y="405464"/>
                  <a:pt x="100886" y="403560"/>
                  <a:pt x="100886" y="400702"/>
                </a:cubicBezTo>
                <a:cubicBezTo>
                  <a:pt x="100886" y="399750"/>
                  <a:pt x="100886" y="399750"/>
                  <a:pt x="100886" y="398797"/>
                </a:cubicBezTo>
                <a:lnTo>
                  <a:pt x="100886" y="374985"/>
                </a:lnTo>
                <a:cubicBezTo>
                  <a:pt x="100886" y="361650"/>
                  <a:pt x="111364" y="351172"/>
                  <a:pt x="124699" y="351172"/>
                </a:cubicBezTo>
                <a:close/>
                <a:moveTo>
                  <a:pt x="122794" y="20655"/>
                </a:moveTo>
                <a:cubicBezTo>
                  <a:pt x="89456" y="20655"/>
                  <a:pt x="85646" y="48277"/>
                  <a:pt x="85646" y="75900"/>
                </a:cubicBezTo>
                <a:cubicBezTo>
                  <a:pt x="85646" y="161625"/>
                  <a:pt x="85646" y="247350"/>
                  <a:pt x="85646" y="333075"/>
                </a:cubicBezTo>
                <a:cubicBezTo>
                  <a:pt x="85646" y="418800"/>
                  <a:pt x="84694" y="504525"/>
                  <a:pt x="86599" y="589297"/>
                </a:cubicBezTo>
                <a:cubicBezTo>
                  <a:pt x="86599" y="608347"/>
                  <a:pt x="81836" y="621682"/>
                  <a:pt x="65644" y="634065"/>
                </a:cubicBezTo>
                <a:cubicBezTo>
                  <a:pt x="15161" y="673117"/>
                  <a:pt x="9446" y="740745"/>
                  <a:pt x="50404" y="785512"/>
                </a:cubicBezTo>
                <a:cubicBezTo>
                  <a:pt x="89456" y="828375"/>
                  <a:pt x="156131" y="829327"/>
                  <a:pt x="197089" y="788370"/>
                </a:cubicBezTo>
                <a:cubicBezTo>
                  <a:pt x="239951" y="744555"/>
                  <a:pt x="237094" y="675975"/>
                  <a:pt x="186611" y="636922"/>
                </a:cubicBezTo>
                <a:cubicBezTo>
                  <a:pt x="166609" y="621682"/>
                  <a:pt x="163751" y="606442"/>
                  <a:pt x="163751" y="585487"/>
                </a:cubicBezTo>
                <a:cubicBezTo>
                  <a:pt x="164704" y="415942"/>
                  <a:pt x="163751" y="245445"/>
                  <a:pt x="164704" y="75900"/>
                </a:cubicBezTo>
                <a:cubicBezTo>
                  <a:pt x="164704" y="45420"/>
                  <a:pt x="158036" y="19702"/>
                  <a:pt x="122794" y="20655"/>
                </a:cubicBezTo>
                <a:close/>
                <a:moveTo>
                  <a:pt x="120651" y="27"/>
                </a:moveTo>
                <a:cubicBezTo>
                  <a:pt x="131366" y="-300"/>
                  <a:pt x="142796" y="2319"/>
                  <a:pt x="154226" y="8272"/>
                </a:cubicBezTo>
                <a:cubicBezTo>
                  <a:pt x="175181" y="18750"/>
                  <a:pt x="185659" y="37800"/>
                  <a:pt x="186611" y="60660"/>
                </a:cubicBezTo>
                <a:cubicBezTo>
                  <a:pt x="187564" y="81615"/>
                  <a:pt x="188516" y="103522"/>
                  <a:pt x="186611" y="125430"/>
                </a:cubicBezTo>
                <a:cubicBezTo>
                  <a:pt x="185659" y="144480"/>
                  <a:pt x="186611" y="161625"/>
                  <a:pt x="196136" y="172102"/>
                </a:cubicBezTo>
                <a:lnTo>
                  <a:pt x="221854" y="172102"/>
                </a:lnTo>
                <a:cubicBezTo>
                  <a:pt x="227569" y="172102"/>
                  <a:pt x="232331" y="176865"/>
                  <a:pt x="232331" y="182580"/>
                </a:cubicBezTo>
                <a:cubicBezTo>
                  <a:pt x="232331" y="188295"/>
                  <a:pt x="227569" y="193057"/>
                  <a:pt x="221854" y="193057"/>
                </a:cubicBezTo>
                <a:lnTo>
                  <a:pt x="195184" y="193057"/>
                </a:lnTo>
                <a:cubicBezTo>
                  <a:pt x="187564" y="202582"/>
                  <a:pt x="187564" y="218775"/>
                  <a:pt x="186611" y="241635"/>
                </a:cubicBezTo>
                <a:cubicBezTo>
                  <a:pt x="187564" y="264495"/>
                  <a:pt x="187564" y="279735"/>
                  <a:pt x="194231" y="289260"/>
                </a:cubicBezTo>
                <a:lnTo>
                  <a:pt x="221854" y="289260"/>
                </a:lnTo>
                <a:cubicBezTo>
                  <a:pt x="227569" y="289260"/>
                  <a:pt x="232331" y="294022"/>
                  <a:pt x="232331" y="299737"/>
                </a:cubicBezTo>
                <a:cubicBezTo>
                  <a:pt x="232331" y="305452"/>
                  <a:pt x="227569" y="310215"/>
                  <a:pt x="221854" y="310215"/>
                </a:cubicBezTo>
                <a:lnTo>
                  <a:pt x="198041" y="310215"/>
                </a:lnTo>
                <a:cubicBezTo>
                  <a:pt x="185659" y="319740"/>
                  <a:pt x="184706" y="334027"/>
                  <a:pt x="184706" y="356887"/>
                </a:cubicBezTo>
                <a:cubicBezTo>
                  <a:pt x="185659" y="378795"/>
                  <a:pt x="184706" y="395940"/>
                  <a:pt x="195184" y="406417"/>
                </a:cubicBezTo>
                <a:lnTo>
                  <a:pt x="221854" y="406417"/>
                </a:lnTo>
                <a:cubicBezTo>
                  <a:pt x="227569" y="406417"/>
                  <a:pt x="232331" y="411180"/>
                  <a:pt x="232331" y="416895"/>
                </a:cubicBezTo>
                <a:cubicBezTo>
                  <a:pt x="232331" y="422610"/>
                  <a:pt x="227569" y="427372"/>
                  <a:pt x="221854" y="427372"/>
                </a:cubicBezTo>
                <a:lnTo>
                  <a:pt x="192326" y="427372"/>
                </a:lnTo>
                <a:cubicBezTo>
                  <a:pt x="185659" y="436897"/>
                  <a:pt x="187564" y="454042"/>
                  <a:pt x="186611" y="476902"/>
                </a:cubicBezTo>
                <a:cubicBezTo>
                  <a:pt x="187564" y="500715"/>
                  <a:pt x="187564" y="515002"/>
                  <a:pt x="193279" y="523575"/>
                </a:cubicBezTo>
                <a:lnTo>
                  <a:pt x="221854" y="523575"/>
                </a:lnTo>
                <a:cubicBezTo>
                  <a:pt x="227569" y="523575"/>
                  <a:pt x="232331" y="528337"/>
                  <a:pt x="232331" y="534052"/>
                </a:cubicBezTo>
                <a:cubicBezTo>
                  <a:pt x="232331" y="539767"/>
                  <a:pt x="227569" y="544530"/>
                  <a:pt x="221854" y="544530"/>
                </a:cubicBezTo>
                <a:lnTo>
                  <a:pt x="195184" y="544530"/>
                </a:lnTo>
                <a:cubicBezTo>
                  <a:pt x="188516" y="552150"/>
                  <a:pt x="187564" y="565485"/>
                  <a:pt x="186611" y="588345"/>
                </a:cubicBezTo>
                <a:cubicBezTo>
                  <a:pt x="188516" y="603585"/>
                  <a:pt x="195184" y="613110"/>
                  <a:pt x="205661" y="622635"/>
                </a:cubicBezTo>
                <a:cubicBezTo>
                  <a:pt x="260906" y="673117"/>
                  <a:pt x="264716" y="751222"/>
                  <a:pt x="214234" y="805515"/>
                </a:cubicBezTo>
                <a:cubicBezTo>
                  <a:pt x="163751" y="856950"/>
                  <a:pt x="86599" y="857902"/>
                  <a:pt x="36116" y="808372"/>
                </a:cubicBezTo>
                <a:cubicBezTo>
                  <a:pt x="-13414" y="759795"/>
                  <a:pt x="-12461" y="675022"/>
                  <a:pt x="41831" y="627397"/>
                </a:cubicBezTo>
                <a:cubicBezTo>
                  <a:pt x="59929" y="611205"/>
                  <a:pt x="62786" y="595012"/>
                  <a:pt x="62786" y="574057"/>
                </a:cubicBezTo>
                <a:cubicBezTo>
                  <a:pt x="62786" y="406417"/>
                  <a:pt x="61834" y="239730"/>
                  <a:pt x="62786" y="72090"/>
                </a:cubicBezTo>
                <a:cubicBezTo>
                  <a:pt x="62786" y="28513"/>
                  <a:pt x="88504" y="1010"/>
                  <a:pt x="120651" y="2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F2DFFF9-CD08-4056-900B-AA44EB5C8790}"/>
              </a:ext>
            </a:extLst>
          </p:cNvPr>
          <p:cNvSpPr/>
          <p:nvPr/>
        </p:nvSpPr>
        <p:spPr>
          <a:xfrm>
            <a:off x="9766943" y="5292811"/>
            <a:ext cx="184430" cy="457243"/>
          </a:xfrm>
          <a:custGeom>
            <a:avLst/>
            <a:gdLst>
              <a:gd name="connsiteX0" fmla="*/ 90487 w 343853"/>
              <a:gd name="connsiteY0" fmla="*/ 561975 h 852488"/>
              <a:gd name="connsiteX1" fmla="*/ 90487 w 343853"/>
              <a:gd name="connsiteY1" fmla="*/ 570547 h 852488"/>
              <a:gd name="connsiteX2" fmla="*/ 251460 w 343853"/>
              <a:gd name="connsiteY2" fmla="*/ 570547 h 852488"/>
              <a:gd name="connsiteX3" fmla="*/ 251460 w 343853"/>
              <a:gd name="connsiteY3" fmla="*/ 561975 h 852488"/>
              <a:gd name="connsiteX4" fmla="*/ 90487 w 343853"/>
              <a:gd name="connsiteY4" fmla="*/ 561975 h 852488"/>
              <a:gd name="connsiteX5" fmla="*/ 37148 w 343853"/>
              <a:gd name="connsiteY5" fmla="*/ 511493 h 852488"/>
              <a:gd name="connsiteX6" fmla="*/ 305753 w 343853"/>
              <a:gd name="connsiteY6" fmla="*/ 511493 h 852488"/>
              <a:gd name="connsiteX7" fmla="*/ 329566 w 343853"/>
              <a:gd name="connsiteY7" fmla="*/ 517208 h 852488"/>
              <a:gd name="connsiteX8" fmla="*/ 342900 w 343853"/>
              <a:gd name="connsiteY8" fmla="*/ 544830 h 852488"/>
              <a:gd name="connsiteX9" fmla="*/ 343853 w 343853"/>
              <a:gd name="connsiteY9" fmla="*/ 820103 h 852488"/>
              <a:gd name="connsiteX10" fmla="*/ 310516 w 343853"/>
              <a:gd name="connsiteY10" fmla="*/ 852488 h 852488"/>
              <a:gd name="connsiteX11" fmla="*/ 31433 w 343853"/>
              <a:gd name="connsiteY11" fmla="*/ 852488 h 852488"/>
              <a:gd name="connsiteX12" fmla="*/ 953 w 343853"/>
              <a:gd name="connsiteY12" fmla="*/ 829628 h 852488"/>
              <a:gd name="connsiteX13" fmla="*/ 1906 w 343853"/>
              <a:gd name="connsiteY13" fmla="*/ 532448 h 852488"/>
              <a:gd name="connsiteX14" fmla="*/ 8573 w 343853"/>
              <a:gd name="connsiteY14" fmla="*/ 519113 h 852488"/>
              <a:gd name="connsiteX15" fmla="*/ 37148 w 343853"/>
              <a:gd name="connsiteY15" fmla="*/ 511493 h 852488"/>
              <a:gd name="connsiteX16" fmla="*/ 34290 w 343853"/>
              <a:gd name="connsiteY16" fmla="*/ 176213 h 852488"/>
              <a:gd name="connsiteX17" fmla="*/ 24765 w 343853"/>
              <a:gd name="connsiteY17" fmla="*/ 190501 h 852488"/>
              <a:gd name="connsiteX18" fmla="*/ 24765 w 343853"/>
              <a:gd name="connsiteY18" fmla="*/ 323851 h 852488"/>
              <a:gd name="connsiteX19" fmla="*/ 37148 w 343853"/>
              <a:gd name="connsiteY19" fmla="*/ 339091 h 852488"/>
              <a:gd name="connsiteX20" fmla="*/ 46673 w 343853"/>
              <a:gd name="connsiteY20" fmla="*/ 320993 h 852488"/>
              <a:gd name="connsiteX21" fmla="*/ 46673 w 343853"/>
              <a:gd name="connsiteY21" fmla="*/ 256223 h 852488"/>
              <a:gd name="connsiteX22" fmla="*/ 45720 w 343853"/>
              <a:gd name="connsiteY22" fmla="*/ 191453 h 852488"/>
              <a:gd name="connsiteX23" fmla="*/ 34290 w 343853"/>
              <a:gd name="connsiteY23" fmla="*/ 176213 h 852488"/>
              <a:gd name="connsiteX24" fmla="*/ 124778 w 343853"/>
              <a:gd name="connsiteY24" fmla="*/ 115253 h 852488"/>
              <a:gd name="connsiteX25" fmla="*/ 105728 w 343853"/>
              <a:gd name="connsiteY25" fmla="*/ 134303 h 852488"/>
              <a:gd name="connsiteX26" fmla="*/ 105728 w 343853"/>
              <a:gd name="connsiteY26" fmla="*/ 278131 h 852488"/>
              <a:gd name="connsiteX27" fmla="*/ 124778 w 343853"/>
              <a:gd name="connsiteY27" fmla="*/ 297181 h 852488"/>
              <a:gd name="connsiteX28" fmla="*/ 232411 w 343853"/>
              <a:gd name="connsiteY28" fmla="*/ 297181 h 852488"/>
              <a:gd name="connsiteX29" fmla="*/ 250508 w 343853"/>
              <a:gd name="connsiteY29" fmla="*/ 278131 h 852488"/>
              <a:gd name="connsiteX30" fmla="*/ 250508 w 343853"/>
              <a:gd name="connsiteY30" fmla="*/ 134303 h 852488"/>
              <a:gd name="connsiteX31" fmla="*/ 231458 w 343853"/>
              <a:gd name="connsiteY31" fmla="*/ 115253 h 852488"/>
              <a:gd name="connsiteX32" fmla="*/ 18098 w 343853"/>
              <a:gd name="connsiteY32" fmla="*/ 0 h 852488"/>
              <a:gd name="connsiteX33" fmla="*/ 325755 w 343853"/>
              <a:gd name="connsiteY33" fmla="*/ 0 h 852488"/>
              <a:gd name="connsiteX34" fmla="*/ 343853 w 343853"/>
              <a:gd name="connsiteY34" fmla="*/ 18097 h 852488"/>
              <a:gd name="connsiteX35" fmla="*/ 343853 w 343853"/>
              <a:gd name="connsiteY35" fmla="*/ 479108 h 852488"/>
              <a:gd name="connsiteX36" fmla="*/ 325755 w 343853"/>
              <a:gd name="connsiteY36" fmla="*/ 497205 h 852488"/>
              <a:gd name="connsiteX37" fmla="*/ 18098 w 343853"/>
              <a:gd name="connsiteY37" fmla="*/ 497205 h 852488"/>
              <a:gd name="connsiteX38" fmla="*/ 0 w 343853"/>
              <a:gd name="connsiteY38" fmla="*/ 479108 h 852488"/>
              <a:gd name="connsiteX39" fmla="*/ 0 w 343853"/>
              <a:gd name="connsiteY39" fmla="*/ 18097 h 852488"/>
              <a:gd name="connsiteX40" fmla="*/ 18098 w 343853"/>
              <a:gd name="connsiteY40" fmla="*/ 0 h 852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43853" h="852488">
                <a:moveTo>
                  <a:pt x="90487" y="561975"/>
                </a:moveTo>
                <a:cubicBezTo>
                  <a:pt x="90487" y="564833"/>
                  <a:pt x="90487" y="567690"/>
                  <a:pt x="90487" y="570547"/>
                </a:cubicBezTo>
                <a:cubicBezTo>
                  <a:pt x="143827" y="570547"/>
                  <a:pt x="198120" y="570547"/>
                  <a:pt x="251460" y="570547"/>
                </a:cubicBezTo>
                <a:cubicBezTo>
                  <a:pt x="251460" y="567690"/>
                  <a:pt x="251460" y="564833"/>
                  <a:pt x="251460" y="561975"/>
                </a:cubicBezTo>
                <a:cubicBezTo>
                  <a:pt x="198120" y="561975"/>
                  <a:pt x="143827" y="561975"/>
                  <a:pt x="90487" y="561975"/>
                </a:cubicBezTo>
                <a:close/>
                <a:moveTo>
                  <a:pt x="37148" y="511493"/>
                </a:moveTo>
                <a:cubicBezTo>
                  <a:pt x="126683" y="511493"/>
                  <a:pt x="216218" y="511493"/>
                  <a:pt x="305753" y="511493"/>
                </a:cubicBezTo>
                <a:cubicBezTo>
                  <a:pt x="313373" y="509588"/>
                  <a:pt x="322898" y="510540"/>
                  <a:pt x="329566" y="517208"/>
                </a:cubicBezTo>
                <a:cubicBezTo>
                  <a:pt x="344806" y="521018"/>
                  <a:pt x="342900" y="533400"/>
                  <a:pt x="342900" y="544830"/>
                </a:cubicBezTo>
                <a:cubicBezTo>
                  <a:pt x="342900" y="636270"/>
                  <a:pt x="341948" y="727710"/>
                  <a:pt x="343853" y="820103"/>
                </a:cubicBezTo>
                <a:cubicBezTo>
                  <a:pt x="343853" y="844868"/>
                  <a:pt x="334328" y="852488"/>
                  <a:pt x="310516" y="852488"/>
                </a:cubicBezTo>
                <a:cubicBezTo>
                  <a:pt x="217170" y="851535"/>
                  <a:pt x="124778" y="852488"/>
                  <a:pt x="31433" y="852488"/>
                </a:cubicBezTo>
                <a:cubicBezTo>
                  <a:pt x="14288" y="852488"/>
                  <a:pt x="953" y="851535"/>
                  <a:pt x="953" y="829628"/>
                </a:cubicBezTo>
                <a:cubicBezTo>
                  <a:pt x="953" y="730568"/>
                  <a:pt x="953" y="631508"/>
                  <a:pt x="1906" y="532448"/>
                </a:cubicBezTo>
                <a:cubicBezTo>
                  <a:pt x="1906" y="527685"/>
                  <a:pt x="5716" y="523875"/>
                  <a:pt x="8573" y="519113"/>
                </a:cubicBezTo>
                <a:cubicBezTo>
                  <a:pt x="17145" y="511493"/>
                  <a:pt x="26670" y="511493"/>
                  <a:pt x="37148" y="511493"/>
                </a:cubicBezTo>
                <a:close/>
                <a:moveTo>
                  <a:pt x="34290" y="176213"/>
                </a:moveTo>
                <a:cubicBezTo>
                  <a:pt x="26670" y="176213"/>
                  <a:pt x="24765" y="183833"/>
                  <a:pt x="24765" y="190501"/>
                </a:cubicBezTo>
                <a:cubicBezTo>
                  <a:pt x="23813" y="235268"/>
                  <a:pt x="24765" y="279083"/>
                  <a:pt x="24765" y="323851"/>
                </a:cubicBezTo>
                <a:cubicBezTo>
                  <a:pt x="25718" y="330518"/>
                  <a:pt x="26670" y="340043"/>
                  <a:pt x="37148" y="339091"/>
                </a:cubicBezTo>
                <a:cubicBezTo>
                  <a:pt x="47625" y="338138"/>
                  <a:pt x="46673" y="328613"/>
                  <a:pt x="46673" y="320993"/>
                </a:cubicBezTo>
                <a:cubicBezTo>
                  <a:pt x="46673" y="299086"/>
                  <a:pt x="46673" y="278131"/>
                  <a:pt x="46673" y="256223"/>
                </a:cubicBezTo>
                <a:cubicBezTo>
                  <a:pt x="46673" y="234316"/>
                  <a:pt x="46673" y="213361"/>
                  <a:pt x="45720" y="191453"/>
                </a:cubicBezTo>
                <a:cubicBezTo>
                  <a:pt x="45720" y="184786"/>
                  <a:pt x="44768" y="175261"/>
                  <a:pt x="34290" y="176213"/>
                </a:cubicBezTo>
                <a:close/>
                <a:moveTo>
                  <a:pt x="124778" y="115253"/>
                </a:moveTo>
                <a:cubicBezTo>
                  <a:pt x="114300" y="115253"/>
                  <a:pt x="105728" y="123825"/>
                  <a:pt x="105728" y="134303"/>
                </a:cubicBezTo>
                <a:lnTo>
                  <a:pt x="105728" y="278131"/>
                </a:lnTo>
                <a:cubicBezTo>
                  <a:pt x="105728" y="288608"/>
                  <a:pt x="114300" y="297181"/>
                  <a:pt x="124778" y="297181"/>
                </a:cubicBezTo>
                <a:lnTo>
                  <a:pt x="232411" y="297181"/>
                </a:lnTo>
                <a:cubicBezTo>
                  <a:pt x="242888" y="297181"/>
                  <a:pt x="251461" y="288608"/>
                  <a:pt x="250508" y="278131"/>
                </a:cubicBezTo>
                <a:lnTo>
                  <a:pt x="250508" y="134303"/>
                </a:lnTo>
                <a:cubicBezTo>
                  <a:pt x="250508" y="123825"/>
                  <a:pt x="241936" y="115253"/>
                  <a:pt x="231458" y="115253"/>
                </a:cubicBezTo>
                <a:close/>
                <a:moveTo>
                  <a:pt x="18098" y="0"/>
                </a:moveTo>
                <a:lnTo>
                  <a:pt x="325755" y="0"/>
                </a:lnTo>
                <a:cubicBezTo>
                  <a:pt x="336233" y="0"/>
                  <a:pt x="343853" y="8572"/>
                  <a:pt x="343853" y="18097"/>
                </a:cubicBezTo>
                <a:lnTo>
                  <a:pt x="343853" y="479108"/>
                </a:lnTo>
                <a:cubicBezTo>
                  <a:pt x="343853" y="489585"/>
                  <a:pt x="336233" y="497205"/>
                  <a:pt x="325755" y="497205"/>
                </a:cubicBezTo>
                <a:lnTo>
                  <a:pt x="18098" y="497205"/>
                </a:lnTo>
                <a:cubicBezTo>
                  <a:pt x="7620" y="497205"/>
                  <a:pt x="0" y="488633"/>
                  <a:pt x="0" y="479108"/>
                </a:cubicBezTo>
                <a:lnTo>
                  <a:pt x="0" y="18097"/>
                </a:lnTo>
                <a:cubicBezTo>
                  <a:pt x="0" y="7620"/>
                  <a:pt x="8573" y="0"/>
                  <a:pt x="18098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BA17376D-FF2B-4D6F-8C23-39FECD7B91DB}"/>
              </a:ext>
            </a:extLst>
          </p:cNvPr>
          <p:cNvSpPr/>
          <p:nvPr/>
        </p:nvSpPr>
        <p:spPr>
          <a:xfrm>
            <a:off x="7639151" y="3317976"/>
            <a:ext cx="489117" cy="353217"/>
          </a:xfrm>
          <a:custGeom>
            <a:avLst/>
            <a:gdLst>
              <a:gd name="connsiteX0" fmla="*/ 744050 w 911912"/>
              <a:gd name="connsiteY0" fmla="*/ 236257 h 658539"/>
              <a:gd name="connsiteX1" fmla="*/ 719285 w 911912"/>
              <a:gd name="connsiteY1" fmla="*/ 263880 h 658539"/>
              <a:gd name="connsiteX2" fmla="*/ 747860 w 911912"/>
              <a:gd name="connsiteY2" fmla="*/ 288645 h 658539"/>
              <a:gd name="connsiteX3" fmla="*/ 772625 w 911912"/>
              <a:gd name="connsiteY3" fmla="*/ 260070 h 658539"/>
              <a:gd name="connsiteX4" fmla="*/ 744050 w 911912"/>
              <a:gd name="connsiteY4" fmla="*/ 236257 h 658539"/>
              <a:gd name="connsiteX5" fmla="*/ 775959 w 911912"/>
              <a:gd name="connsiteY5" fmla="*/ 1942 h 658539"/>
              <a:gd name="connsiteX6" fmla="*/ 792627 w 911912"/>
              <a:gd name="connsiteY6" fmla="*/ 2895 h 658539"/>
              <a:gd name="connsiteX7" fmla="*/ 802152 w 911912"/>
              <a:gd name="connsiteY7" fmla="*/ 32422 h 658539"/>
              <a:gd name="connsiteX8" fmla="*/ 775482 w 911912"/>
              <a:gd name="connsiteY8" fmla="*/ 91477 h 658539"/>
              <a:gd name="connsiteX9" fmla="*/ 791675 w 911912"/>
              <a:gd name="connsiteY9" fmla="*/ 133387 h 658539"/>
              <a:gd name="connsiteX10" fmla="*/ 839300 w 911912"/>
              <a:gd name="connsiteY10" fmla="*/ 119100 h 658539"/>
              <a:gd name="connsiteX11" fmla="*/ 865017 w 911912"/>
              <a:gd name="connsiteY11" fmla="*/ 59092 h 658539"/>
              <a:gd name="connsiteX12" fmla="*/ 892640 w 911912"/>
              <a:gd name="connsiteY12" fmla="*/ 45757 h 658539"/>
              <a:gd name="connsiteX13" fmla="*/ 902165 w 911912"/>
              <a:gd name="connsiteY13" fmla="*/ 74332 h 658539"/>
              <a:gd name="connsiteX14" fmla="*/ 886925 w 911912"/>
              <a:gd name="connsiteY14" fmla="*/ 109575 h 658539"/>
              <a:gd name="connsiteX15" fmla="*/ 897402 w 911912"/>
              <a:gd name="connsiteY15" fmla="*/ 171487 h 658539"/>
              <a:gd name="connsiteX16" fmla="*/ 909785 w 911912"/>
              <a:gd name="connsiteY16" fmla="*/ 216255 h 658539"/>
              <a:gd name="connsiteX17" fmla="*/ 849777 w 911912"/>
              <a:gd name="connsiteY17" fmla="*/ 368655 h 658539"/>
              <a:gd name="connsiteX18" fmla="*/ 722142 w 911912"/>
              <a:gd name="connsiteY18" fmla="*/ 420090 h 658539"/>
              <a:gd name="connsiteX19" fmla="*/ 686900 w 911912"/>
              <a:gd name="connsiteY19" fmla="*/ 444855 h 658539"/>
              <a:gd name="connsiteX20" fmla="*/ 684995 w 911912"/>
              <a:gd name="connsiteY20" fmla="*/ 460095 h 658539"/>
              <a:gd name="connsiteX21" fmla="*/ 548787 w 911912"/>
              <a:gd name="connsiteY21" fmla="*/ 522007 h 658539"/>
              <a:gd name="connsiteX22" fmla="*/ 441155 w 911912"/>
              <a:gd name="connsiteY22" fmla="*/ 472477 h 658539"/>
              <a:gd name="connsiteX23" fmla="*/ 372575 w 911912"/>
              <a:gd name="connsiteY23" fmla="*/ 499147 h 658539"/>
              <a:gd name="connsiteX24" fmla="*/ 334475 w 911912"/>
              <a:gd name="connsiteY24" fmla="*/ 569632 h 658539"/>
              <a:gd name="connsiteX25" fmla="*/ 164930 w 911912"/>
              <a:gd name="connsiteY25" fmla="*/ 655357 h 658539"/>
              <a:gd name="connsiteX26" fmla="*/ 19197 w 911912"/>
              <a:gd name="connsiteY26" fmla="*/ 626782 h 658539"/>
              <a:gd name="connsiteX27" fmla="*/ 147 w 911912"/>
              <a:gd name="connsiteY27" fmla="*/ 606780 h 658539"/>
              <a:gd name="connsiteX28" fmla="*/ 21102 w 911912"/>
              <a:gd name="connsiteY28" fmla="*/ 595350 h 658539"/>
              <a:gd name="connsiteX29" fmla="*/ 171597 w 911912"/>
              <a:gd name="connsiteY29" fmla="*/ 617257 h 658539"/>
              <a:gd name="connsiteX30" fmla="*/ 300185 w 911912"/>
              <a:gd name="connsiteY30" fmla="*/ 553440 h 658539"/>
              <a:gd name="connsiteX31" fmla="*/ 344952 w 911912"/>
              <a:gd name="connsiteY31" fmla="*/ 473430 h 658539"/>
              <a:gd name="connsiteX32" fmla="*/ 447822 w 911912"/>
              <a:gd name="connsiteY32" fmla="*/ 435330 h 658539"/>
              <a:gd name="connsiteX33" fmla="*/ 562122 w 911912"/>
              <a:gd name="connsiteY33" fmla="*/ 486765 h 658539"/>
              <a:gd name="connsiteX34" fmla="*/ 648800 w 911912"/>
              <a:gd name="connsiteY34" fmla="*/ 448665 h 658539"/>
              <a:gd name="connsiteX35" fmla="*/ 624987 w 911912"/>
              <a:gd name="connsiteY35" fmla="*/ 374370 h 658539"/>
              <a:gd name="connsiteX36" fmla="*/ 589745 w 911912"/>
              <a:gd name="connsiteY36" fmla="*/ 275310 h 658539"/>
              <a:gd name="connsiteX37" fmla="*/ 650705 w 911912"/>
              <a:gd name="connsiteY37" fmla="*/ 115290 h 658539"/>
              <a:gd name="connsiteX38" fmla="*/ 701187 w 911912"/>
              <a:gd name="connsiteY38" fmla="*/ 92430 h 658539"/>
              <a:gd name="connsiteX39" fmla="*/ 740240 w 911912"/>
              <a:gd name="connsiteY39" fmla="*/ 71475 h 658539"/>
              <a:gd name="connsiteX40" fmla="*/ 765005 w 911912"/>
              <a:gd name="connsiteY40" fmla="*/ 15277 h 658539"/>
              <a:gd name="connsiteX41" fmla="*/ 775959 w 911912"/>
              <a:gd name="connsiteY41" fmla="*/ 1942 h 65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911912" h="658539">
                <a:moveTo>
                  <a:pt x="744050" y="236257"/>
                </a:moveTo>
                <a:cubicBezTo>
                  <a:pt x="726905" y="237210"/>
                  <a:pt x="718332" y="248640"/>
                  <a:pt x="719285" y="263880"/>
                </a:cubicBezTo>
                <a:cubicBezTo>
                  <a:pt x="721190" y="279120"/>
                  <a:pt x="732620" y="289597"/>
                  <a:pt x="747860" y="288645"/>
                </a:cubicBezTo>
                <a:cubicBezTo>
                  <a:pt x="764052" y="287692"/>
                  <a:pt x="771672" y="276262"/>
                  <a:pt x="772625" y="260070"/>
                </a:cubicBezTo>
                <a:cubicBezTo>
                  <a:pt x="769767" y="244830"/>
                  <a:pt x="761195" y="235305"/>
                  <a:pt x="744050" y="236257"/>
                </a:cubicBezTo>
                <a:close/>
                <a:moveTo>
                  <a:pt x="775959" y="1942"/>
                </a:moveTo>
                <a:cubicBezTo>
                  <a:pt x="780483" y="-677"/>
                  <a:pt x="785960" y="-915"/>
                  <a:pt x="792627" y="2895"/>
                </a:cubicBezTo>
                <a:cubicBezTo>
                  <a:pt x="803105" y="8610"/>
                  <a:pt x="807867" y="19087"/>
                  <a:pt x="802152" y="32422"/>
                </a:cubicBezTo>
                <a:cubicBezTo>
                  <a:pt x="792627" y="52425"/>
                  <a:pt x="786912" y="73380"/>
                  <a:pt x="775482" y="91477"/>
                </a:cubicBezTo>
                <a:cubicBezTo>
                  <a:pt x="762147" y="114337"/>
                  <a:pt x="769767" y="126720"/>
                  <a:pt x="791675" y="133387"/>
                </a:cubicBezTo>
                <a:cubicBezTo>
                  <a:pt x="810725" y="139102"/>
                  <a:pt x="830727" y="150532"/>
                  <a:pt x="839300" y="119100"/>
                </a:cubicBezTo>
                <a:cubicBezTo>
                  <a:pt x="845015" y="98145"/>
                  <a:pt x="855492" y="79095"/>
                  <a:pt x="865017" y="59092"/>
                </a:cubicBezTo>
                <a:cubicBezTo>
                  <a:pt x="870732" y="47662"/>
                  <a:pt x="880257" y="40995"/>
                  <a:pt x="892640" y="45757"/>
                </a:cubicBezTo>
                <a:cubicBezTo>
                  <a:pt x="905975" y="51472"/>
                  <a:pt x="906927" y="62902"/>
                  <a:pt x="902165" y="74332"/>
                </a:cubicBezTo>
                <a:cubicBezTo>
                  <a:pt x="897402" y="85762"/>
                  <a:pt x="891687" y="97192"/>
                  <a:pt x="886925" y="109575"/>
                </a:cubicBezTo>
                <a:cubicBezTo>
                  <a:pt x="877400" y="132435"/>
                  <a:pt x="856445" y="155295"/>
                  <a:pt x="897402" y="171487"/>
                </a:cubicBezTo>
                <a:cubicBezTo>
                  <a:pt x="911690" y="177202"/>
                  <a:pt x="914547" y="199110"/>
                  <a:pt x="909785" y="216255"/>
                </a:cubicBezTo>
                <a:cubicBezTo>
                  <a:pt x="895497" y="268642"/>
                  <a:pt x="878352" y="321030"/>
                  <a:pt x="849777" y="368655"/>
                </a:cubicBezTo>
                <a:cubicBezTo>
                  <a:pt x="820250" y="417232"/>
                  <a:pt x="776435" y="434377"/>
                  <a:pt x="722142" y="420090"/>
                </a:cubicBezTo>
                <a:cubicBezTo>
                  <a:pt x="694520" y="412470"/>
                  <a:pt x="688805" y="421995"/>
                  <a:pt x="686900" y="444855"/>
                </a:cubicBezTo>
                <a:cubicBezTo>
                  <a:pt x="686900" y="449617"/>
                  <a:pt x="685947" y="455332"/>
                  <a:pt x="684995" y="460095"/>
                </a:cubicBezTo>
                <a:cubicBezTo>
                  <a:pt x="665945" y="542962"/>
                  <a:pt x="624035" y="562012"/>
                  <a:pt x="548787" y="522007"/>
                </a:cubicBezTo>
                <a:cubicBezTo>
                  <a:pt x="514497" y="502957"/>
                  <a:pt x="480207" y="482955"/>
                  <a:pt x="441155" y="472477"/>
                </a:cubicBezTo>
                <a:cubicBezTo>
                  <a:pt x="410675" y="463905"/>
                  <a:pt x="388767" y="472477"/>
                  <a:pt x="372575" y="499147"/>
                </a:cubicBezTo>
                <a:cubicBezTo>
                  <a:pt x="359240" y="522007"/>
                  <a:pt x="346857" y="545820"/>
                  <a:pt x="334475" y="569632"/>
                </a:cubicBezTo>
                <a:cubicBezTo>
                  <a:pt x="297327" y="640117"/>
                  <a:pt x="243987" y="668692"/>
                  <a:pt x="164930" y="655357"/>
                </a:cubicBezTo>
                <a:cubicBezTo>
                  <a:pt x="116352" y="647737"/>
                  <a:pt x="67775" y="636307"/>
                  <a:pt x="19197" y="626782"/>
                </a:cubicBezTo>
                <a:cubicBezTo>
                  <a:pt x="15387" y="618210"/>
                  <a:pt x="-1758" y="621067"/>
                  <a:pt x="147" y="606780"/>
                </a:cubicBezTo>
                <a:cubicBezTo>
                  <a:pt x="2052" y="596302"/>
                  <a:pt x="13482" y="598207"/>
                  <a:pt x="21102" y="595350"/>
                </a:cubicBezTo>
                <a:cubicBezTo>
                  <a:pt x="72537" y="591540"/>
                  <a:pt x="121115" y="611542"/>
                  <a:pt x="171597" y="617257"/>
                </a:cubicBezTo>
                <a:cubicBezTo>
                  <a:pt x="236367" y="624877"/>
                  <a:pt x="268752" y="609637"/>
                  <a:pt x="300185" y="553440"/>
                </a:cubicBezTo>
                <a:cubicBezTo>
                  <a:pt x="315425" y="526770"/>
                  <a:pt x="328760" y="499147"/>
                  <a:pt x="344952" y="473430"/>
                </a:cubicBezTo>
                <a:cubicBezTo>
                  <a:pt x="369717" y="436282"/>
                  <a:pt x="404007" y="424852"/>
                  <a:pt x="447822" y="435330"/>
                </a:cubicBezTo>
                <a:cubicBezTo>
                  <a:pt x="489732" y="444855"/>
                  <a:pt x="525927" y="466762"/>
                  <a:pt x="562122" y="486765"/>
                </a:cubicBezTo>
                <a:cubicBezTo>
                  <a:pt x="619272" y="518197"/>
                  <a:pt x="632607" y="511530"/>
                  <a:pt x="648800" y="448665"/>
                </a:cubicBezTo>
                <a:cubicBezTo>
                  <a:pt x="657372" y="418185"/>
                  <a:pt x="656420" y="395325"/>
                  <a:pt x="624987" y="374370"/>
                </a:cubicBezTo>
                <a:cubicBezTo>
                  <a:pt x="591650" y="352462"/>
                  <a:pt x="583077" y="312457"/>
                  <a:pt x="589745" y="275310"/>
                </a:cubicBezTo>
                <a:cubicBezTo>
                  <a:pt x="600222" y="219112"/>
                  <a:pt x="624035" y="165772"/>
                  <a:pt x="650705" y="115290"/>
                </a:cubicBezTo>
                <a:cubicBezTo>
                  <a:pt x="662135" y="94335"/>
                  <a:pt x="680232" y="84810"/>
                  <a:pt x="701187" y="92430"/>
                </a:cubicBezTo>
                <a:cubicBezTo>
                  <a:pt x="725000" y="101955"/>
                  <a:pt x="732620" y="89572"/>
                  <a:pt x="740240" y="71475"/>
                </a:cubicBezTo>
                <a:cubicBezTo>
                  <a:pt x="747860" y="52425"/>
                  <a:pt x="756432" y="34327"/>
                  <a:pt x="765005" y="15277"/>
                </a:cubicBezTo>
                <a:cubicBezTo>
                  <a:pt x="767863" y="9562"/>
                  <a:pt x="771435" y="4562"/>
                  <a:pt x="775959" y="194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5FD261F-F616-41EC-A678-0F83A16AA5BC}"/>
              </a:ext>
            </a:extLst>
          </p:cNvPr>
          <p:cNvSpPr/>
          <p:nvPr/>
        </p:nvSpPr>
        <p:spPr>
          <a:xfrm>
            <a:off x="10582940" y="5319187"/>
            <a:ext cx="527283" cy="336674"/>
          </a:xfrm>
          <a:custGeom>
            <a:avLst/>
            <a:gdLst>
              <a:gd name="connsiteX0" fmla="*/ 181928 w 983069"/>
              <a:gd name="connsiteY0" fmla="*/ 557212 h 627697"/>
              <a:gd name="connsiteX1" fmla="*/ 183833 w 983069"/>
              <a:gd name="connsiteY1" fmla="*/ 562927 h 627697"/>
              <a:gd name="connsiteX2" fmla="*/ 442913 w 983069"/>
              <a:gd name="connsiteY2" fmla="*/ 562927 h 627697"/>
              <a:gd name="connsiteX3" fmla="*/ 442913 w 983069"/>
              <a:gd name="connsiteY3" fmla="*/ 557212 h 627697"/>
              <a:gd name="connsiteX4" fmla="*/ 181928 w 983069"/>
              <a:gd name="connsiteY4" fmla="*/ 557212 h 627697"/>
              <a:gd name="connsiteX5" fmla="*/ 741998 w 983069"/>
              <a:gd name="connsiteY5" fmla="*/ 529590 h 627697"/>
              <a:gd name="connsiteX6" fmla="*/ 719138 w 983069"/>
              <a:gd name="connsiteY6" fmla="*/ 550545 h 627697"/>
              <a:gd name="connsiteX7" fmla="*/ 739140 w 983069"/>
              <a:gd name="connsiteY7" fmla="*/ 573405 h 627697"/>
              <a:gd name="connsiteX8" fmla="*/ 762953 w 983069"/>
              <a:gd name="connsiteY8" fmla="*/ 553403 h 627697"/>
              <a:gd name="connsiteX9" fmla="*/ 741998 w 983069"/>
              <a:gd name="connsiteY9" fmla="*/ 529590 h 627697"/>
              <a:gd name="connsiteX10" fmla="*/ 160973 w 983069"/>
              <a:gd name="connsiteY10" fmla="*/ 504825 h 627697"/>
              <a:gd name="connsiteX11" fmla="*/ 790575 w 983069"/>
              <a:gd name="connsiteY11" fmla="*/ 504825 h 627697"/>
              <a:gd name="connsiteX12" fmla="*/ 805815 w 983069"/>
              <a:gd name="connsiteY12" fmla="*/ 520065 h 627697"/>
              <a:gd name="connsiteX13" fmla="*/ 805815 w 983069"/>
              <a:gd name="connsiteY13" fmla="*/ 612457 h 627697"/>
              <a:gd name="connsiteX14" fmla="*/ 790575 w 983069"/>
              <a:gd name="connsiteY14" fmla="*/ 627697 h 627697"/>
              <a:gd name="connsiteX15" fmla="*/ 160973 w 983069"/>
              <a:gd name="connsiteY15" fmla="*/ 627697 h 627697"/>
              <a:gd name="connsiteX16" fmla="*/ 145733 w 983069"/>
              <a:gd name="connsiteY16" fmla="*/ 612457 h 627697"/>
              <a:gd name="connsiteX17" fmla="*/ 145733 w 983069"/>
              <a:gd name="connsiteY17" fmla="*/ 520065 h 627697"/>
              <a:gd name="connsiteX18" fmla="*/ 160973 w 983069"/>
              <a:gd name="connsiteY18" fmla="*/ 504825 h 627697"/>
              <a:gd name="connsiteX19" fmla="*/ 382905 w 983069"/>
              <a:gd name="connsiteY19" fmla="*/ 382904 h 627697"/>
              <a:gd name="connsiteX20" fmla="*/ 596265 w 983069"/>
              <a:gd name="connsiteY20" fmla="*/ 382904 h 627697"/>
              <a:gd name="connsiteX21" fmla="*/ 620078 w 983069"/>
              <a:gd name="connsiteY21" fmla="*/ 403859 h 627697"/>
              <a:gd name="connsiteX22" fmla="*/ 597218 w 983069"/>
              <a:gd name="connsiteY22" fmla="*/ 421004 h 627697"/>
              <a:gd name="connsiteX23" fmla="*/ 490538 w 983069"/>
              <a:gd name="connsiteY23" fmla="*/ 421004 h 627697"/>
              <a:gd name="connsiteX24" fmla="*/ 383858 w 983069"/>
              <a:gd name="connsiteY24" fmla="*/ 421004 h 627697"/>
              <a:gd name="connsiteX25" fmla="*/ 361950 w 983069"/>
              <a:gd name="connsiteY25" fmla="*/ 401954 h 627697"/>
              <a:gd name="connsiteX26" fmla="*/ 382905 w 983069"/>
              <a:gd name="connsiteY26" fmla="*/ 382904 h 627697"/>
              <a:gd name="connsiteX27" fmla="*/ 880111 w 983069"/>
              <a:gd name="connsiteY27" fmla="*/ 159065 h 627697"/>
              <a:gd name="connsiteX28" fmla="*/ 804863 w 983069"/>
              <a:gd name="connsiteY28" fmla="*/ 234313 h 627697"/>
              <a:gd name="connsiteX29" fmla="*/ 882016 w 983069"/>
              <a:gd name="connsiteY29" fmla="*/ 311465 h 627697"/>
              <a:gd name="connsiteX30" fmla="*/ 954406 w 983069"/>
              <a:gd name="connsiteY30" fmla="*/ 233361 h 627697"/>
              <a:gd name="connsiteX31" fmla="*/ 880111 w 983069"/>
              <a:gd name="connsiteY31" fmla="*/ 159065 h 627697"/>
              <a:gd name="connsiteX32" fmla="*/ 104776 w 983069"/>
              <a:gd name="connsiteY32" fmla="*/ 158115 h 627697"/>
              <a:gd name="connsiteX33" fmla="*/ 26671 w 983069"/>
              <a:gd name="connsiteY33" fmla="*/ 231457 h 627697"/>
              <a:gd name="connsiteX34" fmla="*/ 99061 w 983069"/>
              <a:gd name="connsiteY34" fmla="*/ 310515 h 627697"/>
              <a:gd name="connsiteX35" fmla="*/ 178118 w 983069"/>
              <a:gd name="connsiteY35" fmla="*/ 234315 h 627697"/>
              <a:gd name="connsiteX36" fmla="*/ 104776 w 983069"/>
              <a:gd name="connsiteY36" fmla="*/ 158115 h 627697"/>
              <a:gd name="connsiteX37" fmla="*/ 802006 w 983069"/>
              <a:gd name="connsiteY37" fmla="*/ 123823 h 627697"/>
              <a:gd name="connsiteX38" fmla="*/ 959168 w 983069"/>
              <a:gd name="connsiteY38" fmla="*/ 123823 h 627697"/>
              <a:gd name="connsiteX39" fmla="*/ 982981 w 983069"/>
              <a:gd name="connsiteY39" fmla="*/ 148588 h 627697"/>
              <a:gd name="connsiteX40" fmla="*/ 982981 w 983069"/>
              <a:gd name="connsiteY40" fmla="*/ 274318 h 627697"/>
              <a:gd name="connsiteX41" fmla="*/ 982981 w 983069"/>
              <a:gd name="connsiteY41" fmla="*/ 397190 h 627697"/>
              <a:gd name="connsiteX42" fmla="*/ 959168 w 983069"/>
              <a:gd name="connsiteY42" fmla="*/ 421956 h 627697"/>
              <a:gd name="connsiteX43" fmla="*/ 798196 w 983069"/>
              <a:gd name="connsiteY43" fmla="*/ 421956 h 627697"/>
              <a:gd name="connsiteX44" fmla="*/ 776288 w 983069"/>
              <a:gd name="connsiteY44" fmla="*/ 399096 h 627697"/>
              <a:gd name="connsiteX45" fmla="*/ 776288 w 983069"/>
              <a:gd name="connsiteY45" fmla="*/ 146683 h 627697"/>
              <a:gd name="connsiteX46" fmla="*/ 802006 w 983069"/>
              <a:gd name="connsiteY46" fmla="*/ 123823 h 627697"/>
              <a:gd name="connsiteX47" fmla="*/ 29528 w 983069"/>
              <a:gd name="connsiteY47" fmla="*/ 120967 h 627697"/>
              <a:gd name="connsiteX48" fmla="*/ 178118 w 983069"/>
              <a:gd name="connsiteY48" fmla="*/ 120967 h 627697"/>
              <a:gd name="connsiteX49" fmla="*/ 206693 w 983069"/>
              <a:gd name="connsiteY49" fmla="*/ 149542 h 627697"/>
              <a:gd name="connsiteX50" fmla="*/ 205740 w 983069"/>
              <a:gd name="connsiteY50" fmla="*/ 273367 h 627697"/>
              <a:gd name="connsiteX51" fmla="*/ 205740 w 983069"/>
              <a:gd name="connsiteY51" fmla="*/ 391477 h 627697"/>
              <a:gd name="connsiteX52" fmla="*/ 178118 w 983069"/>
              <a:gd name="connsiteY52" fmla="*/ 421004 h 627697"/>
              <a:gd name="connsiteX53" fmla="*/ 25718 w 983069"/>
              <a:gd name="connsiteY53" fmla="*/ 421004 h 627697"/>
              <a:gd name="connsiteX54" fmla="*/ 0 w 983069"/>
              <a:gd name="connsiteY54" fmla="*/ 393382 h 627697"/>
              <a:gd name="connsiteX55" fmla="*/ 0 w 983069"/>
              <a:gd name="connsiteY55" fmla="*/ 148590 h 627697"/>
              <a:gd name="connsiteX56" fmla="*/ 29528 w 983069"/>
              <a:gd name="connsiteY56" fmla="*/ 120967 h 627697"/>
              <a:gd name="connsiteX57" fmla="*/ 279083 w 983069"/>
              <a:gd name="connsiteY57" fmla="*/ 17144 h 627697"/>
              <a:gd name="connsiteX58" fmla="*/ 252413 w 983069"/>
              <a:gd name="connsiteY58" fmla="*/ 42862 h 627697"/>
              <a:gd name="connsiteX59" fmla="*/ 252413 w 983069"/>
              <a:gd name="connsiteY59" fmla="*/ 291464 h 627697"/>
              <a:gd name="connsiteX60" fmla="*/ 280988 w 983069"/>
              <a:gd name="connsiteY60" fmla="*/ 320039 h 627697"/>
              <a:gd name="connsiteX61" fmla="*/ 491491 w 983069"/>
              <a:gd name="connsiteY61" fmla="*/ 320039 h 627697"/>
              <a:gd name="connsiteX62" fmla="*/ 701993 w 983069"/>
              <a:gd name="connsiteY62" fmla="*/ 320039 h 627697"/>
              <a:gd name="connsiteX63" fmla="*/ 730568 w 983069"/>
              <a:gd name="connsiteY63" fmla="*/ 292416 h 627697"/>
              <a:gd name="connsiteX64" fmla="*/ 730568 w 983069"/>
              <a:gd name="connsiteY64" fmla="*/ 43814 h 627697"/>
              <a:gd name="connsiteX65" fmla="*/ 703898 w 983069"/>
              <a:gd name="connsiteY65" fmla="*/ 17144 h 627697"/>
              <a:gd name="connsiteX66" fmla="*/ 279083 w 983069"/>
              <a:gd name="connsiteY66" fmla="*/ 17144 h 627697"/>
              <a:gd name="connsiteX67" fmla="*/ 261938 w 983069"/>
              <a:gd name="connsiteY67" fmla="*/ 0 h 627697"/>
              <a:gd name="connsiteX68" fmla="*/ 721043 w 983069"/>
              <a:gd name="connsiteY68" fmla="*/ 0 h 627697"/>
              <a:gd name="connsiteX69" fmla="*/ 752475 w 983069"/>
              <a:gd name="connsiteY69" fmla="*/ 33338 h 627697"/>
              <a:gd name="connsiteX70" fmla="*/ 752475 w 983069"/>
              <a:gd name="connsiteY70" fmla="*/ 335280 h 627697"/>
              <a:gd name="connsiteX71" fmla="*/ 720091 w 983069"/>
              <a:gd name="connsiteY71" fmla="*/ 368617 h 627697"/>
              <a:gd name="connsiteX72" fmla="*/ 491491 w 983069"/>
              <a:gd name="connsiteY72" fmla="*/ 367665 h 627697"/>
              <a:gd name="connsiteX73" fmla="*/ 265748 w 983069"/>
              <a:gd name="connsiteY73" fmla="*/ 367665 h 627697"/>
              <a:gd name="connsiteX74" fmla="*/ 229553 w 983069"/>
              <a:gd name="connsiteY74" fmla="*/ 334328 h 627697"/>
              <a:gd name="connsiteX75" fmla="*/ 229553 w 983069"/>
              <a:gd name="connsiteY75" fmla="*/ 32385 h 627697"/>
              <a:gd name="connsiteX76" fmla="*/ 261938 w 983069"/>
              <a:gd name="connsiteY76" fmla="*/ 0 h 627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983069" h="627697">
                <a:moveTo>
                  <a:pt x="181928" y="557212"/>
                </a:moveTo>
                <a:cubicBezTo>
                  <a:pt x="181928" y="559117"/>
                  <a:pt x="182881" y="561022"/>
                  <a:pt x="183833" y="562927"/>
                </a:cubicBezTo>
                <a:cubicBezTo>
                  <a:pt x="269558" y="562927"/>
                  <a:pt x="356236" y="562927"/>
                  <a:pt x="442913" y="562927"/>
                </a:cubicBezTo>
                <a:cubicBezTo>
                  <a:pt x="442913" y="561022"/>
                  <a:pt x="442913" y="559117"/>
                  <a:pt x="442913" y="557212"/>
                </a:cubicBezTo>
                <a:cubicBezTo>
                  <a:pt x="355283" y="557212"/>
                  <a:pt x="268606" y="557212"/>
                  <a:pt x="181928" y="557212"/>
                </a:cubicBezTo>
                <a:close/>
                <a:moveTo>
                  <a:pt x="741998" y="529590"/>
                </a:moveTo>
                <a:cubicBezTo>
                  <a:pt x="729615" y="529590"/>
                  <a:pt x="719138" y="537210"/>
                  <a:pt x="719138" y="550545"/>
                </a:cubicBezTo>
                <a:cubicBezTo>
                  <a:pt x="718186" y="563880"/>
                  <a:pt x="725805" y="572453"/>
                  <a:pt x="739140" y="573405"/>
                </a:cubicBezTo>
                <a:cubicBezTo>
                  <a:pt x="753428" y="574357"/>
                  <a:pt x="760096" y="565785"/>
                  <a:pt x="762953" y="553403"/>
                </a:cubicBezTo>
                <a:cubicBezTo>
                  <a:pt x="762000" y="540067"/>
                  <a:pt x="755333" y="530542"/>
                  <a:pt x="741998" y="529590"/>
                </a:cubicBezTo>
                <a:close/>
                <a:moveTo>
                  <a:pt x="160973" y="504825"/>
                </a:moveTo>
                <a:lnTo>
                  <a:pt x="790575" y="504825"/>
                </a:lnTo>
                <a:cubicBezTo>
                  <a:pt x="799148" y="504825"/>
                  <a:pt x="805815" y="511492"/>
                  <a:pt x="805815" y="520065"/>
                </a:cubicBezTo>
                <a:lnTo>
                  <a:pt x="805815" y="612457"/>
                </a:lnTo>
                <a:cubicBezTo>
                  <a:pt x="805815" y="620078"/>
                  <a:pt x="799148" y="627697"/>
                  <a:pt x="790575" y="627697"/>
                </a:cubicBezTo>
                <a:lnTo>
                  <a:pt x="160973" y="627697"/>
                </a:lnTo>
                <a:cubicBezTo>
                  <a:pt x="152400" y="627697"/>
                  <a:pt x="145733" y="621030"/>
                  <a:pt x="145733" y="612457"/>
                </a:cubicBezTo>
                <a:lnTo>
                  <a:pt x="145733" y="520065"/>
                </a:lnTo>
                <a:cubicBezTo>
                  <a:pt x="145733" y="511492"/>
                  <a:pt x="152400" y="504825"/>
                  <a:pt x="160973" y="504825"/>
                </a:cubicBezTo>
                <a:close/>
                <a:moveTo>
                  <a:pt x="382905" y="382904"/>
                </a:moveTo>
                <a:cubicBezTo>
                  <a:pt x="454343" y="382904"/>
                  <a:pt x="524828" y="382904"/>
                  <a:pt x="596265" y="382904"/>
                </a:cubicBezTo>
                <a:cubicBezTo>
                  <a:pt x="611505" y="382904"/>
                  <a:pt x="620078" y="386714"/>
                  <a:pt x="620078" y="403859"/>
                </a:cubicBezTo>
                <a:cubicBezTo>
                  <a:pt x="620078" y="421957"/>
                  <a:pt x="608648" y="421004"/>
                  <a:pt x="597218" y="421004"/>
                </a:cubicBezTo>
                <a:cubicBezTo>
                  <a:pt x="561023" y="421004"/>
                  <a:pt x="525780" y="421004"/>
                  <a:pt x="490538" y="421004"/>
                </a:cubicBezTo>
                <a:cubicBezTo>
                  <a:pt x="455295" y="421004"/>
                  <a:pt x="419100" y="421004"/>
                  <a:pt x="383858" y="421004"/>
                </a:cubicBezTo>
                <a:cubicBezTo>
                  <a:pt x="370523" y="421004"/>
                  <a:pt x="361950" y="418147"/>
                  <a:pt x="361950" y="401954"/>
                </a:cubicBezTo>
                <a:cubicBezTo>
                  <a:pt x="361950" y="386714"/>
                  <a:pt x="369570" y="382904"/>
                  <a:pt x="382905" y="382904"/>
                </a:cubicBezTo>
                <a:close/>
                <a:moveTo>
                  <a:pt x="880111" y="159065"/>
                </a:moveTo>
                <a:cubicBezTo>
                  <a:pt x="838201" y="160018"/>
                  <a:pt x="804863" y="192403"/>
                  <a:pt x="804863" y="234313"/>
                </a:cubicBezTo>
                <a:cubicBezTo>
                  <a:pt x="804863" y="277176"/>
                  <a:pt x="840106" y="312418"/>
                  <a:pt x="882016" y="311465"/>
                </a:cubicBezTo>
                <a:cubicBezTo>
                  <a:pt x="922021" y="309561"/>
                  <a:pt x="955358" y="274318"/>
                  <a:pt x="954406" y="233361"/>
                </a:cubicBezTo>
                <a:cubicBezTo>
                  <a:pt x="953453" y="190498"/>
                  <a:pt x="921068" y="158113"/>
                  <a:pt x="880111" y="159065"/>
                </a:cubicBezTo>
                <a:close/>
                <a:moveTo>
                  <a:pt x="104776" y="158115"/>
                </a:moveTo>
                <a:cubicBezTo>
                  <a:pt x="63818" y="157162"/>
                  <a:pt x="28576" y="190500"/>
                  <a:pt x="26671" y="231457"/>
                </a:cubicBezTo>
                <a:cubicBezTo>
                  <a:pt x="24766" y="270510"/>
                  <a:pt x="60008" y="308610"/>
                  <a:pt x="99061" y="310515"/>
                </a:cubicBezTo>
                <a:cubicBezTo>
                  <a:pt x="140018" y="312420"/>
                  <a:pt x="177166" y="277177"/>
                  <a:pt x="178118" y="234315"/>
                </a:cubicBezTo>
                <a:cubicBezTo>
                  <a:pt x="179071" y="192405"/>
                  <a:pt x="146686" y="159067"/>
                  <a:pt x="104776" y="158115"/>
                </a:cubicBezTo>
                <a:close/>
                <a:moveTo>
                  <a:pt x="802006" y="123823"/>
                </a:moveTo>
                <a:cubicBezTo>
                  <a:pt x="854393" y="124776"/>
                  <a:pt x="906781" y="124776"/>
                  <a:pt x="959168" y="123823"/>
                </a:cubicBezTo>
                <a:cubicBezTo>
                  <a:pt x="977266" y="123823"/>
                  <a:pt x="983933" y="130490"/>
                  <a:pt x="982981" y="148588"/>
                </a:cubicBezTo>
                <a:cubicBezTo>
                  <a:pt x="982028" y="189546"/>
                  <a:pt x="982981" y="231456"/>
                  <a:pt x="982981" y="274318"/>
                </a:cubicBezTo>
                <a:cubicBezTo>
                  <a:pt x="982981" y="315276"/>
                  <a:pt x="982028" y="356233"/>
                  <a:pt x="982981" y="397190"/>
                </a:cubicBezTo>
                <a:cubicBezTo>
                  <a:pt x="982981" y="415288"/>
                  <a:pt x="977266" y="421956"/>
                  <a:pt x="959168" y="421956"/>
                </a:cubicBezTo>
                <a:cubicBezTo>
                  <a:pt x="905828" y="421003"/>
                  <a:pt x="851536" y="421003"/>
                  <a:pt x="798196" y="421956"/>
                </a:cubicBezTo>
                <a:cubicBezTo>
                  <a:pt x="781051" y="421956"/>
                  <a:pt x="776288" y="415288"/>
                  <a:pt x="776288" y="399096"/>
                </a:cubicBezTo>
                <a:cubicBezTo>
                  <a:pt x="777241" y="315276"/>
                  <a:pt x="777241" y="230503"/>
                  <a:pt x="776288" y="146683"/>
                </a:cubicBezTo>
                <a:cubicBezTo>
                  <a:pt x="776288" y="126681"/>
                  <a:pt x="784861" y="122871"/>
                  <a:pt x="802006" y="123823"/>
                </a:cubicBezTo>
                <a:close/>
                <a:moveTo>
                  <a:pt x="29528" y="120967"/>
                </a:moveTo>
                <a:cubicBezTo>
                  <a:pt x="79058" y="121919"/>
                  <a:pt x="128588" y="121919"/>
                  <a:pt x="178118" y="120967"/>
                </a:cubicBezTo>
                <a:cubicBezTo>
                  <a:pt x="200978" y="120015"/>
                  <a:pt x="206693" y="129540"/>
                  <a:pt x="206693" y="149542"/>
                </a:cubicBezTo>
                <a:cubicBezTo>
                  <a:pt x="205740" y="192404"/>
                  <a:pt x="206693" y="233362"/>
                  <a:pt x="205740" y="273367"/>
                </a:cubicBezTo>
                <a:cubicBezTo>
                  <a:pt x="205740" y="312419"/>
                  <a:pt x="204788" y="352425"/>
                  <a:pt x="205740" y="391477"/>
                </a:cubicBezTo>
                <a:cubicBezTo>
                  <a:pt x="206693" y="412432"/>
                  <a:pt x="200978" y="421957"/>
                  <a:pt x="178118" y="421004"/>
                </a:cubicBezTo>
                <a:cubicBezTo>
                  <a:pt x="127635" y="420052"/>
                  <a:pt x="76200" y="420052"/>
                  <a:pt x="25718" y="421004"/>
                </a:cubicBezTo>
                <a:cubicBezTo>
                  <a:pt x="4763" y="421004"/>
                  <a:pt x="0" y="412432"/>
                  <a:pt x="0" y="393382"/>
                </a:cubicBezTo>
                <a:cubicBezTo>
                  <a:pt x="953" y="311467"/>
                  <a:pt x="953" y="230504"/>
                  <a:pt x="0" y="148590"/>
                </a:cubicBezTo>
                <a:cubicBezTo>
                  <a:pt x="0" y="125729"/>
                  <a:pt x="9525" y="120967"/>
                  <a:pt x="29528" y="120967"/>
                </a:cubicBezTo>
                <a:close/>
                <a:moveTo>
                  <a:pt x="279083" y="17144"/>
                </a:moveTo>
                <a:cubicBezTo>
                  <a:pt x="260033" y="17144"/>
                  <a:pt x="252413" y="21907"/>
                  <a:pt x="252413" y="42862"/>
                </a:cubicBezTo>
                <a:cubicBezTo>
                  <a:pt x="253366" y="125729"/>
                  <a:pt x="253366" y="208597"/>
                  <a:pt x="252413" y="291464"/>
                </a:cubicBezTo>
                <a:cubicBezTo>
                  <a:pt x="252413" y="314324"/>
                  <a:pt x="260033" y="320039"/>
                  <a:pt x="280988" y="320039"/>
                </a:cubicBezTo>
                <a:cubicBezTo>
                  <a:pt x="351473" y="319087"/>
                  <a:pt x="421006" y="320039"/>
                  <a:pt x="491491" y="320039"/>
                </a:cubicBezTo>
                <a:cubicBezTo>
                  <a:pt x="561023" y="320039"/>
                  <a:pt x="631508" y="319087"/>
                  <a:pt x="701993" y="320039"/>
                </a:cubicBezTo>
                <a:cubicBezTo>
                  <a:pt x="722948" y="320991"/>
                  <a:pt x="730568" y="315277"/>
                  <a:pt x="730568" y="292416"/>
                </a:cubicBezTo>
                <a:cubicBezTo>
                  <a:pt x="729616" y="209549"/>
                  <a:pt x="729616" y="126682"/>
                  <a:pt x="730568" y="43814"/>
                </a:cubicBezTo>
                <a:cubicBezTo>
                  <a:pt x="730568" y="23812"/>
                  <a:pt x="723901" y="17144"/>
                  <a:pt x="703898" y="17144"/>
                </a:cubicBezTo>
                <a:cubicBezTo>
                  <a:pt x="561976" y="18097"/>
                  <a:pt x="421006" y="18097"/>
                  <a:pt x="279083" y="17144"/>
                </a:cubicBezTo>
                <a:close/>
                <a:moveTo>
                  <a:pt x="261938" y="0"/>
                </a:moveTo>
                <a:cubicBezTo>
                  <a:pt x="415291" y="953"/>
                  <a:pt x="567691" y="953"/>
                  <a:pt x="721043" y="0"/>
                </a:cubicBezTo>
                <a:cubicBezTo>
                  <a:pt x="746761" y="0"/>
                  <a:pt x="753428" y="8572"/>
                  <a:pt x="752475" y="33338"/>
                </a:cubicBezTo>
                <a:cubicBezTo>
                  <a:pt x="751523" y="134303"/>
                  <a:pt x="751523" y="235267"/>
                  <a:pt x="752475" y="335280"/>
                </a:cubicBezTo>
                <a:cubicBezTo>
                  <a:pt x="752475" y="360045"/>
                  <a:pt x="745808" y="368617"/>
                  <a:pt x="720091" y="368617"/>
                </a:cubicBezTo>
                <a:cubicBezTo>
                  <a:pt x="644843" y="366713"/>
                  <a:pt x="567691" y="367665"/>
                  <a:pt x="491491" y="367665"/>
                </a:cubicBezTo>
                <a:cubicBezTo>
                  <a:pt x="416243" y="367665"/>
                  <a:pt x="340996" y="366713"/>
                  <a:pt x="265748" y="367665"/>
                </a:cubicBezTo>
                <a:cubicBezTo>
                  <a:pt x="240983" y="367665"/>
                  <a:pt x="229553" y="362903"/>
                  <a:pt x="229553" y="334328"/>
                </a:cubicBezTo>
                <a:cubicBezTo>
                  <a:pt x="231458" y="233363"/>
                  <a:pt x="230506" y="132397"/>
                  <a:pt x="229553" y="32385"/>
                </a:cubicBezTo>
                <a:cubicBezTo>
                  <a:pt x="229553" y="7620"/>
                  <a:pt x="237173" y="0"/>
                  <a:pt x="261938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F4A23ED-F280-44F9-86DB-E8DA5F52CF59}"/>
              </a:ext>
            </a:extLst>
          </p:cNvPr>
          <p:cNvSpPr/>
          <p:nvPr/>
        </p:nvSpPr>
        <p:spPr>
          <a:xfrm>
            <a:off x="10597368" y="4370876"/>
            <a:ext cx="483810" cy="292804"/>
          </a:xfrm>
          <a:custGeom>
            <a:avLst/>
            <a:gdLst>
              <a:gd name="connsiteX0" fmla="*/ 435888 w 902018"/>
              <a:gd name="connsiteY0" fmla="*/ 417908 h 545906"/>
              <a:gd name="connsiteX1" fmla="*/ 320040 w 902018"/>
              <a:gd name="connsiteY1" fmla="*/ 434338 h 545906"/>
              <a:gd name="connsiteX2" fmla="*/ 299085 w 902018"/>
              <a:gd name="connsiteY2" fmla="*/ 429576 h 545906"/>
              <a:gd name="connsiteX3" fmla="*/ 268605 w 902018"/>
              <a:gd name="connsiteY3" fmla="*/ 422908 h 545906"/>
              <a:gd name="connsiteX4" fmla="*/ 265747 w 902018"/>
              <a:gd name="connsiteY4" fmla="*/ 440053 h 545906"/>
              <a:gd name="connsiteX5" fmla="*/ 297180 w 902018"/>
              <a:gd name="connsiteY5" fmla="*/ 454341 h 545906"/>
              <a:gd name="connsiteX6" fmla="*/ 445770 w 902018"/>
              <a:gd name="connsiteY6" fmla="*/ 454341 h 545906"/>
              <a:gd name="connsiteX7" fmla="*/ 590550 w 902018"/>
              <a:gd name="connsiteY7" fmla="*/ 456246 h 545906"/>
              <a:gd name="connsiteX8" fmla="*/ 621030 w 902018"/>
              <a:gd name="connsiteY8" fmla="*/ 454341 h 545906"/>
              <a:gd name="connsiteX9" fmla="*/ 633412 w 902018"/>
              <a:gd name="connsiteY9" fmla="*/ 430528 h 545906"/>
              <a:gd name="connsiteX10" fmla="*/ 616267 w 902018"/>
              <a:gd name="connsiteY10" fmla="*/ 421956 h 545906"/>
              <a:gd name="connsiteX11" fmla="*/ 552450 w 902018"/>
              <a:gd name="connsiteY11" fmla="*/ 422908 h 545906"/>
              <a:gd name="connsiteX12" fmla="*/ 435888 w 902018"/>
              <a:gd name="connsiteY12" fmla="*/ 417908 h 545906"/>
              <a:gd name="connsiteX13" fmla="*/ 122872 w 902018"/>
              <a:gd name="connsiteY13" fmla="*/ 364806 h 545906"/>
              <a:gd name="connsiteX14" fmla="*/ 122872 w 902018"/>
              <a:gd name="connsiteY14" fmla="*/ 372426 h 545906"/>
              <a:gd name="connsiteX15" fmla="*/ 778193 w 902018"/>
              <a:gd name="connsiteY15" fmla="*/ 372426 h 545906"/>
              <a:gd name="connsiteX16" fmla="*/ 778193 w 902018"/>
              <a:gd name="connsiteY16" fmla="*/ 364806 h 545906"/>
              <a:gd name="connsiteX17" fmla="*/ 122872 w 902018"/>
              <a:gd name="connsiteY17" fmla="*/ 364806 h 545906"/>
              <a:gd name="connsiteX18" fmla="*/ 123825 w 902018"/>
              <a:gd name="connsiteY18" fmla="*/ 308609 h 545906"/>
              <a:gd name="connsiteX19" fmla="*/ 123825 w 902018"/>
              <a:gd name="connsiteY19" fmla="*/ 314324 h 545906"/>
              <a:gd name="connsiteX20" fmla="*/ 776288 w 902018"/>
              <a:gd name="connsiteY20" fmla="*/ 314324 h 545906"/>
              <a:gd name="connsiteX21" fmla="*/ 774382 w 902018"/>
              <a:gd name="connsiteY21" fmla="*/ 308609 h 545906"/>
              <a:gd name="connsiteX22" fmla="*/ 123825 w 902018"/>
              <a:gd name="connsiteY22" fmla="*/ 308609 h 545906"/>
              <a:gd name="connsiteX23" fmla="*/ 122872 w 902018"/>
              <a:gd name="connsiteY23" fmla="*/ 248601 h 545906"/>
              <a:gd name="connsiteX24" fmla="*/ 121919 w 902018"/>
              <a:gd name="connsiteY24" fmla="*/ 256221 h 545906"/>
              <a:gd name="connsiteX25" fmla="*/ 776287 w 902018"/>
              <a:gd name="connsiteY25" fmla="*/ 256221 h 545906"/>
              <a:gd name="connsiteX26" fmla="*/ 776287 w 902018"/>
              <a:gd name="connsiteY26" fmla="*/ 248601 h 545906"/>
              <a:gd name="connsiteX27" fmla="*/ 122872 w 902018"/>
              <a:gd name="connsiteY27" fmla="*/ 248601 h 545906"/>
              <a:gd name="connsiteX28" fmla="*/ 125730 w 902018"/>
              <a:gd name="connsiteY28" fmla="*/ 194309 h 545906"/>
              <a:gd name="connsiteX29" fmla="*/ 125730 w 902018"/>
              <a:gd name="connsiteY29" fmla="*/ 200024 h 545906"/>
              <a:gd name="connsiteX30" fmla="*/ 776287 w 902018"/>
              <a:gd name="connsiteY30" fmla="*/ 200024 h 545906"/>
              <a:gd name="connsiteX31" fmla="*/ 775335 w 902018"/>
              <a:gd name="connsiteY31" fmla="*/ 194309 h 545906"/>
              <a:gd name="connsiteX32" fmla="*/ 125730 w 902018"/>
              <a:gd name="connsiteY32" fmla="*/ 194309 h 545906"/>
              <a:gd name="connsiteX33" fmla="*/ 122872 w 902018"/>
              <a:gd name="connsiteY33" fmla="*/ 135253 h 545906"/>
              <a:gd name="connsiteX34" fmla="*/ 122872 w 902018"/>
              <a:gd name="connsiteY34" fmla="*/ 142873 h 545906"/>
              <a:gd name="connsiteX35" fmla="*/ 777240 w 902018"/>
              <a:gd name="connsiteY35" fmla="*/ 142873 h 545906"/>
              <a:gd name="connsiteX36" fmla="*/ 777240 w 902018"/>
              <a:gd name="connsiteY36" fmla="*/ 135253 h 545906"/>
              <a:gd name="connsiteX37" fmla="*/ 122872 w 902018"/>
              <a:gd name="connsiteY37" fmla="*/ 135253 h 545906"/>
              <a:gd name="connsiteX38" fmla="*/ 76200 w 902018"/>
              <a:gd name="connsiteY38" fmla="*/ 44766 h 545906"/>
              <a:gd name="connsiteX39" fmla="*/ 42862 w 902018"/>
              <a:gd name="connsiteY39" fmla="*/ 79056 h 545906"/>
              <a:gd name="connsiteX40" fmla="*/ 43815 w 902018"/>
              <a:gd name="connsiteY40" fmla="*/ 469581 h 545906"/>
              <a:gd name="connsiteX41" fmla="*/ 58103 w 902018"/>
              <a:gd name="connsiteY41" fmla="*/ 501966 h 545906"/>
              <a:gd name="connsiteX42" fmla="*/ 76200 w 902018"/>
              <a:gd name="connsiteY42" fmla="*/ 469581 h 545906"/>
              <a:gd name="connsiteX43" fmla="*/ 76200 w 902018"/>
              <a:gd name="connsiteY43" fmla="*/ 132396 h 545906"/>
              <a:gd name="connsiteX44" fmla="*/ 119062 w 902018"/>
              <a:gd name="connsiteY44" fmla="*/ 87629 h 545906"/>
              <a:gd name="connsiteX45" fmla="*/ 448628 w 902018"/>
              <a:gd name="connsiteY45" fmla="*/ 88581 h 545906"/>
              <a:gd name="connsiteX46" fmla="*/ 447675 w 902018"/>
              <a:gd name="connsiteY46" fmla="*/ 87629 h 545906"/>
              <a:gd name="connsiteX47" fmla="*/ 777240 w 902018"/>
              <a:gd name="connsiteY47" fmla="*/ 86676 h 545906"/>
              <a:gd name="connsiteX48" fmla="*/ 823912 w 902018"/>
              <a:gd name="connsiteY48" fmla="*/ 133349 h 545906"/>
              <a:gd name="connsiteX49" fmla="*/ 822960 w 902018"/>
              <a:gd name="connsiteY49" fmla="*/ 474344 h 545906"/>
              <a:gd name="connsiteX50" fmla="*/ 838200 w 902018"/>
              <a:gd name="connsiteY50" fmla="*/ 501966 h 545906"/>
              <a:gd name="connsiteX51" fmla="*/ 856297 w 902018"/>
              <a:gd name="connsiteY51" fmla="*/ 473391 h 545906"/>
              <a:gd name="connsiteX52" fmla="*/ 857250 w 902018"/>
              <a:gd name="connsiteY52" fmla="*/ 79056 h 545906"/>
              <a:gd name="connsiteX53" fmla="*/ 822960 w 902018"/>
              <a:gd name="connsiteY53" fmla="*/ 44766 h 545906"/>
              <a:gd name="connsiteX54" fmla="*/ 76200 w 902018"/>
              <a:gd name="connsiteY54" fmla="*/ 44766 h 545906"/>
              <a:gd name="connsiteX55" fmla="*/ 39053 w 902018"/>
              <a:gd name="connsiteY55" fmla="*/ 0 h 545906"/>
              <a:gd name="connsiteX56" fmla="*/ 452438 w 902018"/>
              <a:gd name="connsiteY56" fmla="*/ 953 h 545906"/>
              <a:gd name="connsiteX57" fmla="*/ 858203 w 902018"/>
              <a:gd name="connsiteY57" fmla="*/ 0 h 545906"/>
              <a:gd name="connsiteX58" fmla="*/ 902018 w 902018"/>
              <a:gd name="connsiteY58" fmla="*/ 41910 h 545906"/>
              <a:gd name="connsiteX59" fmla="*/ 902018 w 902018"/>
              <a:gd name="connsiteY59" fmla="*/ 505778 h 545906"/>
              <a:gd name="connsiteX60" fmla="*/ 863918 w 902018"/>
              <a:gd name="connsiteY60" fmla="*/ 543878 h 545906"/>
              <a:gd name="connsiteX61" fmla="*/ 781050 w 902018"/>
              <a:gd name="connsiteY61" fmla="*/ 464820 h 545906"/>
              <a:gd name="connsiteX62" fmla="*/ 735330 w 902018"/>
              <a:gd name="connsiteY62" fmla="*/ 419100 h 545906"/>
              <a:gd name="connsiteX63" fmla="*/ 673418 w 902018"/>
              <a:gd name="connsiteY63" fmla="*/ 460057 h 545906"/>
              <a:gd name="connsiteX64" fmla="*/ 571500 w 902018"/>
              <a:gd name="connsiteY64" fmla="*/ 511492 h 545906"/>
              <a:gd name="connsiteX65" fmla="*/ 429578 w 902018"/>
              <a:gd name="connsiteY65" fmla="*/ 499110 h 545906"/>
              <a:gd name="connsiteX66" fmla="*/ 333375 w 902018"/>
              <a:gd name="connsiteY66" fmla="*/ 510540 h 545906"/>
              <a:gd name="connsiteX67" fmla="*/ 221932 w 902018"/>
              <a:gd name="connsiteY67" fmla="*/ 441960 h 545906"/>
              <a:gd name="connsiteX68" fmla="*/ 196215 w 902018"/>
              <a:gd name="connsiteY68" fmla="*/ 419100 h 545906"/>
              <a:gd name="connsiteX69" fmla="*/ 120968 w 902018"/>
              <a:gd name="connsiteY69" fmla="*/ 487680 h 545906"/>
              <a:gd name="connsiteX70" fmla="*/ 109538 w 902018"/>
              <a:gd name="connsiteY70" fmla="*/ 539115 h 545906"/>
              <a:gd name="connsiteX71" fmla="*/ 11430 w 902018"/>
              <a:gd name="connsiteY71" fmla="*/ 539115 h 545906"/>
              <a:gd name="connsiteX72" fmla="*/ 0 w 902018"/>
              <a:gd name="connsiteY72" fmla="*/ 508635 h 545906"/>
              <a:gd name="connsiteX73" fmla="*/ 0 w 902018"/>
              <a:gd name="connsiteY73" fmla="*/ 37147 h 545906"/>
              <a:gd name="connsiteX74" fmla="*/ 39053 w 902018"/>
              <a:gd name="connsiteY74" fmla="*/ 0 h 545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018" h="545906">
                <a:moveTo>
                  <a:pt x="435888" y="417908"/>
                </a:moveTo>
                <a:cubicBezTo>
                  <a:pt x="396954" y="416717"/>
                  <a:pt x="358140" y="419098"/>
                  <a:pt x="320040" y="434338"/>
                </a:cubicBezTo>
                <a:cubicBezTo>
                  <a:pt x="312420" y="437196"/>
                  <a:pt x="304800" y="435291"/>
                  <a:pt x="299085" y="429576"/>
                </a:cubicBezTo>
                <a:cubicBezTo>
                  <a:pt x="290512" y="420051"/>
                  <a:pt x="279082" y="417193"/>
                  <a:pt x="268605" y="422908"/>
                </a:cubicBezTo>
                <a:cubicBezTo>
                  <a:pt x="265747" y="423861"/>
                  <a:pt x="264795" y="434338"/>
                  <a:pt x="265747" y="440053"/>
                </a:cubicBezTo>
                <a:cubicBezTo>
                  <a:pt x="270510" y="457198"/>
                  <a:pt x="284797" y="454341"/>
                  <a:pt x="297180" y="454341"/>
                </a:cubicBezTo>
                <a:cubicBezTo>
                  <a:pt x="346710" y="454341"/>
                  <a:pt x="396240" y="454341"/>
                  <a:pt x="445770" y="454341"/>
                </a:cubicBezTo>
                <a:cubicBezTo>
                  <a:pt x="494347" y="454341"/>
                  <a:pt x="542925" y="454341"/>
                  <a:pt x="590550" y="456246"/>
                </a:cubicBezTo>
                <a:cubicBezTo>
                  <a:pt x="601027" y="456246"/>
                  <a:pt x="611505" y="456246"/>
                  <a:pt x="621030" y="454341"/>
                </a:cubicBezTo>
                <a:cubicBezTo>
                  <a:pt x="634365" y="451483"/>
                  <a:pt x="635317" y="441006"/>
                  <a:pt x="633412" y="430528"/>
                </a:cubicBezTo>
                <a:cubicBezTo>
                  <a:pt x="631507" y="419098"/>
                  <a:pt x="620077" y="418146"/>
                  <a:pt x="616267" y="421956"/>
                </a:cubicBezTo>
                <a:cubicBezTo>
                  <a:pt x="594360" y="441006"/>
                  <a:pt x="573405" y="421956"/>
                  <a:pt x="552450" y="422908"/>
                </a:cubicBezTo>
                <a:cubicBezTo>
                  <a:pt x="513874" y="423861"/>
                  <a:pt x="474821" y="419098"/>
                  <a:pt x="435888" y="417908"/>
                </a:cubicBezTo>
                <a:close/>
                <a:moveTo>
                  <a:pt x="122872" y="364806"/>
                </a:moveTo>
                <a:cubicBezTo>
                  <a:pt x="122872" y="367664"/>
                  <a:pt x="121920" y="369569"/>
                  <a:pt x="122872" y="372426"/>
                </a:cubicBezTo>
                <a:cubicBezTo>
                  <a:pt x="340995" y="372426"/>
                  <a:pt x="560070" y="372426"/>
                  <a:pt x="778193" y="372426"/>
                </a:cubicBezTo>
                <a:cubicBezTo>
                  <a:pt x="778193" y="369569"/>
                  <a:pt x="778193" y="367664"/>
                  <a:pt x="778193" y="364806"/>
                </a:cubicBezTo>
                <a:cubicBezTo>
                  <a:pt x="559118" y="364806"/>
                  <a:pt x="340995" y="364806"/>
                  <a:pt x="122872" y="364806"/>
                </a:cubicBezTo>
                <a:close/>
                <a:moveTo>
                  <a:pt x="123825" y="308609"/>
                </a:moveTo>
                <a:cubicBezTo>
                  <a:pt x="123825" y="310514"/>
                  <a:pt x="123825" y="312419"/>
                  <a:pt x="123825" y="314324"/>
                </a:cubicBezTo>
                <a:cubicBezTo>
                  <a:pt x="341947" y="314324"/>
                  <a:pt x="559118" y="314324"/>
                  <a:pt x="776288" y="314324"/>
                </a:cubicBezTo>
                <a:cubicBezTo>
                  <a:pt x="776288" y="312419"/>
                  <a:pt x="775335" y="310514"/>
                  <a:pt x="774382" y="308609"/>
                </a:cubicBezTo>
                <a:cubicBezTo>
                  <a:pt x="558165" y="308609"/>
                  <a:pt x="340995" y="308609"/>
                  <a:pt x="123825" y="308609"/>
                </a:cubicBezTo>
                <a:close/>
                <a:moveTo>
                  <a:pt x="122872" y="248601"/>
                </a:moveTo>
                <a:cubicBezTo>
                  <a:pt x="122872" y="251458"/>
                  <a:pt x="122872" y="253364"/>
                  <a:pt x="121919" y="256221"/>
                </a:cubicBezTo>
                <a:cubicBezTo>
                  <a:pt x="340042" y="256221"/>
                  <a:pt x="558164" y="256221"/>
                  <a:pt x="776287" y="256221"/>
                </a:cubicBezTo>
                <a:cubicBezTo>
                  <a:pt x="776287" y="253364"/>
                  <a:pt x="776287" y="251458"/>
                  <a:pt x="776287" y="248601"/>
                </a:cubicBezTo>
                <a:cubicBezTo>
                  <a:pt x="559117" y="248601"/>
                  <a:pt x="340994" y="248601"/>
                  <a:pt x="122872" y="248601"/>
                </a:cubicBezTo>
                <a:close/>
                <a:moveTo>
                  <a:pt x="125730" y="194309"/>
                </a:moveTo>
                <a:cubicBezTo>
                  <a:pt x="125730" y="196214"/>
                  <a:pt x="125730" y="198119"/>
                  <a:pt x="125730" y="200024"/>
                </a:cubicBezTo>
                <a:cubicBezTo>
                  <a:pt x="342900" y="200024"/>
                  <a:pt x="559118" y="200024"/>
                  <a:pt x="776287" y="200024"/>
                </a:cubicBezTo>
                <a:cubicBezTo>
                  <a:pt x="775335" y="198119"/>
                  <a:pt x="775335" y="196214"/>
                  <a:pt x="775335" y="194309"/>
                </a:cubicBezTo>
                <a:cubicBezTo>
                  <a:pt x="559118" y="194309"/>
                  <a:pt x="341947" y="194309"/>
                  <a:pt x="125730" y="194309"/>
                </a:cubicBezTo>
                <a:close/>
                <a:moveTo>
                  <a:pt x="122872" y="135253"/>
                </a:moveTo>
                <a:cubicBezTo>
                  <a:pt x="122872" y="138111"/>
                  <a:pt x="122872" y="140016"/>
                  <a:pt x="122872" y="142873"/>
                </a:cubicBezTo>
                <a:cubicBezTo>
                  <a:pt x="340994" y="142873"/>
                  <a:pt x="559117" y="142873"/>
                  <a:pt x="777240" y="142873"/>
                </a:cubicBezTo>
                <a:cubicBezTo>
                  <a:pt x="777240" y="140016"/>
                  <a:pt x="777240" y="137158"/>
                  <a:pt x="777240" y="135253"/>
                </a:cubicBezTo>
                <a:cubicBezTo>
                  <a:pt x="559117" y="135253"/>
                  <a:pt x="340994" y="135253"/>
                  <a:pt x="122872" y="135253"/>
                </a:cubicBezTo>
                <a:close/>
                <a:moveTo>
                  <a:pt x="76200" y="44766"/>
                </a:moveTo>
                <a:cubicBezTo>
                  <a:pt x="48578" y="44766"/>
                  <a:pt x="42862" y="52386"/>
                  <a:pt x="42862" y="79056"/>
                </a:cubicBezTo>
                <a:cubicBezTo>
                  <a:pt x="43815" y="209549"/>
                  <a:pt x="42862" y="339089"/>
                  <a:pt x="43815" y="469581"/>
                </a:cubicBezTo>
                <a:cubicBezTo>
                  <a:pt x="43815" y="481011"/>
                  <a:pt x="33337" y="501014"/>
                  <a:pt x="58103" y="501966"/>
                </a:cubicBezTo>
                <a:cubicBezTo>
                  <a:pt x="85725" y="502919"/>
                  <a:pt x="76200" y="481964"/>
                  <a:pt x="76200" y="469581"/>
                </a:cubicBezTo>
                <a:cubicBezTo>
                  <a:pt x="77153" y="357186"/>
                  <a:pt x="77153" y="244791"/>
                  <a:pt x="76200" y="132396"/>
                </a:cubicBezTo>
                <a:cubicBezTo>
                  <a:pt x="75247" y="100964"/>
                  <a:pt x="83820" y="86676"/>
                  <a:pt x="119062" y="87629"/>
                </a:cubicBezTo>
                <a:cubicBezTo>
                  <a:pt x="228600" y="90486"/>
                  <a:pt x="339090" y="88581"/>
                  <a:pt x="448628" y="88581"/>
                </a:cubicBezTo>
                <a:cubicBezTo>
                  <a:pt x="448628" y="87629"/>
                  <a:pt x="448628" y="87629"/>
                  <a:pt x="447675" y="87629"/>
                </a:cubicBezTo>
                <a:cubicBezTo>
                  <a:pt x="557212" y="87629"/>
                  <a:pt x="667703" y="88581"/>
                  <a:pt x="777240" y="86676"/>
                </a:cubicBezTo>
                <a:cubicBezTo>
                  <a:pt x="812482" y="86676"/>
                  <a:pt x="824865" y="98106"/>
                  <a:pt x="823912" y="133349"/>
                </a:cubicBezTo>
                <a:cubicBezTo>
                  <a:pt x="822007" y="246696"/>
                  <a:pt x="822960" y="360996"/>
                  <a:pt x="822960" y="474344"/>
                </a:cubicBezTo>
                <a:cubicBezTo>
                  <a:pt x="822960" y="484821"/>
                  <a:pt x="816293" y="501014"/>
                  <a:pt x="838200" y="501966"/>
                </a:cubicBezTo>
                <a:cubicBezTo>
                  <a:pt x="863918" y="502919"/>
                  <a:pt x="856297" y="485774"/>
                  <a:pt x="856297" y="473391"/>
                </a:cubicBezTo>
                <a:cubicBezTo>
                  <a:pt x="857250" y="341946"/>
                  <a:pt x="856297" y="210501"/>
                  <a:pt x="857250" y="79056"/>
                </a:cubicBezTo>
                <a:cubicBezTo>
                  <a:pt x="857250" y="52386"/>
                  <a:pt x="849630" y="44766"/>
                  <a:pt x="822960" y="44766"/>
                </a:cubicBezTo>
                <a:cubicBezTo>
                  <a:pt x="574357" y="45719"/>
                  <a:pt x="324803" y="45719"/>
                  <a:pt x="76200" y="44766"/>
                </a:cubicBezTo>
                <a:close/>
                <a:moveTo>
                  <a:pt x="39053" y="0"/>
                </a:moveTo>
                <a:cubicBezTo>
                  <a:pt x="176213" y="1905"/>
                  <a:pt x="314325" y="953"/>
                  <a:pt x="452438" y="953"/>
                </a:cubicBezTo>
                <a:cubicBezTo>
                  <a:pt x="587693" y="953"/>
                  <a:pt x="722947" y="1905"/>
                  <a:pt x="858203" y="0"/>
                </a:cubicBezTo>
                <a:cubicBezTo>
                  <a:pt x="889635" y="0"/>
                  <a:pt x="902018" y="9525"/>
                  <a:pt x="902018" y="41910"/>
                </a:cubicBezTo>
                <a:cubicBezTo>
                  <a:pt x="901065" y="196215"/>
                  <a:pt x="901065" y="350520"/>
                  <a:pt x="902018" y="505778"/>
                </a:cubicBezTo>
                <a:cubicBezTo>
                  <a:pt x="902018" y="533400"/>
                  <a:pt x="892493" y="544830"/>
                  <a:pt x="863918" y="543878"/>
                </a:cubicBezTo>
                <a:cubicBezTo>
                  <a:pt x="766763" y="541972"/>
                  <a:pt x="779145" y="554355"/>
                  <a:pt x="781050" y="464820"/>
                </a:cubicBezTo>
                <a:cubicBezTo>
                  <a:pt x="782003" y="428625"/>
                  <a:pt x="773430" y="415290"/>
                  <a:pt x="735330" y="419100"/>
                </a:cubicBezTo>
                <a:cubicBezTo>
                  <a:pt x="704850" y="421957"/>
                  <a:pt x="680085" y="416242"/>
                  <a:pt x="673418" y="460057"/>
                </a:cubicBezTo>
                <a:cubicBezTo>
                  <a:pt x="668655" y="492442"/>
                  <a:pt x="616268" y="528638"/>
                  <a:pt x="571500" y="511492"/>
                </a:cubicBezTo>
                <a:cubicBezTo>
                  <a:pt x="523875" y="492442"/>
                  <a:pt x="476250" y="501015"/>
                  <a:pt x="429578" y="499110"/>
                </a:cubicBezTo>
                <a:cubicBezTo>
                  <a:pt x="397193" y="498157"/>
                  <a:pt x="365760" y="496253"/>
                  <a:pt x="333375" y="510540"/>
                </a:cubicBezTo>
                <a:cubicBezTo>
                  <a:pt x="288607" y="530542"/>
                  <a:pt x="229553" y="491490"/>
                  <a:pt x="221932" y="441960"/>
                </a:cubicBezTo>
                <a:cubicBezTo>
                  <a:pt x="219075" y="422910"/>
                  <a:pt x="212407" y="420053"/>
                  <a:pt x="196215" y="419100"/>
                </a:cubicBezTo>
                <a:cubicBezTo>
                  <a:pt x="120968" y="416242"/>
                  <a:pt x="121920" y="416242"/>
                  <a:pt x="120968" y="487680"/>
                </a:cubicBezTo>
                <a:cubicBezTo>
                  <a:pt x="120968" y="505778"/>
                  <a:pt x="131445" y="533400"/>
                  <a:pt x="109538" y="539115"/>
                </a:cubicBezTo>
                <a:cubicBezTo>
                  <a:pt x="78105" y="548640"/>
                  <a:pt x="43815" y="547688"/>
                  <a:pt x="11430" y="539115"/>
                </a:cubicBezTo>
                <a:cubicBezTo>
                  <a:pt x="0" y="536257"/>
                  <a:pt x="0" y="521017"/>
                  <a:pt x="0" y="508635"/>
                </a:cubicBezTo>
                <a:cubicBezTo>
                  <a:pt x="0" y="351472"/>
                  <a:pt x="0" y="194310"/>
                  <a:pt x="0" y="37147"/>
                </a:cubicBezTo>
                <a:cubicBezTo>
                  <a:pt x="0" y="8572"/>
                  <a:pt x="11430" y="0"/>
                  <a:pt x="39053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9CD0DC68-5D66-4AE7-8339-3ACDC604633B}"/>
              </a:ext>
            </a:extLst>
          </p:cNvPr>
          <p:cNvSpPr/>
          <p:nvPr/>
        </p:nvSpPr>
        <p:spPr>
          <a:xfrm>
            <a:off x="9659242" y="4360330"/>
            <a:ext cx="491858" cy="346226"/>
          </a:xfrm>
          <a:custGeom>
            <a:avLst/>
            <a:gdLst>
              <a:gd name="connsiteX0" fmla="*/ 88702 w 977027"/>
              <a:gd name="connsiteY0" fmla="*/ 5496 h 687744"/>
              <a:gd name="connsiteX1" fmla="*/ 123587 w 977027"/>
              <a:gd name="connsiteY1" fmla="*/ 27642 h 687744"/>
              <a:gd name="connsiteX2" fmla="*/ 139779 w 977027"/>
              <a:gd name="connsiteY2" fmla="*/ 84792 h 687744"/>
              <a:gd name="connsiteX3" fmla="*/ 138827 w 977027"/>
              <a:gd name="connsiteY3" fmla="*/ 608667 h 687744"/>
              <a:gd name="connsiteX4" fmla="*/ 72152 w 977027"/>
              <a:gd name="connsiteY4" fmla="*/ 685819 h 687744"/>
              <a:gd name="connsiteX5" fmla="*/ 714 w 977027"/>
              <a:gd name="connsiteY5" fmla="*/ 606762 h 687744"/>
              <a:gd name="connsiteX6" fmla="*/ 714 w 977027"/>
              <a:gd name="connsiteY6" fmla="*/ 75267 h 687744"/>
              <a:gd name="connsiteX7" fmla="*/ 47387 w 977027"/>
              <a:gd name="connsiteY7" fmla="*/ 7639 h 687744"/>
              <a:gd name="connsiteX8" fmla="*/ 88702 w 977027"/>
              <a:gd name="connsiteY8" fmla="*/ 5496 h 687744"/>
              <a:gd name="connsiteX9" fmla="*/ 565547 w 977027"/>
              <a:gd name="connsiteY9" fmla="*/ 972 h 687744"/>
              <a:gd name="connsiteX10" fmla="*/ 639842 w 977027"/>
              <a:gd name="connsiteY10" fmla="*/ 81935 h 687744"/>
              <a:gd name="connsiteX11" fmla="*/ 639842 w 977027"/>
              <a:gd name="connsiteY11" fmla="*/ 112415 h 687744"/>
              <a:gd name="connsiteX12" fmla="*/ 638889 w 977027"/>
              <a:gd name="connsiteY12" fmla="*/ 606762 h 687744"/>
              <a:gd name="connsiteX13" fmla="*/ 568404 w 977027"/>
              <a:gd name="connsiteY13" fmla="*/ 687725 h 687744"/>
              <a:gd name="connsiteX14" fmla="*/ 497919 w 977027"/>
              <a:gd name="connsiteY14" fmla="*/ 608667 h 687744"/>
              <a:gd name="connsiteX15" fmla="*/ 497919 w 977027"/>
              <a:gd name="connsiteY15" fmla="*/ 82887 h 687744"/>
              <a:gd name="connsiteX16" fmla="*/ 565547 w 977027"/>
              <a:gd name="connsiteY16" fmla="*/ 972 h 687744"/>
              <a:gd name="connsiteX17" fmla="*/ 399812 w 977027"/>
              <a:gd name="connsiteY17" fmla="*/ 972 h 687744"/>
              <a:gd name="connsiteX18" fmla="*/ 472202 w 977027"/>
              <a:gd name="connsiteY18" fmla="*/ 82887 h 687744"/>
              <a:gd name="connsiteX19" fmla="*/ 472202 w 977027"/>
              <a:gd name="connsiteY19" fmla="*/ 603905 h 687744"/>
              <a:gd name="connsiteX20" fmla="*/ 400764 w 977027"/>
              <a:gd name="connsiteY20" fmla="*/ 685820 h 687744"/>
              <a:gd name="connsiteX21" fmla="*/ 334089 w 977027"/>
              <a:gd name="connsiteY21" fmla="*/ 603905 h 687744"/>
              <a:gd name="connsiteX22" fmla="*/ 334089 w 977027"/>
              <a:gd name="connsiteY22" fmla="*/ 82887 h 687744"/>
              <a:gd name="connsiteX23" fmla="*/ 399812 w 977027"/>
              <a:gd name="connsiteY23" fmla="*/ 972 h 687744"/>
              <a:gd name="connsiteX24" fmla="*/ 897017 w 977027"/>
              <a:gd name="connsiteY24" fmla="*/ 20 h 687744"/>
              <a:gd name="connsiteX25" fmla="*/ 977027 w 977027"/>
              <a:gd name="connsiteY25" fmla="*/ 80030 h 687744"/>
              <a:gd name="connsiteX26" fmla="*/ 897017 w 977027"/>
              <a:gd name="connsiteY26" fmla="*/ 160040 h 687744"/>
              <a:gd name="connsiteX27" fmla="*/ 817007 w 977027"/>
              <a:gd name="connsiteY27" fmla="*/ 80030 h 687744"/>
              <a:gd name="connsiteX28" fmla="*/ 897017 w 977027"/>
              <a:gd name="connsiteY28" fmla="*/ 20 h 687744"/>
              <a:gd name="connsiteX29" fmla="*/ 735092 w 977027"/>
              <a:gd name="connsiteY29" fmla="*/ 20 h 687744"/>
              <a:gd name="connsiteX30" fmla="*/ 803672 w 977027"/>
              <a:gd name="connsiteY30" fmla="*/ 80983 h 687744"/>
              <a:gd name="connsiteX31" fmla="*/ 802719 w 977027"/>
              <a:gd name="connsiteY31" fmla="*/ 606762 h 687744"/>
              <a:gd name="connsiteX32" fmla="*/ 734139 w 977027"/>
              <a:gd name="connsiteY32" fmla="*/ 685820 h 687744"/>
              <a:gd name="connsiteX33" fmla="*/ 665559 w 977027"/>
              <a:gd name="connsiteY33" fmla="*/ 604858 h 687744"/>
              <a:gd name="connsiteX34" fmla="*/ 665559 w 977027"/>
              <a:gd name="connsiteY34" fmla="*/ 80030 h 687744"/>
              <a:gd name="connsiteX35" fmla="*/ 735092 w 977027"/>
              <a:gd name="connsiteY35" fmla="*/ 20 h 687744"/>
              <a:gd name="connsiteX36" fmla="*/ 238840 w 977027"/>
              <a:gd name="connsiteY36" fmla="*/ 19 h 687744"/>
              <a:gd name="connsiteX37" fmla="*/ 305515 w 977027"/>
              <a:gd name="connsiteY37" fmla="*/ 81934 h 687744"/>
              <a:gd name="connsiteX38" fmla="*/ 305515 w 977027"/>
              <a:gd name="connsiteY38" fmla="*/ 606762 h 687744"/>
              <a:gd name="connsiteX39" fmla="*/ 236935 w 977027"/>
              <a:gd name="connsiteY39" fmla="*/ 686772 h 687744"/>
              <a:gd name="connsiteX40" fmla="*/ 167402 w 977027"/>
              <a:gd name="connsiteY40" fmla="*/ 606762 h 687744"/>
              <a:gd name="connsiteX41" fmla="*/ 167402 w 977027"/>
              <a:gd name="connsiteY41" fmla="*/ 81934 h 687744"/>
              <a:gd name="connsiteX42" fmla="*/ 238840 w 977027"/>
              <a:gd name="connsiteY42" fmla="*/ 19 h 68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977027" h="687744">
                <a:moveTo>
                  <a:pt x="88702" y="5496"/>
                </a:moveTo>
                <a:cubicBezTo>
                  <a:pt x="101441" y="8830"/>
                  <a:pt x="113110" y="16212"/>
                  <a:pt x="123587" y="27642"/>
                </a:cubicBezTo>
                <a:cubicBezTo>
                  <a:pt x="138827" y="43834"/>
                  <a:pt x="139779" y="64789"/>
                  <a:pt x="139779" y="84792"/>
                </a:cubicBezTo>
                <a:cubicBezTo>
                  <a:pt x="140732" y="172422"/>
                  <a:pt x="139779" y="521989"/>
                  <a:pt x="138827" y="608667"/>
                </a:cubicBezTo>
                <a:cubicBezTo>
                  <a:pt x="137874" y="654387"/>
                  <a:pt x="108347" y="685819"/>
                  <a:pt x="72152" y="685819"/>
                </a:cubicBezTo>
                <a:cubicBezTo>
                  <a:pt x="34052" y="685819"/>
                  <a:pt x="1667" y="651529"/>
                  <a:pt x="714" y="606762"/>
                </a:cubicBezTo>
                <a:cubicBezTo>
                  <a:pt x="-238" y="486747"/>
                  <a:pt x="-238" y="132417"/>
                  <a:pt x="714" y="75267"/>
                </a:cubicBezTo>
                <a:cubicBezTo>
                  <a:pt x="1667" y="43834"/>
                  <a:pt x="15954" y="18117"/>
                  <a:pt x="47387" y="7639"/>
                </a:cubicBezTo>
                <a:cubicBezTo>
                  <a:pt x="62151" y="2877"/>
                  <a:pt x="75962" y="2162"/>
                  <a:pt x="88702" y="5496"/>
                </a:cubicBezTo>
                <a:close/>
                <a:moveTo>
                  <a:pt x="565547" y="972"/>
                </a:moveTo>
                <a:cubicBezTo>
                  <a:pt x="607457" y="20"/>
                  <a:pt x="636032" y="31452"/>
                  <a:pt x="639842" y="81935"/>
                </a:cubicBezTo>
                <a:cubicBezTo>
                  <a:pt x="640794" y="92412"/>
                  <a:pt x="639842" y="101937"/>
                  <a:pt x="639842" y="112415"/>
                </a:cubicBezTo>
                <a:cubicBezTo>
                  <a:pt x="639842" y="250527"/>
                  <a:pt x="639842" y="580092"/>
                  <a:pt x="638889" y="606762"/>
                </a:cubicBezTo>
                <a:cubicBezTo>
                  <a:pt x="636984" y="653435"/>
                  <a:pt x="607457" y="686772"/>
                  <a:pt x="568404" y="687725"/>
                </a:cubicBezTo>
                <a:cubicBezTo>
                  <a:pt x="529352" y="688677"/>
                  <a:pt x="498872" y="655340"/>
                  <a:pt x="497919" y="608667"/>
                </a:cubicBezTo>
                <a:cubicBezTo>
                  <a:pt x="496967" y="519132"/>
                  <a:pt x="496967" y="169565"/>
                  <a:pt x="497919" y="82887"/>
                </a:cubicBezTo>
                <a:cubicBezTo>
                  <a:pt x="498872" y="33357"/>
                  <a:pt x="526494" y="1925"/>
                  <a:pt x="565547" y="972"/>
                </a:cubicBezTo>
                <a:close/>
                <a:moveTo>
                  <a:pt x="399812" y="972"/>
                </a:moveTo>
                <a:cubicBezTo>
                  <a:pt x="438864" y="20"/>
                  <a:pt x="472202" y="36215"/>
                  <a:pt x="472202" y="82887"/>
                </a:cubicBezTo>
                <a:cubicBezTo>
                  <a:pt x="472202" y="256243"/>
                  <a:pt x="472202" y="430550"/>
                  <a:pt x="472202" y="603905"/>
                </a:cubicBezTo>
                <a:cubicBezTo>
                  <a:pt x="472202" y="652483"/>
                  <a:pt x="440769" y="687725"/>
                  <a:pt x="400764" y="685820"/>
                </a:cubicBezTo>
                <a:cubicBezTo>
                  <a:pt x="360759" y="684868"/>
                  <a:pt x="334089" y="653435"/>
                  <a:pt x="334089" y="603905"/>
                </a:cubicBezTo>
                <a:cubicBezTo>
                  <a:pt x="334089" y="517227"/>
                  <a:pt x="334089" y="169565"/>
                  <a:pt x="334089" y="82887"/>
                </a:cubicBezTo>
                <a:cubicBezTo>
                  <a:pt x="334089" y="33358"/>
                  <a:pt x="359807" y="1925"/>
                  <a:pt x="399812" y="972"/>
                </a:cubicBezTo>
                <a:close/>
                <a:moveTo>
                  <a:pt x="897017" y="20"/>
                </a:moveTo>
                <a:cubicBezTo>
                  <a:pt x="941205" y="20"/>
                  <a:pt x="977027" y="35842"/>
                  <a:pt x="977027" y="80030"/>
                </a:cubicBezTo>
                <a:cubicBezTo>
                  <a:pt x="977027" y="124218"/>
                  <a:pt x="941205" y="160040"/>
                  <a:pt x="897017" y="160040"/>
                </a:cubicBezTo>
                <a:cubicBezTo>
                  <a:pt x="852829" y="160040"/>
                  <a:pt x="817007" y="124218"/>
                  <a:pt x="817007" y="80030"/>
                </a:cubicBezTo>
                <a:cubicBezTo>
                  <a:pt x="817007" y="35842"/>
                  <a:pt x="852829" y="20"/>
                  <a:pt x="897017" y="20"/>
                </a:cubicBezTo>
                <a:close/>
                <a:moveTo>
                  <a:pt x="735092" y="20"/>
                </a:moveTo>
                <a:cubicBezTo>
                  <a:pt x="774144" y="20"/>
                  <a:pt x="802719" y="32405"/>
                  <a:pt x="803672" y="80983"/>
                </a:cubicBezTo>
                <a:cubicBezTo>
                  <a:pt x="804624" y="169565"/>
                  <a:pt x="803672" y="519133"/>
                  <a:pt x="802719" y="606762"/>
                </a:cubicBezTo>
                <a:cubicBezTo>
                  <a:pt x="802719" y="654387"/>
                  <a:pt x="773192" y="686772"/>
                  <a:pt x="734139" y="685820"/>
                </a:cubicBezTo>
                <a:cubicBezTo>
                  <a:pt x="694134" y="684867"/>
                  <a:pt x="665559" y="652483"/>
                  <a:pt x="665559" y="604858"/>
                </a:cubicBezTo>
                <a:cubicBezTo>
                  <a:pt x="664607" y="429597"/>
                  <a:pt x="665559" y="255290"/>
                  <a:pt x="665559" y="80030"/>
                </a:cubicBezTo>
                <a:cubicBezTo>
                  <a:pt x="665559" y="32405"/>
                  <a:pt x="695087" y="972"/>
                  <a:pt x="735092" y="20"/>
                </a:cubicBezTo>
                <a:close/>
                <a:moveTo>
                  <a:pt x="238840" y="19"/>
                </a:moveTo>
                <a:cubicBezTo>
                  <a:pt x="279797" y="972"/>
                  <a:pt x="305515" y="32404"/>
                  <a:pt x="305515" y="81934"/>
                </a:cubicBezTo>
                <a:cubicBezTo>
                  <a:pt x="305515" y="168612"/>
                  <a:pt x="305515" y="518179"/>
                  <a:pt x="305515" y="606762"/>
                </a:cubicBezTo>
                <a:cubicBezTo>
                  <a:pt x="305515" y="655339"/>
                  <a:pt x="277892" y="686772"/>
                  <a:pt x="236935" y="686772"/>
                </a:cubicBezTo>
                <a:cubicBezTo>
                  <a:pt x="196930" y="686772"/>
                  <a:pt x="167402" y="654387"/>
                  <a:pt x="167402" y="606762"/>
                </a:cubicBezTo>
                <a:cubicBezTo>
                  <a:pt x="167402" y="431502"/>
                  <a:pt x="167402" y="257194"/>
                  <a:pt x="167402" y="81934"/>
                </a:cubicBezTo>
                <a:cubicBezTo>
                  <a:pt x="167402" y="33357"/>
                  <a:pt x="197882" y="-933"/>
                  <a:pt x="238840" y="1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9A56B1CF-C505-4A80-8CEB-F9DBEA32AF90}"/>
              </a:ext>
            </a:extLst>
          </p:cNvPr>
          <p:cNvSpPr/>
          <p:nvPr/>
        </p:nvSpPr>
        <p:spPr>
          <a:xfrm>
            <a:off x="9659242" y="3285384"/>
            <a:ext cx="510886" cy="465012"/>
          </a:xfrm>
          <a:custGeom>
            <a:avLst/>
            <a:gdLst>
              <a:gd name="connsiteX0" fmla="*/ 128588 w 952499"/>
              <a:gd name="connsiteY0" fmla="*/ 130690 h 866972"/>
              <a:gd name="connsiteX1" fmla="*/ 139065 w 952499"/>
              <a:gd name="connsiteY1" fmla="*/ 135452 h 866972"/>
              <a:gd name="connsiteX2" fmla="*/ 804863 w 952499"/>
              <a:gd name="connsiteY2" fmla="*/ 260230 h 866972"/>
              <a:gd name="connsiteX3" fmla="*/ 834390 w 952499"/>
              <a:gd name="connsiteY3" fmla="*/ 305950 h 866972"/>
              <a:gd name="connsiteX4" fmla="*/ 821055 w 952499"/>
              <a:gd name="connsiteY4" fmla="*/ 369767 h 866972"/>
              <a:gd name="connsiteX5" fmla="*/ 781050 w 952499"/>
              <a:gd name="connsiteY5" fmla="*/ 396437 h 866972"/>
              <a:gd name="connsiteX6" fmla="*/ 495300 w 952499"/>
              <a:gd name="connsiteY6" fmla="*/ 341192 h 866972"/>
              <a:gd name="connsiteX7" fmla="*/ 460057 w 952499"/>
              <a:gd name="connsiteY7" fmla="*/ 368815 h 866972"/>
              <a:gd name="connsiteX8" fmla="*/ 483870 w 952499"/>
              <a:gd name="connsiteY8" fmla="*/ 441205 h 866972"/>
              <a:gd name="connsiteX9" fmla="*/ 489585 w 952499"/>
              <a:gd name="connsiteY9" fmla="*/ 520262 h 866972"/>
              <a:gd name="connsiteX10" fmla="*/ 420053 w 952499"/>
              <a:gd name="connsiteY10" fmla="*/ 557410 h 866972"/>
              <a:gd name="connsiteX11" fmla="*/ 360997 w 952499"/>
              <a:gd name="connsiteY11" fmla="*/ 573602 h 866972"/>
              <a:gd name="connsiteX12" fmla="*/ 118110 w 952499"/>
              <a:gd name="connsiteY12" fmla="*/ 726002 h 866972"/>
              <a:gd name="connsiteX13" fmla="*/ 59055 w 952499"/>
              <a:gd name="connsiteY13" fmla="*/ 834588 h 866972"/>
              <a:gd name="connsiteX14" fmla="*/ 27622 w 952499"/>
              <a:gd name="connsiteY14" fmla="*/ 866972 h 866972"/>
              <a:gd name="connsiteX15" fmla="*/ 0 w 952499"/>
              <a:gd name="connsiteY15" fmla="*/ 837445 h 866972"/>
              <a:gd name="connsiteX16" fmla="*/ 0 w 952499"/>
              <a:gd name="connsiteY16" fmla="*/ 604082 h 866972"/>
              <a:gd name="connsiteX17" fmla="*/ 30480 w 952499"/>
              <a:gd name="connsiteY17" fmla="*/ 572650 h 866972"/>
              <a:gd name="connsiteX18" fmla="*/ 60007 w 952499"/>
              <a:gd name="connsiteY18" fmla="*/ 605035 h 866972"/>
              <a:gd name="connsiteX19" fmla="*/ 60007 w 952499"/>
              <a:gd name="connsiteY19" fmla="*/ 665042 h 866972"/>
              <a:gd name="connsiteX20" fmla="*/ 161925 w 952499"/>
              <a:gd name="connsiteY20" fmla="*/ 605987 h 866972"/>
              <a:gd name="connsiteX21" fmla="*/ 291465 w 952499"/>
              <a:gd name="connsiteY21" fmla="*/ 525025 h 866972"/>
              <a:gd name="connsiteX22" fmla="*/ 384810 w 952499"/>
              <a:gd name="connsiteY22" fmla="*/ 350717 h 866972"/>
              <a:gd name="connsiteX23" fmla="*/ 352425 w 952499"/>
              <a:gd name="connsiteY23" fmla="*/ 313570 h 866972"/>
              <a:gd name="connsiteX24" fmla="*/ 111442 w 952499"/>
              <a:gd name="connsiteY24" fmla="*/ 269755 h 866972"/>
              <a:gd name="connsiteX25" fmla="*/ 88582 w 952499"/>
              <a:gd name="connsiteY25" fmla="*/ 234512 h 866972"/>
              <a:gd name="connsiteX26" fmla="*/ 103822 w 952499"/>
              <a:gd name="connsiteY26" fmla="*/ 151645 h 866972"/>
              <a:gd name="connsiteX27" fmla="*/ 128588 w 952499"/>
              <a:gd name="connsiteY27" fmla="*/ 130690 h 866972"/>
              <a:gd name="connsiteX28" fmla="*/ 166136 w 952499"/>
              <a:gd name="connsiteY28" fmla="*/ 302 h 866972"/>
              <a:gd name="connsiteX29" fmla="*/ 219074 w 952499"/>
              <a:gd name="connsiteY29" fmla="*/ 8770 h 866972"/>
              <a:gd name="connsiteX30" fmla="*/ 918209 w 952499"/>
              <a:gd name="connsiteY30" fmla="*/ 140215 h 866972"/>
              <a:gd name="connsiteX31" fmla="*/ 952499 w 952499"/>
              <a:gd name="connsiteY31" fmla="*/ 149740 h 866972"/>
              <a:gd name="connsiteX32" fmla="*/ 850582 w 952499"/>
              <a:gd name="connsiteY32" fmla="*/ 246895 h 866972"/>
              <a:gd name="connsiteX33" fmla="*/ 809624 w 952499"/>
              <a:gd name="connsiteY33" fmla="*/ 248800 h 866972"/>
              <a:gd name="connsiteX34" fmla="*/ 144779 w 952499"/>
              <a:gd name="connsiteY34" fmla="*/ 124022 h 866972"/>
              <a:gd name="connsiteX35" fmla="*/ 114299 w 952499"/>
              <a:gd name="connsiteY35" fmla="*/ 84017 h 866972"/>
              <a:gd name="connsiteX36" fmla="*/ 166136 w 952499"/>
              <a:gd name="connsiteY36" fmla="*/ 302 h 866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52499" h="866972">
                <a:moveTo>
                  <a:pt x="128588" y="130690"/>
                </a:moveTo>
                <a:cubicBezTo>
                  <a:pt x="132397" y="132595"/>
                  <a:pt x="135255" y="134500"/>
                  <a:pt x="139065" y="135452"/>
                </a:cubicBezTo>
                <a:cubicBezTo>
                  <a:pt x="360997" y="178315"/>
                  <a:pt x="582930" y="221177"/>
                  <a:pt x="804863" y="260230"/>
                </a:cubicBezTo>
                <a:cubicBezTo>
                  <a:pt x="842010" y="266897"/>
                  <a:pt x="838200" y="283090"/>
                  <a:pt x="834390" y="305950"/>
                </a:cubicBezTo>
                <a:cubicBezTo>
                  <a:pt x="829628" y="327857"/>
                  <a:pt x="822007" y="348812"/>
                  <a:pt x="821055" y="369767"/>
                </a:cubicBezTo>
                <a:cubicBezTo>
                  <a:pt x="820103" y="400247"/>
                  <a:pt x="803910" y="401200"/>
                  <a:pt x="781050" y="396437"/>
                </a:cubicBezTo>
                <a:cubicBezTo>
                  <a:pt x="685800" y="377387"/>
                  <a:pt x="589597" y="361195"/>
                  <a:pt x="495300" y="341192"/>
                </a:cubicBezTo>
                <a:cubicBezTo>
                  <a:pt x="467678" y="335477"/>
                  <a:pt x="458153" y="339287"/>
                  <a:pt x="460057" y="368815"/>
                </a:cubicBezTo>
                <a:cubicBezTo>
                  <a:pt x="461963" y="395485"/>
                  <a:pt x="461963" y="419297"/>
                  <a:pt x="483870" y="441205"/>
                </a:cubicBezTo>
                <a:cubicBezTo>
                  <a:pt x="505778" y="463112"/>
                  <a:pt x="503872" y="493592"/>
                  <a:pt x="489585" y="520262"/>
                </a:cubicBezTo>
                <a:cubicBezTo>
                  <a:pt x="475297" y="547885"/>
                  <a:pt x="449580" y="563125"/>
                  <a:pt x="420053" y="557410"/>
                </a:cubicBezTo>
                <a:cubicBezTo>
                  <a:pt x="395288" y="552647"/>
                  <a:pt x="379095" y="562172"/>
                  <a:pt x="360997" y="573602"/>
                </a:cubicBezTo>
                <a:cubicBezTo>
                  <a:pt x="280035" y="625037"/>
                  <a:pt x="200978" y="679330"/>
                  <a:pt x="118110" y="726002"/>
                </a:cubicBezTo>
                <a:cubicBezTo>
                  <a:pt x="72390" y="751720"/>
                  <a:pt x="48578" y="781247"/>
                  <a:pt x="59055" y="834588"/>
                </a:cubicBezTo>
                <a:cubicBezTo>
                  <a:pt x="63817" y="858400"/>
                  <a:pt x="53340" y="866972"/>
                  <a:pt x="27622" y="866972"/>
                </a:cubicBezTo>
                <a:cubicBezTo>
                  <a:pt x="4763" y="866972"/>
                  <a:pt x="0" y="857447"/>
                  <a:pt x="0" y="837445"/>
                </a:cubicBezTo>
                <a:cubicBezTo>
                  <a:pt x="953" y="760292"/>
                  <a:pt x="953" y="682188"/>
                  <a:pt x="0" y="604082"/>
                </a:cubicBezTo>
                <a:cubicBezTo>
                  <a:pt x="0" y="581222"/>
                  <a:pt x="6667" y="572650"/>
                  <a:pt x="30480" y="572650"/>
                </a:cubicBezTo>
                <a:cubicBezTo>
                  <a:pt x="55245" y="572650"/>
                  <a:pt x="61913" y="583127"/>
                  <a:pt x="60007" y="605035"/>
                </a:cubicBezTo>
                <a:cubicBezTo>
                  <a:pt x="59055" y="624085"/>
                  <a:pt x="60007" y="642182"/>
                  <a:pt x="60007" y="665042"/>
                </a:cubicBezTo>
                <a:cubicBezTo>
                  <a:pt x="100013" y="649802"/>
                  <a:pt x="129540" y="625037"/>
                  <a:pt x="161925" y="605987"/>
                </a:cubicBezTo>
                <a:cubicBezTo>
                  <a:pt x="205740" y="580270"/>
                  <a:pt x="246697" y="549790"/>
                  <a:pt x="291465" y="525025"/>
                </a:cubicBezTo>
                <a:cubicBezTo>
                  <a:pt x="361950" y="485972"/>
                  <a:pt x="387667" y="427870"/>
                  <a:pt x="384810" y="350717"/>
                </a:cubicBezTo>
                <a:cubicBezTo>
                  <a:pt x="383857" y="325952"/>
                  <a:pt x="375285" y="317380"/>
                  <a:pt x="352425" y="313570"/>
                </a:cubicBezTo>
                <a:cubicBezTo>
                  <a:pt x="271463" y="300235"/>
                  <a:pt x="191453" y="283090"/>
                  <a:pt x="111442" y="269755"/>
                </a:cubicBezTo>
                <a:cubicBezTo>
                  <a:pt x="86678" y="265945"/>
                  <a:pt x="81915" y="257372"/>
                  <a:pt x="88582" y="234512"/>
                </a:cubicBezTo>
                <a:cubicBezTo>
                  <a:pt x="95250" y="206890"/>
                  <a:pt x="99060" y="179267"/>
                  <a:pt x="103822" y="151645"/>
                </a:cubicBezTo>
                <a:cubicBezTo>
                  <a:pt x="106680" y="137357"/>
                  <a:pt x="112395" y="127832"/>
                  <a:pt x="128588" y="130690"/>
                </a:cubicBezTo>
                <a:close/>
                <a:moveTo>
                  <a:pt x="166136" y="302"/>
                </a:moveTo>
                <a:cubicBezTo>
                  <a:pt x="179129" y="1269"/>
                  <a:pt x="196214" y="4484"/>
                  <a:pt x="219074" y="8770"/>
                </a:cubicBezTo>
                <a:cubicBezTo>
                  <a:pt x="452437" y="52585"/>
                  <a:pt x="684847" y="96400"/>
                  <a:pt x="918209" y="140215"/>
                </a:cubicBezTo>
                <a:cubicBezTo>
                  <a:pt x="926782" y="141167"/>
                  <a:pt x="935354" y="144977"/>
                  <a:pt x="952499" y="149740"/>
                </a:cubicBezTo>
                <a:cubicBezTo>
                  <a:pt x="916304" y="184030"/>
                  <a:pt x="882967" y="215462"/>
                  <a:pt x="850582" y="246895"/>
                </a:cubicBezTo>
                <a:cubicBezTo>
                  <a:pt x="837247" y="254515"/>
                  <a:pt x="823912" y="251657"/>
                  <a:pt x="809624" y="248800"/>
                </a:cubicBezTo>
                <a:cubicBezTo>
                  <a:pt x="587692" y="206890"/>
                  <a:pt x="366712" y="165932"/>
                  <a:pt x="144779" y="124022"/>
                </a:cubicBezTo>
                <a:cubicBezTo>
                  <a:pt x="114299" y="125927"/>
                  <a:pt x="109537" y="111640"/>
                  <a:pt x="114299" y="84017"/>
                </a:cubicBezTo>
                <a:cubicBezTo>
                  <a:pt x="125015" y="14723"/>
                  <a:pt x="127158" y="-2601"/>
                  <a:pt x="166136" y="30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C6EF34B-F3DD-4B65-9811-08A917E75DF1}"/>
              </a:ext>
            </a:extLst>
          </p:cNvPr>
          <p:cNvSpPr/>
          <p:nvPr/>
        </p:nvSpPr>
        <p:spPr>
          <a:xfrm>
            <a:off x="8698399" y="3264267"/>
            <a:ext cx="400024" cy="513951"/>
          </a:xfrm>
          <a:custGeom>
            <a:avLst/>
            <a:gdLst>
              <a:gd name="connsiteX0" fmla="*/ 114301 w 745808"/>
              <a:gd name="connsiteY0" fmla="*/ 605789 h 958215"/>
              <a:gd name="connsiteX1" fmla="*/ 88583 w 745808"/>
              <a:gd name="connsiteY1" fmla="*/ 632459 h 958215"/>
              <a:gd name="connsiteX2" fmla="*/ 88583 w 745808"/>
              <a:gd name="connsiteY2" fmla="*/ 735329 h 958215"/>
              <a:gd name="connsiteX3" fmla="*/ 87631 w 745808"/>
              <a:gd name="connsiteY3" fmla="*/ 842962 h 958215"/>
              <a:gd name="connsiteX4" fmla="*/ 114301 w 745808"/>
              <a:gd name="connsiteY4" fmla="*/ 869632 h 958215"/>
              <a:gd name="connsiteX5" fmla="*/ 324803 w 745808"/>
              <a:gd name="connsiteY5" fmla="*/ 869632 h 958215"/>
              <a:gd name="connsiteX6" fmla="*/ 348616 w 745808"/>
              <a:gd name="connsiteY6" fmla="*/ 844866 h 958215"/>
              <a:gd name="connsiteX7" fmla="*/ 348616 w 745808"/>
              <a:gd name="connsiteY7" fmla="*/ 630554 h 958215"/>
              <a:gd name="connsiteX8" fmla="*/ 324803 w 745808"/>
              <a:gd name="connsiteY8" fmla="*/ 605789 h 958215"/>
              <a:gd name="connsiteX9" fmla="*/ 114301 w 745808"/>
              <a:gd name="connsiteY9" fmla="*/ 605789 h 958215"/>
              <a:gd name="connsiteX10" fmla="*/ 425768 w 745808"/>
              <a:gd name="connsiteY10" fmla="*/ 604837 h 958215"/>
              <a:gd name="connsiteX11" fmla="*/ 397193 w 745808"/>
              <a:gd name="connsiteY11" fmla="*/ 633412 h 958215"/>
              <a:gd name="connsiteX12" fmla="*/ 397193 w 745808"/>
              <a:gd name="connsiteY12" fmla="*/ 843914 h 958215"/>
              <a:gd name="connsiteX13" fmla="*/ 423863 w 745808"/>
              <a:gd name="connsiteY13" fmla="*/ 868679 h 958215"/>
              <a:gd name="connsiteX14" fmla="*/ 526733 w 745808"/>
              <a:gd name="connsiteY14" fmla="*/ 868679 h 958215"/>
              <a:gd name="connsiteX15" fmla="*/ 629603 w 745808"/>
              <a:gd name="connsiteY15" fmla="*/ 867727 h 958215"/>
              <a:gd name="connsiteX16" fmla="*/ 655320 w 745808"/>
              <a:gd name="connsiteY16" fmla="*/ 844867 h 958215"/>
              <a:gd name="connsiteX17" fmla="*/ 655320 w 745808"/>
              <a:gd name="connsiteY17" fmla="*/ 630554 h 958215"/>
              <a:gd name="connsiteX18" fmla="*/ 628650 w 745808"/>
              <a:gd name="connsiteY18" fmla="*/ 604837 h 958215"/>
              <a:gd name="connsiteX19" fmla="*/ 425768 w 745808"/>
              <a:gd name="connsiteY19" fmla="*/ 604837 h 958215"/>
              <a:gd name="connsiteX20" fmla="*/ 109538 w 745808"/>
              <a:gd name="connsiteY20" fmla="*/ 529589 h 958215"/>
              <a:gd name="connsiteX21" fmla="*/ 89536 w 745808"/>
              <a:gd name="connsiteY21" fmla="*/ 541019 h 958215"/>
              <a:gd name="connsiteX22" fmla="*/ 110491 w 745808"/>
              <a:gd name="connsiteY22" fmla="*/ 556259 h 958215"/>
              <a:gd name="connsiteX23" fmla="*/ 217171 w 745808"/>
              <a:gd name="connsiteY23" fmla="*/ 556259 h 958215"/>
              <a:gd name="connsiteX24" fmla="*/ 327661 w 745808"/>
              <a:gd name="connsiteY24" fmla="*/ 557212 h 958215"/>
              <a:gd name="connsiteX25" fmla="*/ 347663 w 745808"/>
              <a:gd name="connsiteY25" fmla="*/ 544829 h 958215"/>
              <a:gd name="connsiteX26" fmla="*/ 326708 w 745808"/>
              <a:gd name="connsiteY26" fmla="*/ 529589 h 958215"/>
              <a:gd name="connsiteX27" fmla="*/ 109538 w 745808"/>
              <a:gd name="connsiteY27" fmla="*/ 529589 h 958215"/>
              <a:gd name="connsiteX28" fmla="*/ 420053 w 745808"/>
              <a:gd name="connsiteY28" fmla="*/ 528637 h 958215"/>
              <a:gd name="connsiteX29" fmla="*/ 398145 w 745808"/>
              <a:gd name="connsiteY29" fmla="*/ 542924 h 958215"/>
              <a:gd name="connsiteX30" fmla="*/ 421005 w 745808"/>
              <a:gd name="connsiteY30" fmla="*/ 556259 h 958215"/>
              <a:gd name="connsiteX31" fmla="*/ 523875 w 745808"/>
              <a:gd name="connsiteY31" fmla="*/ 556259 h 958215"/>
              <a:gd name="connsiteX32" fmla="*/ 635318 w 745808"/>
              <a:gd name="connsiteY32" fmla="*/ 556259 h 958215"/>
              <a:gd name="connsiteX33" fmla="*/ 655320 w 745808"/>
              <a:gd name="connsiteY33" fmla="*/ 543877 h 958215"/>
              <a:gd name="connsiteX34" fmla="*/ 634365 w 745808"/>
              <a:gd name="connsiteY34" fmla="*/ 528637 h 958215"/>
              <a:gd name="connsiteX35" fmla="*/ 420053 w 745808"/>
              <a:gd name="connsiteY35" fmla="*/ 528637 h 958215"/>
              <a:gd name="connsiteX36" fmla="*/ 522923 w 745808"/>
              <a:gd name="connsiteY36" fmla="*/ 452437 h 958215"/>
              <a:gd name="connsiteX37" fmla="*/ 420053 w 745808"/>
              <a:gd name="connsiteY37" fmla="*/ 453389 h 958215"/>
              <a:gd name="connsiteX38" fmla="*/ 397193 w 745808"/>
              <a:gd name="connsiteY38" fmla="*/ 465772 h 958215"/>
              <a:gd name="connsiteX39" fmla="*/ 418148 w 745808"/>
              <a:gd name="connsiteY39" fmla="*/ 481012 h 958215"/>
              <a:gd name="connsiteX40" fmla="*/ 635318 w 745808"/>
              <a:gd name="connsiteY40" fmla="*/ 481012 h 958215"/>
              <a:gd name="connsiteX41" fmla="*/ 654368 w 745808"/>
              <a:gd name="connsiteY41" fmla="*/ 467677 h 958215"/>
              <a:gd name="connsiteX42" fmla="*/ 633413 w 745808"/>
              <a:gd name="connsiteY42" fmla="*/ 452437 h 958215"/>
              <a:gd name="connsiteX43" fmla="*/ 522923 w 745808"/>
              <a:gd name="connsiteY43" fmla="*/ 452437 h 958215"/>
              <a:gd name="connsiteX44" fmla="*/ 113348 w 745808"/>
              <a:gd name="connsiteY44" fmla="*/ 452437 h 958215"/>
              <a:gd name="connsiteX45" fmla="*/ 88583 w 745808"/>
              <a:gd name="connsiteY45" fmla="*/ 467677 h 958215"/>
              <a:gd name="connsiteX46" fmla="*/ 112396 w 745808"/>
              <a:gd name="connsiteY46" fmla="*/ 481012 h 958215"/>
              <a:gd name="connsiteX47" fmla="*/ 220028 w 745808"/>
              <a:gd name="connsiteY47" fmla="*/ 481012 h 958215"/>
              <a:gd name="connsiteX48" fmla="*/ 322898 w 745808"/>
              <a:gd name="connsiteY48" fmla="*/ 480059 h 958215"/>
              <a:gd name="connsiteX49" fmla="*/ 347663 w 745808"/>
              <a:gd name="connsiteY49" fmla="*/ 464819 h 958215"/>
              <a:gd name="connsiteX50" fmla="*/ 323851 w 745808"/>
              <a:gd name="connsiteY50" fmla="*/ 452437 h 958215"/>
              <a:gd name="connsiteX51" fmla="*/ 113348 w 745808"/>
              <a:gd name="connsiteY51" fmla="*/ 452437 h 958215"/>
              <a:gd name="connsiteX52" fmla="*/ 401003 w 745808"/>
              <a:gd name="connsiteY52" fmla="*/ 390525 h 958215"/>
              <a:gd name="connsiteX53" fmla="*/ 400050 w 745808"/>
              <a:gd name="connsiteY53" fmla="*/ 398145 h 958215"/>
              <a:gd name="connsiteX54" fmla="*/ 650558 w 745808"/>
              <a:gd name="connsiteY54" fmla="*/ 398145 h 958215"/>
              <a:gd name="connsiteX55" fmla="*/ 650558 w 745808"/>
              <a:gd name="connsiteY55" fmla="*/ 390525 h 958215"/>
              <a:gd name="connsiteX56" fmla="*/ 401003 w 745808"/>
              <a:gd name="connsiteY56" fmla="*/ 390525 h 958215"/>
              <a:gd name="connsiteX57" fmla="*/ 219076 w 745808"/>
              <a:gd name="connsiteY57" fmla="*/ 389572 h 958215"/>
              <a:gd name="connsiteX58" fmla="*/ 40006 w 745808"/>
              <a:gd name="connsiteY58" fmla="*/ 395287 h 958215"/>
              <a:gd name="connsiteX59" fmla="*/ 219076 w 745808"/>
              <a:gd name="connsiteY59" fmla="*/ 401002 h 958215"/>
              <a:gd name="connsiteX60" fmla="*/ 398146 w 745808"/>
              <a:gd name="connsiteY60" fmla="*/ 395287 h 958215"/>
              <a:gd name="connsiteX61" fmla="*/ 219076 w 745808"/>
              <a:gd name="connsiteY61" fmla="*/ 389572 h 958215"/>
              <a:gd name="connsiteX62" fmla="*/ 419100 w 745808"/>
              <a:gd name="connsiteY62" fmla="*/ 302894 h 958215"/>
              <a:gd name="connsiteX63" fmla="*/ 399098 w 745808"/>
              <a:gd name="connsiteY63" fmla="*/ 314324 h 958215"/>
              <a:gd name="connsiteX64" fmla="*/ 418148 w 745808"/>
              <a:gd name="connsiteY64" fmla="*/ 326707 h 958215"/>
              <a:gd name="connsiteX65" fmla="*/ 525780 w 745808"/>
              <a:gd name="connsiteY65" fmla="*/ 326707 h 958215"/>
              <a:gd name="connsiteX66" fmla="*/ 632460 w 745808"/>
              <a:gd name="connsiteY66" fmla="*/ 326707 h 958215"/>
              <a:gd name="connsiteX67" fmla="*/ 652463 w 745808"/>
              <a:gd name="connsiteY67" fmla="*/ 315277 h 958215"/>
              <a:gd name="connsiteX68" fmla="*/ 633413 w 745808"/>
              <a:gd name="connsiteY68" fmla="*/ 302894 h 958215"/>
              <a:gd name="connsiteX69" fmla="*/ 419100 w 745808"/>
              <a:gd name="connsiteY69" fmla="*/ 302894 h 958215"/>
              <a:gd name="connsiteX70" fmla="*/ 108585 w 745808"/>
              <a:gd name="connsiteY70" fmla="*/ 300990 h 958215"/>
              <a:gd name="connsiteX71" fmla="*/ 88583 w 745808"/>
              <a:gd name="connsiteY71" fmla="*/ 317182 h 958215"/>
              <a:gd name="connsiteX72" fmla="*/ 109538 w 745808"/>
              <a:gd name="connsiteY72" fmla="*/ 328612 h 958215"/>
              <a:gd name="connsiteX73" fmla="*/ 216218 w 745808"/>
              <a:gd name="connsiteY73" fmla="*/ 328612 h 958215"/>
              <a:gd name="connsiteX74" fmla="*/ 327660 w 745808"/>
              <a:gd name="connsiteY74" fmla="*/ 328612 h 958215"/>
              <a:gd name="connsiteX75" fmla="*/ 347663 w 745808"/>
              <a:gd name="connsiteY75" fmla="*/ 316230 h 958215"/>
              <a:gd name="connsiteX76" fmla="*/ 326708 w 745808"/>
              <a:gd name="connsiteY76" fmla="*/ 300990 h 958215"/>
              <a:gd name="connsiteX77" fmla="*/ 108585 w 745808"/>
              <a:gd name="connsiteY77" fmla="*/ 300990 h 958215"/>
              <a:gd name="connsiteX78" fmla="*/ 108586 w 745808"/>
              <a:gd name="connsiteY78" fmla="*/ 226695 h 958215"/>
              <a:gd name="connsiteX79" fmla="*/ 89536 w 745808"/>
              <a:gd name="connsiteY79" fmla="*/ 239077 h 958215"/>
              <a:gd name="connsiteX80" fmla="*/ 108586 w 745808"/>
              <a:gd name="connsiteY80" fmla="*/ 251460 h 958215"/>
              <a:gd name="connsiteX81" fmla="*/ 216219 w 745808"/>
              <a:gd name="connsiteY81" fmla="*/ 251460 h 958215"/>
              <a:gd name="connsiteX82" fmla="*/ 326708 w 745808"/>
              <a:gd name="connsiteY82" fmla="*/ 251460 h 958215"/>
              <a:gd name="connsiteX83" fmla="*/ 345758 w 745808"/>
              <a:gd name="connsiteY83" fmla="*/ 239077 h 958215"/>
              <a:gd name="connsiteX84" fmla="*/ 326708 w 745808"/>
              <a:gd name="connsiteY84" fmla="*/ 226695 h 958215"/>
              <a:gd name="connsiteX85" fmla="*/ 108586 w 745808"/>
              <a:gd name="connsiteY85" fmla="*/ 226695 h 958215"/>
              <a:gd name="connsiteX86" fmla="*/ 421958 w 745808"/>
              <a:gd name="connsiteY86" fmla="*/ 226694 h 958215"/>
              <a:gd name="connsiteX87" fmla="*/ 400050 w 745808"/>
              <a:gd name="connsiteY87" fmla="*/ 240029 h 958215"/>
              <a:gd name="connsiteX88" fmla="*/ 423863 w 745808"/>
              <a:gd name="connsiteY88" fmla="*/ 251459 h 958215"/>
              <a:gd name="connsiteX89" fmla="*/ 526733 w 745808"/>
              <a:gd name="connsiteY89" fmla="*/ 251459 h 958215"/>
              <a:gd name="connsiteX90" fmla="*/ 630555 w 745808"/>
              <a:gd name="connsiteY90" fmla="*/ 251459 h 958215"/>
              <a:gd name="connsiteX91" fmla="*/ 654368 w 745808"/>
              <a:gd name="connsiteY91" fmla="*/ 240029 h 958215"/>
              <a:gd name="connsiteX92" fmla="*/ 632460 w 745808"/>
              <a:gd name="connsiteY92" fmla="*/ 226694 h 958215"/>
              <a:gd name="connsiteX93" fmla="*/ 421958 w 745808"/>
              <a:gd name="connsiteY93" fmla="*/ 226694 h 958215"/>
              <a:gd name="connsiteX94" fmla="*/ 417195 w 745808"/>
              <a:gd name="connsiteY94" fmla="*/ 152399 h 958215"/>
              <a:gd name="connsiteX95" fmla="*/ 400050 w 745808"/>
              <a:gd name="connsiteY95" fmla="*/ 161924 h 958215"/>
              <a:gd name="connsiteX96" fmla="*/ 417195 w 745808"/>
              <a:gd name="connsiteY96" fmla="*/ 175259 h 958215"/>
              <a:gd name="connsiteX97" fmla="*/ 523875 w 745808"/>
              <a:gd name="connsiteY97" fmla="*/ 175259 h 958215"/>
              <a:gd name="connsiteX98" fmla="*/ 635318 w 745808"/>
              <a:gd name="connsiteY98" fmla="*/ 176212 h 958215"/>
              <a:gd name="connsiteX99" fmla="*/ 654368 w 745808"/>
              <a:gd name="connsiteY99" fmla="*/ 163829 h 958215"/>
              <a:gd name="connsiteX100" fmla="*/ 634365 w 745808"/>
              <a:gd name="connsiteY100" fmla="*/ 152399 h 958215"/>
              <a:gd name="connsiteX101" fmla="*/ 417195 w 745808"/>
              <a:gd name="connsiteY101" fmla="*/ 152399 h 958215"/>
              <a:gd name="connsiteX102" fmla="*/ 109538 w 745808"/>
              <a:gd name="connsiteY102" fmla="*/ 151447 h 958215"/>
              <a:gd name="connsiteX103" fmla="*/ 90488 w 745808"/>
              <a:gd name="connsiteY103" fmla="*/ 162877 h 958215"/>
              <a:gd name="connsiteX104" fmla="*/ 110490 w 745808"/>
              <a:gd name="connsiteY104" fmla="*/ 175260 h 958215"/>
              <a:gd name="connsiteX105" fmla="*/ 217170 w 745808"/>
              <a:gd name="connsiteY105" fmla="*/ 175260 h 958215"/>
              <a:gd name="connsiteX106" fmla="*/ 327660 w 745808"/>
              <a:gd name="connsiteY106" fmla="*/ 175260 h 958215"/>
              <a:gd name="connsiteX107" fmla="*/ 346710 w 745808"/>
              <a:gd name="connsiteY107" fmla="*/ 162877 h 958215"/>
              <a:gd name="connsiteX108" fmla="*/ 326708 w 745808"/>
              <a:gd name="connsiteY108" fmla="*/ 151447 h 958215"/>
              <a:gd name="connsiteX109" fmla="*/ 109538 w 745808"/>
              <a:gd name="connsiteY109" fmla="*/ 151447 h 958215"/>
              <a:gd name="connsiteX110" fmla="*/ 405766 w 745808"/>
              <a:gd name="connsiteY110" fmla="*/ 92392 h 958215"/>
              <a:gd name="connsiteX111" fmla="*/ 405766 w 745808"/>
              <a:gd name="connsiteY111" fmla="*/ 97155 h 958215"/>
              <a:gd name="connsiteX112" fmla="*/ 647701 w 745808"/>
              <a:gd name="connsiteY112" fmla="*/ 97155 h 958215"/>
              <a:gd name="connsiteX113" fmla="*/ 647701 w 745808"/>
              <a:gd name="connsiteY113" fmla="*/ 92392 h 958215"/>
              <a:gd name="connsiteX114" fmla="*/ 405766 w 745808"/>
              <a:gd name="connsiteY114" fmla="*/ 92392 h 958215"/>
              <a:gd name="connsiteX115" fmla="*/ 95250 w 745808"/>
              <a:gd name="connsiteY115" fmla="*/ 92392 h 958215"/>
              <a:gd name="connsiteX116" fmla="*/ 94298 w 745808"/>
              <a:gd name="connsiteY116" fmla="*/ 97155 h 958215"/>
              <a:gd name="connsiteX117" fmla="*/ 340995 w 745808"/>
              <a:gd name="connsiteY117" fmla="*/ 97155 h 958215"/>
              <a:gd name="connsiteX118" fmla="*/ 340995 w 745808"/>
              <a:gd name="connsiteY118" fmla="*/ 92392 h 958215"/>
              <a:gd name="connsiteX119" fmla="*/ 95250 w 745808"/>
              <a:gd name="connsiteY119" fmla="*/ 92392 h 958215"/>
              <a:gd name="connsiteX120" fmla="*/ 38100 w 745808"/>
              <a:gd name="connsiteY120" fmla="*/ 0 h 958215"/>
              <a:gd name="connsiteX121" fmla="*/ 708660 w 745808"/>
              <a:gd name="connsiteY121" fmla="*/ 0 h 958215"/>
              <a:gd name="connsiteX122" fmla="*/ 745808 w 745808"/>
              <a:gd name="connsiteY122" fmla="*/ 35243 h 958215"/>
              <a:gd name="connsiteX123" fmla="*/ 745808 w 745808"/>
              <a:gd name="connsiteY123" fmla="*/ 923925 h 958215"/>
              <a:gd name="connsiteX124" fmla="*/ 711518 w 745808"/>
              <a:gd name="connsiteY124" fmla="*/ 958215 h 958215"/>
              <a:gd name="connsiteX125" fmla="*/ 37148 w 745808"/>
              <a:gd name="connsiteY125" fmla="*/ 958215 h 958215"/>
              <a:gd name="connsiteX126" fmla="*/ 0 w 745808"/>
              <a:gd name="connsiteY126" fmla="*/ 922973 h 958215"/>
              <a:gd name="connsiteX127" fmla="*/ 953 w 745808"/>
              <a:gd name="connsiteY127" fmla="*/ 478155 h 958215"/>
              <a:gd name="connsiteX128" fmla="*/ 0 w 745808"/>
              <a:gd name="connsiteY128" fmla="*/ 38100 h 958215"/>
              <a:gd name="connsiteX129" fmla="*/ 38100 w 745808"/>
              <a:gd name="connsiteY129" fmla="*/ 0 h 958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745808" h="958215">
                <a:moveTo>
                  <a:pt x="114301" y="605789"/>
                </a:moveTo>
                <a:cubicBezTo>
                  <a:pt x="94298" y="605789"/>
                  <a:pt x="87631" y="613409"/>
                  <a:pt x="88583" y="632459"/>
                </a:cubicBezTo>
                <a:cubicBezTo>
                  <a:pt x="89536" y="666749"/>
                  <a:pt x="88583" y="701039"/>
                  <a:pt x="88583" y="735329"/>
                </a:cubicBezTo>
                <a:cubicBezTo>
                  <a:pt x="88583" y="771524"/>
                  <a:pt x="88583" y="806766"/>
                  <a:pt x="87631" y="842962"/>
                </a:cubicBezTo>
                <a:cubicBezTo>
                  <a:pt x="87631" y="862964"/>
                  <a:pt x="94298" y="869632"/>
                  <a:pt x="114301" y="869632"/>
                </a:cubicBezTo>
                <a:cubicBezTo>
                  <a:pt x="184786" y="868679"/>
                  <a:pt x="254319" y="868679"/>
                  <a:pt x="324803" y="869632"/>
                </a:cubicBezTo>
                <a:cubicBezTo>
                  <a:pt x="343853" y="869632"/>
                  <a:pt x="348616" y="862964"/>
                  <a:pt x="348616" y="844866"/>
                </a:cubicBezTo>
                <a:cubicBezTo>
                  <a:pt x="347663" y="773429"/>
                  <a:pt x="347663" y="701991"/>
                  <a:pt x="348616" y="630554"/>
                </a:cubicBezTo>
                <a:cubicBezTo>
                  <a:pt x="348616" y="612457"/>
                  <a:pt x="342901" y="605789"/>
                  <a:pt x="324803" y="605789"/>
                </a:cubicBezTo>
                <a:cubicBezTo>
                  <a:pt x="254319" y="606742"/>
                  <a:pt x="184786" y="606742"/>
                  <a:pt x="114301" y="605789"/>
                </a:cubicBezTo>
                <a:close/>
                <a:moveTo>
                  <a:pt x="425768" y="604837"/>
                </a:moveTo>
                <a:cubicBezTo>
                  <a:pt x="404813" y="604837"/>
                  <a:pt x="397193" y="611504"/>
                  <a:pt x="397193" y="633412"/>
                </a:cubicBezTo>
                <a:cubicBezTo>
                  <a:pt x="398145" y="703897"/>
                  <a:pt x="399098" y="773429"/>
                  <a:pt x="397193" y="843914"/>
                </a:cubicBezTo>
                <a:cubicBezTo>
                  <a:pt x="397193" y="865822"/>
                  <a:pt x="405765" y="869632"/>
                  <a:pt x="423863" y="868679"/>
                </a:cubicBezTo>
                <a:cubicBezTo>
                  <a:pt x="458153" y="867727"/>
                  <a:pt x="492443" y="868679"/>
                  <a:pt x="526733" y="868679"/>
                </a:cubicBezTo>
                <a:cubicBezTo>
                  <a:pt x="561023" y="868679"/>
                  <a:pt x="595313" y="867727"/>
                  <a:pt x="629603" y="867727"/>
                </a:cubicBezTo>
                <a:cubicBezTo>
                  <a:pt x="646748" y="868679"/>
                  <a:pt x="655320" y="864870"/>
                  <a:pt x="655320" y="844867"/>
                </a:cubicBezTo>
                <a:cubicBezTo>
                  <a:pt x="654368" y="773429"/>
                  <a:pt x="654368" y="701992"/>
                  <a:pt x="655320" y="630554"/>
                </a:cubicBezTo>
                <a:cubicBezTo>
                  <a:pt x="655320" y="610552"/>
                  <a:pt x="648653" y="604837"/>
                  <a:pt x="628650" y="604837"/>
                </a:cubicBezTo>
                <a:cubicBezTo>
                  <a:pt x="561023" y="605789"/>
                  <a:pt x="493395" y="605789"/>
                  <a:pt x="425768" y="604837"/>
                </a:cubicBezTo>
                <a:close/>
                <a:moveTo>
                  <a:pt x="109538" y="529589"/>
                </a:moveTo>
                <a:cubicBezTo>
                  <a:pt x="100966" y="529589"/>
                  <a:pt x="90488" y="527684"/>
                  <a:pt x="89536" y="541019"/>
                </a:cubicBezTo>
                <a:cubicBezTo>
                  <a:pt x="88583" y="556259"/>
                  <a:pt x="100013" y="556259"/>
                  <a:pt x="110491" y="556259"/>
                </a:cubicBezTo>
                <a:cubicBezTo>
                  <a:pt x="145733" y="556259"/>
                  <a:pt x="181928" y="556259"/>
                  <a:pt x="217171" y="556259"/>
                </a:cubicBezTo>
                <a:cubicBezTo>
                  <a:pt x="253366" y="556259"/>
                  <a:pt x="290513" y="556259"/>
                  <a:pt x="327661" y="557212"/>
                </a:cubicBezTo>
                <a:cubicBezTo>
                  <a:pt x="336233" y="557212"/>
                  <a:pt x="346711" y="557212"/>
                  <a:pt x="347663" y="544829"/>
                </a:cubicBezTo>
                <a:cubicBezTo>
                  <a:pt x="348616" y="529589"/>
                  <a:pt x="337186" y="529589"/>
                  <a:pt x="326708" y="529589"/>
                </a:cubicBezTo>
                <a:cubicBezTo>
                  <a:pt x="254318" y="529589"/>
                  <a:pt x="181928" y="529589"/>
                  <a:pt x="109538" y="529589"/>
                </a:cubicBezTo>
                <a:close/>
                <a:moveTo>
                  <a:pt x="420053" y="528637"/>
                </a:moveTo>
                <a:cubicBezTo>
                  <a:pt x="409575" y="528637"/>
                  <a:pt x="398145" y="527684"/>
                  <a:pt x="398145" y="542924"/>
                </a:cubicBezTo>
                <a:cubicBezTo>
                  <a:pt x="399098" y="559117"/>
                  <a:pt x="411480" y="556259"/>
                  <a:pt x="421005" y="556259"/>
                </a:cubicBezTo>
                <a:cubicBezTo>
                  <a:pt x="455295" y="556259"/>
                  <a:pt x="489585" y="556259"/>
                  <a:pt x="523875" y="556259"/>
                </a:cubicBezTo>
                <a:cubicBezTo>
                  <a:pt x="560070" y="556259"/>
                  <a:pt x="597218" y="556259"/>
                  <a:pt x="635318" y="556259"/>
                </a:cubicBezTo>
                <a:cubicBezTo>
                  <a:pt x="643890" y="556259"/>
                  <a:pt x="654368" y="556259"/>
                  <a:pt x="655320" y="543877"/>
                </a:cubicBezTo>
                <a:cubicBezTo>
                  <a:pt x="656273" y="528637"/>
                  <a:pt x="644843" y="528637"/>
                  <a:pt x="634365" y="528637"/>
                </a:cubicBezTo>
                <a:cubicBezTo>
                  <a:pt x="562928" y="528637"/>
                  <a:pt x="491490" y="528637"/>
                  <a:pt x="420053" y="528637"/>
                </a:cubicBezTo>
                <a:close/>
                <a:moveTo>
                  <a:pt x="522923" y="452437"/>
                </a:moveTo>
                <a:cubicBezTo>
                  <a:pt x="488633" y="452437"/>
                  <a:pt x="454343" y="452437"/>
                  <a:pt x="420053" y="453389"/>
                </a:cubicBezTo>
                <a:cubicBezTo>
                  <a:pt x="410528" y="453389"/>
                  <a:pt x="398145" y="450532"/>
                  <a:pt x="397193" y="465772"/>
                </a:cubicBezTo>
                <a:cubicBezTo>
                  <a:pt x="396240" y="480060"/>
                  <a:pt x="407670" y="481012"/>
                  <a:pt x="418148" y="481012"/>
                </a:cubicBezTo>
                <a:cubicBezTo>
                  <a:pt x="490538" y="481012"/>
                  <a:pt x="562928" y="481012"/>
                  <a:pt x="635318" y="481012"/>
                </a:cubicBezTo>
                <a:cubicBezTo>
                  <a:pt x="643890" y="481012"/>
                  <a:pt x="653415" y="480060"/>
                  <a:pt x="654368" y="467677"/>
                </a:cubicBezTo>
                <a:cubicBezTo>
                  <a:pt x="655320" y="452437"/>
                  <a:pt x="643890" y="452437"/>
                  <a:pt x="633413" y="452437"/>
                </a:cubicBezTo>
                <a:cubicBezTo>
                  <a:pt x="596265" y="452437"/>
                  <a:pt x="560070" y="452437"/>
                  <a:pt x="522923" y="452437"/>
                </a:cubicBezTo>
                <a:close/>
                <a:moveTo>
                  <a:pt x="113348" y="452437"/>
                </a:moveTo>
                <a:cubicBezTo>
                  <a:pt x="101918" y="452437"/>
                  <a:pt x="87631" y="449579"/>
                  <a:pt x="88583" y="467677"/>
                </a:cubicBezTo>
                <a:cubicBezTo>
                  <a:pt x="89536" y="481964"/>
                  <a:pt x="101918" y="481012"/>
                  <a:pt x="112396" y="481012"/>
                </a:cubicBezTo>
                <a:cubicBezTo>
                  <a:pt x="148591" y="481012"/>
                  <a:pt x="183833" y="481012"/>
                  <a:pt x="220028" y="481012"/>
                </a:cubicBezTo>
                <a:cubicBezTo>
                  <a:pt x="254318" y="481012"/>
                  <a:pt x="288608" y="481012"/>
                  <a:pt x="322898" y="480059"/>
                </a:cubicBezTo>
                <a:cubicBezTo>
                  <a:pt x="334328" y="480059"/>
                  <a:pt x="348616" y="482917"/>
                  <a:pt x="347663" y="464819"/>
                </a:cubicBezTo>
                <a:cubicBezTo>
                  <a:pt x="346711" y="450532"/>
                  <a:pt x="333376" y="452437"/>
                  <a:pt x="323851" y="452437"/>
                </a:cubicBezTo>
                <a:cubicBezTo>
                  <a:pt x="253366" y="452437"/>
                  <a:pt x="183833" y="452437"/>
                  <a:pt x="113348" y="452437"/>
                </a:cubicBezTo>
                <a:close/>
                <a:moveTo>
                  <a:pt x="401003" y="390525"/>
                </a:moveTo>
                <a:cubicBezTo>
                  <a:pt x="401003" y="393382"/>
                  <a:pt x="401003" y="395288"/>
                  <a:pt x="400050" y="398145"/>
                </a:cubicBezTo>
                <a:cubicBezTo>
                  <a:pt x="483870" y="398145"/>
                  <a:pt x="566738" y="398145"/>
                  <a:pt x="650558" y="398145"/>
                </a:cubicBezTo>
                <a:cubicBezTo>
                  <a:pt x="650558" y="395288"/>
                  <a:pt x="650558" y="393382"/>
                  <a:pt x="650558" y="390525"/>
                </a:cubicBezTo>
                <a:cubicBezTo>
                  <a:pt x="567690" y="390525"/>
                  <a:pt x="483870" y="390525"/>
                  <a:pt x="401003" y="390525"/>
                </a:cubicBezTo>
                <a:close/>
                <a:moveTo>
                  <a:pt x="219076" y="389572"/>
                </a:moveTo>
                <a:cubicBezTo>
                  <a:pt x="120178" y="389572"/>
                  <a:pt x="40006" y="392131"/>
                  <a:pt x="40006" y="395287"/>
                </a:cubicBezTo>
                <a:cubicBezTo>
                  <a:pt x="40006" y="398443"/>
                  <a:pt x="120178" y="401002"/>
                  <a:pt x="219076" y="401002"/>
                </a:cubicBezTo>
                <a:cubicBezTo>
                  <a:pt x="317974" y="401002"/>
                  <a:pt x="398146" y="398443"/>
                  <a:pt x="398146" y="395287"/>
                </a:cubicBezTo>
                <a:cubicBezTo>
                  <a:pt x="398146" y="392131"/>
                  <a:pt x="317974" y="389572"/>
                  <a:pt x="219076" y="389572"/>
                </a:cubicBezTo>
                <a:close/>
                <a:moveTo>
                  <a:pt x="419100" y="302894"/>
                </a:moveTo>
                <a:cubicBezTo>
                  <a:pt x="410528" y="302894"/>
                  <a:pt x="399098" y="300989"/>
                  <a:pt x="399098" y="314324"/>
                </a:cubicBezTo>
                <a:cubicBezTo>
                  <a:pt x="398145" y="327659"/>
                  <a:pt x="409575" y="326707"/>
                  <a:pt x="418148" y="326707"/>
                </a:cubicBezTo>
                <a:cubicBezTo>
                  <a:pt x="454343" y="326707"/>
                  <a:pt x="489585" y="326707"/>
                  <a:pt x="525780" y="326707"/>
                </a:cubicBezTo>
                <a:cubicBezTo>
                  <a:pt x="561975" y="326707"/>
                  <a:pt x="597218" y="326707"/>
                  <a:pt x="632460" y="326707"/>
                </a:cubicBezTo>
                <a:cubicBezTo>
                  <a:pt x="641033" y="326707"/>
                  <a:pt x="652463" y="327659"/>
                  <a:pt x="652463" y="315277"/>
                </a:cubicBezTo>
                <a:cubicBezTo>
                  <a:pt x="653415" y="301942"/>
                  <a:pt x="641985" y="302894"/>
                  <a:pt x="633413" y="302894"/>
                </a:cubicBezTo>
                <a:cubicBezTo>
                  <a:pt x="561975" y="302894"/>
                  <a:pt x="490538" y="302894"/>
                  <a:pt x="419100" y="302894"/>
                </a:cubicBezTo>
                <a:close/>
                <a:moveTo>
                  <a:pt x="108585" y="300990"/>
                </a:moveTo>
                <a:cubicBezTo>
                  <a:pt x="97155" y="300990"/>
                  <a:pt x="87630" y="302895"/>
                  <a:pt x="88583" y="317182"/>
                </a:cubicBezTo>
                <a:cubicBezTo>
                  <a:pt x="90488" y="329565"/>
                  <a:pt x="100965" y="328612"/>
                  <a:pt x="109538" y="328612"/>
                </a:cubicBezTo>
                <a:cubicBezTo>
                  <a:pt x="144780" y="328612"/>
                  <a:pt x="180975" y="328612"/>
                  <a:pt x="216218" y="328612"/>
                </a:cubicBezTo>
                <a:cubicBezTo>
                  <a:pt x="253365" y="328612"/>
                  <a:pt x="290513" y="328612"/>
                  <a:pt x="327660" y="328612"/>
                </a:cubicBezTo>
                <a:cubicBezTo>
                  <a:pt x="336233" y="328612"/>
                  <a:pt x="346710" y="328612"/>
                  <a:pt x="347663" y="316230"/>
                </a:cubicBezTo>
                <a:cubicBezTo>
                  <a:pt x="348615" y="301943"/>
                  <a:pt x="337185" y="300990"/>
                  <a:pt x="326708" y="300990"/>
                </a:cubicBezTo>
                <a:cubicBezTo>
                  <a:pt x="254318" y="300990"/>
                  <a:pt x="180975" y="300990"/>
                  <a:pt x="108585" y="300990"/>
                </a:cubicBezTo>
                <a:close/>
                <a:moveTo>
                  <a:pt x="108586" y="226695"/>
                </a:moveTo>
                <a:cubicBezTo>
                  <a:pt x="100013" y="226695"/>
                  <a:pt x="89536" y="225742"/>
                  <a:pt x="89536" y="239077"/>
                </a:cubicBezTo>
                <a:cubicBezTo>
                  <a:pt x="89536" y="252412"/>
                  <a:pt x="99061" y="251460"/>
                  <a:pt x="108586" y="251460"/>
                </a:cubicBezTo>
                <a:cubicBezTo>
                  <a:pt x="144781" y="251460"/>
                  <a:pt x="180024" y="251460"/>
                  <a:pt x="216219" y="251460"/>
                </a:cubicBezTo>
                <a:cubicBezTo>
                  <a:pt x="253366" y="251460"/>
                  <a:pt x="290513" y="251460"/>
                  <a:pt x="326708" y="251460"/>
                </a:cubicBezTo>
                <a:cubicBezTo>
                  <a:pt x="335281" y="251460"/>
                  <a:pt x="345758" y="252412"/>
                  <a:pt x="345758" y="239077"/>
                </a:cubicBezTo>
                <a:cubicBezTo>
                  <a:pt x="345758" y="225742"/>
                  <a:pt x="335281" y="226695"/>
                  <a:pt x="326708" y="226695"/>
                </a:cubicBezTo>
                <a:cubicBezTo>
                  <a:pt x="254319" y="226695"/>
                  <a:pt x="180976" y="226695"/>
                  <a:pt x="108586" y="226695"/>
                </a:cubicBezTo>
                <a:close/>
                <a:moveTo>
                  <a:pt x="421958" y="226694"/>
                </a:moveTo>
                <a:cubicBezTo>
                  <a:pt x="412433" y="226694"/>
                  <a:pt x="399098" y="223837"/>
                  <a:pt x="400050" y="240029"/>
                </a:cubicBezTo>
                <a:cubicBezTo>
                  <a:pt x="401003" y="255269"/>
                  <a:pt x="414338" y="251459"/>
                  <a:pt x="423863" y="251459"/>
                </a:cubicBezTo>
                <a:cubicBezTo>
                  <a:pt x="458153" y="251459"/>
                  <a:pt x="492443" y="251459"/>
                  <a:pt x="526733" y="251459"/>
                </a:cubicBezTo>
                <a:cubicBezTo>
                  <a:pt x="561023" y="251459"/>
                  <a:pt x="595313" y="251459"/>
                  <a:pt x="630555" y="251459"/>
                </a:cubicBezTo>
                <a:cubicBezTo>
                  <a:pt x="640080" y="251459"/>
                  <a:pt x="653415" y="254317"/>
                  <a:pt x="654368" y="240029"/>
                </a:cubicBezTo>
                <a:cubicBezTo>
                  <a:pt x="655320" y="223837"/>
                  <a:pt x="641985" y="226694"/>
                  <a:pt x="632460" y="226694"/>
                </a:cubicBezTo>
                <a:cubicBezTo>
                  <a:pt x="561975" y="226694"/>
                  <a:pt x="492443" y="226694"/>
                  <a:pt x="421958" y="226694"/>
                </a:cubicBezTo>
                <a:close/>
                <a:moveTo>
                  <a:pt x="417195" y="152399"/>
                </a:moveTo>
                <a:cubicBezTo>
                  <a:pt x="409575" y="152399"/>
                  <a:pt x="401003" y="151447"/>
                  <a:pt x="400050" y="161924"/>
                </a:cubicBezTo>
                <a:cubicBezTo>
                  <a:pt x="398145" y="174307"/>
                  <a:pt x="407670" y="175259"/>
                  <a:pt x="417195" y="175259"/>
                </a:cubicBezTo>
                <a:cubicBezTo>
                  <a:pt x="452438" y="175259"/>
                  <a:pt x="488633" y="175259"/>
                  <a:pt x="523875" y="175259"/>
                </a:cubicBezTo>
                <a:cubicBezTo>
                  <a:pt x="561023" y="175259"/>
                  <a:pt x="597218" y="175259"/>
                  <a:pt x="635318" y="176212"/>
                </a:cubicBezTo>
                <a:cubicBezTo>
                  <a:pt x="643890" y="176212"/>
                  <a:pt x="654368" y="176212"/>
                  <a:pt x="654368" y="163829"/>
                </a:cubicBezTo>
                <a:cubicBezTo>
                  <a:pt x="654368" y="150494"/>
                  <a:pt x="642938" y="152399"/>
                  <a:pt x="634365" y="152399"/>
                </a:cubicBezTo>
                <a:cubicBezTo>
                  <a:pt x="561975" y="152399"/>
                  <a:pt x="489585" y="152399"/>
                  <a:pt x="417195" y="152399"/>
                </a:cubicBezTo>
                <a:close/>
                <a:moveTo>
                  <a:pt x="109538" y="151447"/>
                </a:moveTo>
                <a:cubicBezTo>
                  <a:pt x="100965" y="151447"/>
                  <a:pt x="89535" y="149542"/>
                  <a:pt x="90488" y="162877"/>
                </a:cubicBezTo>
                <a:cubicBezTo>
                  <a:pt x="91440" y="176212"/>
                  <a:pt x="101918" y="175260"/>
                  <a:pt x="110490" y="175260"/>
                </a:cubicBezTo>
                <a:cubicBezTo>
                  <a:pt x="145733" y="175260"/>
                  <a:pt x="181928" y="175260"/>
                  <a:pt x="217170" y="175260"/>
                </a:cubicBezTo>
                <a:cubicBezTo>
                  <a:pt x="254318" y="175260"/>
                  <a:pt x="290513" y="175260"/>
                  <a:pt x="327660" y="175260"/>
                </a:cubicBezTo>
                <a:cubicBezTo>
                  <a:pt x="336233" y="175260"/>
                  <a:pt x="346710" y="176212"/>
                  <a:pt x="346710" y="162877"/>
                </a:cubicBezTo>
                <a:cubicBezTo>
                  <a:pt x="345758" y="149542"/>
                  <a:pt x="335280" y="151447"/>
                  <a:pt x="326708" y="151447"/>
                </a:cubicBezTo>
                <a:cubicBezTo>
                  <a:pt x="254318" y="151447"/>
                  <a:pt x="181928" y="151447"/>
                  <a:pt x="109538" y="151447"/>
                </a:cubicBezTo>
                <a:close/>
                <a:moveTo>
                  <a:pt x="405766" y="92392"/>
                </a:moveTo>
                <a:cubicBezTo>
                  <a:pt x="405766" y="94297"/>
                  <a:pt x="405766" y="95250"/>
                  <a:pt x="405766" y="97155"/>
                </a:cubicBezTo>
                <a:cubicBezTo>
                  <a:pt x="486729" y="97155"/>
                  <a:pt x="566738" y="97155"/>
                  <a:pt x="647701" y="97155"/>
                </a:cubicBezTo>
                <a:cubicBezTo>
                  <a:pt x="647701" y="96202"/>
                  <a:pt x="647701" y="94297"/>
                  <a:pt x="647701" y="92392"/>
                </a:cubicBezTo>
                <a:cubicBezTo>
                  <a:pt x="566738" y="92392"/>
                  <a:pt x="486729" y="92392"/>
                  <a:pt x="405766" y="92392"/>
                </a:cubicBezTo>
                <a:close/>
                <a:moveTo>
                  <a:pt x="95250" y="92392"/>
                </a:moveTo>
                <a:cubicBezTo>
                  <a:pt x="95250" y="93345"/>
                  <a:pt x="95250" y="95250"/>
                  <a:pt x="94298" y="97155"/>
                </a:cubicBezTo>
                <a:cubicBezTo>
                  <a:pt x="176213" y="97155"/>
                  <a:pt x="259081" y="97155"/>
                  <a:pt x="340995" y="97155"/>
                </a:cubicBezTo>
                <a:cubicBezTo>
                  <a:pt x="340995" y="95250"/>
                  <a:pt x="340995" y="94297"/>
                  <a:pt x="340995" y="92392"/>
                </a:cubicBezTo>
                <a:cubicBezTo>
                  <a:pt x="259081" y="92392"/>
                  <a:pt x="177165" y="92392"/>
                  <a:pt x="95250" y="92392"/>
                </a:cubicBezTo>
                <a:close/>
                <a:moveTo>
                  <a:pt x="38100" y="0"/>
                </a:moveTo>
                <a:cubicBezTo>
                  <a:pt x="261938" y="1905"/>
                  <a:pt x="484823" y="953"/>
                  <a:pt x="708660" y="0"/>
                </a:cubicBezTo>
                <a:cubicBezTo>
                  <a:pt x="736283" y="0"/>
                  <a:pt x="745808" y="5715"/>
                  <a:pt x="745808" y="35243"/>
                </a:cubicBezTo>
                <a:cubicBezTo>
                  <a:pt x="744855" y="331470"/>
                  <a:pt x="744855" y="627698"/>
                  <a:pt x="745808" y="923925"/>
                </a:cubicBezTo>
                <a:cubicBezTo>
                  <a:pt x="745808" y="950595"/>
                  <a:pt x="738188" y="958215"/>
                  <a:pt x="711518" y="958215"/>
                </a:cubicBezTo>
                <a:cubicBezTo>
                  <a:pt x="486728" y="957263"/>
                  <a:pt x="261938" y="957263"/>
                  <a:pt x="37148" y="958215"/>
                </a:cubicBezTo>
                <a:cubicBezTo>
                  <a:pt x="9525" y="958215"/>
                  <a:pt x="0" y="952500"/>
                  <a:pt x="0" y="922973"/>
                </a:cubicBezTo>
                <a:cubicBezTo>
                  <a:pt x="1905" y="774383"/>
                  <a:pt x="953" y="626745"/>
                  <a:pt x="953" y="478155"/>
                </a:cubicBezTo>
                <a:cubicBezTo>
                  <a:pt x="953" y="331470"/>
                  <a:pt x="1905" y="184785"/>
                  <a:pt x="0" y="38100"/>
                </a:cubicBezTo>
                <a:cubicBezTo>
                  <a:pt x="0" y="8573"/>
                  <a:pt x="7620" y="0"/>
                  <a:pt x="38100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93A317D-64DC-40A8-9D02-C542C691D071}"/>
              </a:ext>
            </a:extLst>
          </p:cNvPr>
          <p:cNvSpPr/>
          <p:nvPr/>
        </p:nvSpPr>
        <p:spPr>
          <a:xfrm>
            <a:off x="8627516" y="4340551"/>
            <a:ext cx="501121" cy="382062"/>
          </a:xfrm>
          <a:custGeom>
            <a:avLst/>
            <a:gdLst>
              <a:gd name="connsiteX0" fmla="*/ 207821 w 934293"/>
              <a:gd name="connsiteY0" fmla="*/ 135143 h 712319"/>
              <a:gd name="connsiteX1" fmla="*/ 277354 w 934293"/>
              <a:gd name="connsiteY1" fmla="*/ 213248 h 712319"/>
              <a:gd name="connsiteX2" fmla="*/ 198296 w 934293"/>
              <a:gd name="connsiteY2" fmla="*/ 286590 h 712319"/>
              <a:gd name="connsiteX3" fmla="*/ 124001 w 934293"/>
              <a:gd name="connsiteY3" fmla="*/ 212296 h 712319"/>
              <a:gd name="connsiteX4" fmla="*/ 207821 w 934293"/>
              <a:gd name="connsiteY4" fmla="*/ 135143 h 712319"/>
              <a:gd name="connsiteX5" fmla="*/ 244613 w 934293"/>
              <a:gd name="connsiteY5" fmla="*/ 57752 h 712319"/>
              <a:gd name="connsiteX6" fmla="*/ 152577 w 934293"/>
              <a:gd name="connsiteY6" fmla="*/ 83708 h 712319"/>
              <a:gd name="connsiteX7" fmla="*/ 63994 w 934293"/>
              <a:gd name="connsiteY7" fmla="*/ 233250 h 712319"/>
              <a:gd name="connsiteX8" fmla="*/ 157339 w 934293"/>
              <a:gd name="connsiteY8" fmla="*/ 396128 h 712319"/>
              <a:gd name="connsiteX9" fmla="*/ 344030 w 934293"/>
              <a:gd name="connsiteY9" fmla="*/ 385650 h 712319"/>
              <a:gd name="connsiteX10" fmla="*/ 409752 w 934293"/>
              <a:gd name="connsiteY10" fmla="*/ 379935 h 712319"/>
              <a:gd name="connsiteX11" fmla="*/ 772655 w 934293"/>
              <a:gd name="connsiteY11" fmla="*/ 613298 h 712319"/>
              <a:gd name="connsiteX12" fmla="*/ 824090 w 934293"/>
              <a:gd name="connsiteY12" fmla="*/ 644730 h 712319"/>
              <a:gd name="connsiteX13" fmla="*/ 867905 w 934293"/>
              <a:gd name="connsiteY13" fmla="*/ 641873 h 712319"/>
              <a:gd name="connsiteX14" fmla="*/ 859332 w 934293"/>
              <a:gd name="connsiteY14" fmla="*/ 604725 h 712319"/>
              <a:gd name="connsiteX15" fmla="*/ 829805 w 934293"/>
              <a:gd name="connsiteY15" fmla="*/ 560910 h 712319"/>
              <a:gd name="connsiteX16" fmla="*/ 740269 w 934293"/>
              <a:gd name="connsiteY16" fmla="*/ 508523 h 712319"/>
              <a:gd name="connsiteX17" fmla="*/ 703122 w 934293"/>
              <a:gd name="connsiteY17" fmla="*/ 486615 h 712319"/>
              <a:gd name="connsiteX18" fmla="*/ 608824 w 934293"/>
              <a:gd name="connsiteY18" fmla="*/ 418035 h 712319"/>
              <a:gd name="connsiteX19" fmla="*/ 548817 w 934293"/>
              <a:gd name="connsiteY19" fmla="*/ 384698 h 712319"/>
              <a:gd name="connsiteX20" fmla="*/ 447852 w 934293"/>
              <a:gd name="connsiteY20" fmla="*/ 323738 h 712319"/>
              <a:gd name="connsiteX21" fmla="*/ 415467 w 934293"/>
              <a:gd name="connsiteY21" fmla="*/ 288495 h 712319"/>
              <a:gd name="connsiteX22" fmla="*/ 415467 w 934293"/>
              <a:gd name="connsiteY22" fmla="*/ 246585 h 712319"/>
              <a:gd name="connsiteX23" fmla="*/ 337362 w 934293"/>
              <a:gd name="connsiteY23" fmla="*/ 84660 h 712319"/>
              <a:gd name="connsiteX24" fmla="*/ 244613 w 934293"/>
              <a:gd name="connsiteY24" fmla="*/ 57752 h 712319"/>
              <a:gd name="connsiteX25" fmla="*/ 243064 w 934293"/>
              <a:gd name="connsiteY25" fmla="*/ 840 h 712319"/>
              <a:gd name="connsiteX26" fmla="*/ 478332 w 934293"/>
              <a:gd name="connsiteY26" fmla="*/ 226583 h 712319"/>
              <a:gd name="connsiteX27" fmla="*/ 514527 w 934293"/>
              <a:gd name="connsiteY27" fmla="*/ 276113 h 712319"/>
              <a:gd name="connsiteX28" fmla="*/ 573582 w 934293"/>
              <a:gd name="connsiteY28" fmla="*/ 316118 h 712319"/>
              <a:gd name="connsiteX29" fmla="*/ 648829 w 934293"/>
              <a:gd name="connsiteY29" fmla="*/ 366600 h 712319"/>
              <a:gd name="connsiteX30" fmla="*/ 724077 w 934293"/>
              <a:gd name="connsiteY30" fmla="*/ 416130 h 712319"/>
              <a:gd name="connsiteX31" fmla="*/ 784084 w 934293"/>
              <a:gd name="connsiteY31" fmla="*/ 455183 h 712319"/>
              <a:gd name="connsiteX32" fmla="*/ 871714 w 934293"/>
              <a:gd name="connsiteY32" fmla="*/ 512333 h 712319"/>
              <a:gd name="connsiteX33" fmla="*/ 916482 w 934293"/>
              <a:gd name="connsiteY33" fmla="*/ 582818 h 712319"/>
              <a:gd name="connsiteX34" fmla="*/ 905052 w 934293"/>
              <a:gd name="connsiteY34" fmla="*/ 691403 h 712319"/>
              <a:gd name="connsiteX35" fmla="*/ 799324 w 934293"/>
              <a:gd name="connsiteY35" fmla="*/ 699023 h 712319"/>
              <a:gd name="connsiteX36" fmla="*/ 416419 w 934293"/>
              <a:gd name="connsiteY36" fmla="*/ 455183 h 712319"/>
              <a:gd name="connsiteX37" fmla="*/ 349744 w 934293"/>
              <a:gd name="connsiteY37" fmla="*/ 451373 h 712319"/>
              <a:gd name="connsiteX38" fmla="*/ 18274 w 934293"/>
              <a:gd name="connsiteY38" fmla="*/ 325643 h 712319"/>
              <a:gd name="connsiteX39" fmla="*/ 243064 w 934293"/>
              <a:gd name="connsiteY39" fmla="*/ 840 h 712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934293" h="712319">
                <a:moveTo>
                  <a:pt x="207821" y="135143"/>
                </a:moveTo>
                <a:cubicBezTo>
                  <a:pt x="242111" y="136096"/>
                  <a:pt x="284974" y="172290"/>
                  <a:pt x="277354" y="213248"/>
                </a:cubicBezTo>
                <a:cubicBezTo>
                  <a:pt x="277354" y="256110"/>
                  <a:pt x="244016" y="286590"/>
                  <a:pt x="198296" y="286590"/>
                </a:cubicBezTo>
                <a:cubicBezTo>
                  <a:pt x="159244" y="286590"/>
                  <a:pt x="123049" y="250396"/>
                  <a:pt x="124001" y="212296"/>
                </a:cubicBezTo>
                <a:cubicBezTo>
                  <a:pt x="124954" y="164671"/>
                  <a:pt x="157339" y="135143"/>
                  <a:pt x="207821" y="135143"/>
                </a:cubicBezTo>
                <a:close/>
                <a:moveTo>
                  <a:pt x="244613" y="57752"/>
                </a:moveTo>
                <a:cubicBezTo>
                  <a:pt x="213537" y="57752"/>
                  <a:pt x="182581" y="66563"/>
                  <a:pt x="152577" y="83708"/>
                </a:cubicBezTo>
                <a:cubicBezTo>
                  <a:pt x="96380" y="116093"/>
                  <a:pt x="64947" y="167528"/>
                  <a:pt x="63994" y="233250"/>
                </a:cubicBezTo>
                <a:cubicBezTo>
                  <a:pt x="62089" y="305640"/>
                  <a:pt x="94474" y="361838"/>
                  <a:pt x="157339" y="396128"/>
                </a:cubicBezTo>
                <a:cubicBezTo>
                  <a:pt x="220205" y="430418"/>
                  <a:pt x="284022" y="427560"/>
                  <a:pt x="344030" y="385650"/>
                </a:cubicBezTo>
                <a:cubicBezTo>
                  <a:pt x="365937" y="370410"/>
                  <a:pt x="385939" y="364695"/>
                  <a:pt x="409752" y="379935"/>
                </a:cubicBezTo>
                <a:cubicBezTo>
                  <a:pt x="530719" y="458040"/>
                  <a:pt x="651687" y="535193"/>
                  <a:pt x="772655" y="613298"/>
                </a:cubicBezTo>
                <a:cubicBezTo>
                  <a:pt x="789799" y="623775"/>
                  <a:pt x="805992" y="636158"/>
                  <a:pt x="824090" y="644730"/>
                </a:cubicBezTo>
                <a:cubicBezTo>
                  <a:pt x="838377" y="651398"/>
                  <a:pt x="856474" y="654255"/>
                  <a:pt x="867905" y="641873"/>
                </a:cubicBezTo>
                <a:cubicBezTo>
                  <a:pt x="881240" y="627585"/>
                  <a:pt x="865999" y="616155"/>
                  <a:pt x="859332" y="604725"/>
                </a:cubicBezTo>
                <a:cubicBezTo>
                  <a:pt x="850760" y="589485"/>
                  <a:pt x="839330" y="576150"/>
                  <a:pt x="829805" y="560910"/>
                </a:cubicBezTo>
                <a:cubicBezTo>
                  <a:pt x="808849" y="527573"/>
                  <a:pt x="782180" y="505665"/>
                  <a:pt x="740269" y="508523"/>
                </a:cubicBezTo>
                <a:cubicBezTo>
                  <a:pt x="724077" y="509475"/>
                  <a:pt x="713599" y="499950"/>
                  <a:pt x="703122" y="486615"/>
                </a:cubicBezTo>
                <a:cubicBezTo>
                  <a:pt x="677405" y="456135"/>
                  <a:pt x="657402" y="416130"/>
                  <a:pt x="608824" y="418035"/>
                </a:cubicBezTo>
                <a:cubicBezTo>
                  <a:pt x="581202" y="418988"/>
                  <a:pt x="561199" y="407558"/>
                  <a:pt x="548817" y="384698"/>
                </a:cubicBezTo>
                <a:cubicBezTo>
                  <a:pt x="526910" y="343740"/>
                  <a:pt x="494524" y="323738"/>
                  <a:pt x="447852" y="323738"/>
                </a:cubicBezTo>
                <a:cubicBezTo>
                  <a:pt x="426897" y="323738"/>
                  <a:pt x="415467" y="310403"/>
                  <a:pt x="415467" y="288495"/>
                </a:cubicBezTo>
                <a:cubicBezTo>
                  <a:pt x="415467" y="274208"/>
                  <a:pt x="415467" y="260873"/>
                  <a:pt x="415467" y="246585"/>
                </a:cubicBezTo>
                <a:cubicBezTo>
                  <a:pt x="422135" y="176100"/>
                  <a:pt x="397369" y="119903"/>
                  <a:pt x="337362" y="84660"/>
                </a:cubicBezTo>
                <a:cubicBezTo>
                  <a:pt x="306882" y="66563"/>
                  <a:pt x="275688" y="57752"/>
                  <a:pt x="244613" y="57752"/>
                </a:cubicBezTo>
                <a:close/>
                <a:moveTo>
                  <a:pt x="243064" y="840"/>
                </a:moveTo>
                <a:cubicBezTo>
                  <a:pt x="373557" y="-7732"/>
                  <a:pt x="484999" y="114188"/>
                  <a:pt x="478332" y="226583"/>
                </a:cubicBezTo>
                <a:cubicBezTo>
                  <a:pt x="476427" y="252300"/>
                  <a:pt x="485952" y="275160"/>
                  <a:pt x="514527" y="276113"/>
                </a:cubicBezTo>
                <a:cubicBezTo>
                  <a:pt x="545007" y="277065"/>
                  <a:pt x="562152" y="292305"/>
                  <a:pt x="573582" y="316118"/>
                </a:cubicBezTo>
                <a:cubicBezTo>
                  <a:pt x="588822" y="348503"/>
                  <a:pt x="617397" y="364695"/>
                  <a:pt x="648829" y="366600"/>
                </a:cubicBezTo>
                <a:cubicBezTo>
                  <a:pt x="685024" y="369458"/>
                  <a:pt x="706932" y="388508"/>
                  <a:pt x="724077" y="416130"/>
                </a:cubicBezTo>
                <a:cubicBezTo>
                  <a:pt x="738364" y="438990"/>
                  <a:pt x="757414" y="452325"/>
                  <a:pt x="784084" y="455183"/>
                </a:cubicBezTo>
                <a:cubicBezTo>
                  <a:pt x="823137" y="458993"/>
                  <a:pt x="851712" y="477090"/>
                  <a:pt x="871714" y="512333"/>
                </a:cubicBezTo>
                <a:cubicBezTo>
                  <a:pt x="885049" y="536145"/>
                  <a:pt x="902194" y="559005"/>
                  <a:pt x="916482" y="582818"/>
                </a:cubicBezTo>
                <a:cubicBezTo>
                  <a:pt x="943152" y="626633"/>
                  <a:pt x="940294" y="657113"/>
                  <a:pt x="905052" y="691403"/>
                </a:cubicBezTo>
                <a:cubicBezTo>
                  <a:pt x="881239" y="715215"/>
                  <a:pt x="830757" y="719978"/>
                  <a:pt x="799324" y="699023"/>
                </a:cubicBezTo>
                <a:cubicBezTo>
                  <a:pt x="671689" y="618060"/>
                  <a:pt x="543102" y="538050"/>
                  <a:pt x="416419" y="455183"/>
                </a:cubicBezTo>
                <a:cubicBezTo>
                  <a:pt x="392607" y="439943"/>
                  <a:pt x="376414" y="438038"/>
                  <a:pt x="349744" y="451373"/>
                </a:cubicBezTo>
                <a:cubicBezTo>
                  <a:pt x="223062" y="515190"/>
                  <a:pt x="79234" y="460898"/>
                  <a:pt x="18274" y="325643"/>
                </a:cubicBezTo>
                <a:cubicBezTo>
                  <a:pt x="-47448" y="180863"/>
                  <a:pt x="72567" y="-14400"/>
                  <a:pt x="243064" y="84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F7BABFA-367A-4A0F-9935-0875EB9E8DB5}"/>
              </a:ext>
            </a:extLst>
          </p:cNvPr>
          <p:cNvSpPr/>
          <p:nvPr/>
        </p:nvSpPr>
        <p:spPr>
          <a:xfrm>
            <a:off x="10690505" y="3324381"/>
            <a:ext cx="312152" cy="394404"/>
          </a:xfrm>
          <a:custGeom>
            <a:avLst/>
            <a:gdLst>
              <a:gd name="connsiteX0" fmla="*/ 409576 w 581978"/>
              <a:gd name="connsiteY0" fmla="*/ 375285 h 735330"/>
              <a:gd name="connsiteX1" fmla="*/ 410528 w 581978"/>
              <a:gd name="connsiteY1" fmla="*/ 494348 h 735330"/>
              <a:gd name="connsiteX2" fmla="*/ 409576 w 581978"/>
              <a:gd name="connsiteY2" fmla="*/ 375285 h 735330"/>
              <a:gd name="connsiteX3" fmla="*/ 289085 w 581978"/>
              <a:gd name="connsiteY3" fmla="*/ 296823 h 735330"/>
              <a:gd name="connsiteX4" fmla="*/ 210503 w 581978"/>
              <a:gd name="connsiteY4" fmla="*/ 321945 h 735330"/>
              <a:gd name="connsiteX5" fmla="*/ 158116 w 581978"/>
              <a:gd name="connsiteY5" fmla="*/ 470536 h 735330"/>
              <a:gd name="connsiteX6" fmla="*/ 288608 w 581978"/>
              <a:gd name="connsiteY6" fmla="*/ 568643 h 735330"/>
              <a:gd name="connsiteX7" fmla="*/ 364808 w 581978"/>
              <a:gd name="connsiteY7" fmla="*/ 547688 h 735330"/>
              <a:gd name="connsiteX8" fmla="*/ 381000 w 581978"/>
              <a:gd name="connsiteY8" fmla="*/ 492443 h 735330"/>
              <a:gd name="connsiteX9" fmla="*/ 381953 w 581978"/>
              <a:gd name="connsiteY9" fmla="*/ 371475 h 735330"/>
              <a:gd name="connsiteX10" fmla="*/ 367666 w 581978"/>
              <a:gd name="connsiteY10" fmla="*/ 320993 h 735330"/>
              <a:gd name="connsiteX11" fmla="*/ 289085 w 581978"/>
              <a:gd name="connsiteY11" fmla="*/ 296823 h 735330"/>
              <a:gd name="connsiteX12" fmla="*/ 291467 w 581978"/>
              <a:gd name="connsiteY12" fmla="*/ 268605 h 735330"/>
              <a:gd name="connsiteX13" fmla="*/ 453392 w 581978"/>
              <a:gd name="connsiteY13" fmla="*/ 433387 h 735330"/>
              <a:gd name="connsiteX14" fmla="*/ 287657 w 581978"/>
              <a:gd name="connsiteY14" fmla="*/ 597218 h 735330"/>
              <a:gd name="connsiteX15" fmla="*/ 124779 w 581978"/>
              <a:gd name="connsiteY15" fmla="*/ 432435 h 735330"/>
              <a:gd name="connsiteX16" fmla="*/ 291467 w 581978"/>
              <a:gd name="connsiteY16" fmla="*/ 268605 h 735330"/>
              <a:gd name="connsiteX17" fmla="*/ 292419 w 581978"/>
              <a:gd name="connsiteY17" fmla="*/ 222885 h 735330"/>
              <a:gd name="connsiteX18" fmla="*/ 78106 w 581978"/>
              <a:gd name="connsiteY18" fmla="*/ 432435 h 735330"/>
              <a:gd name="connsiteX19" fmla="*/ 287656 w 581978"/>
              <a:gd name="connsiteY19" fmla="*/ 642937 h 735330"/>
              <a:gd name="connsiteX20" fmla="*/ 499111 w 581978"/>
              <a:gd name="connsiteY20" fmla="*/ 435292 h 735330"/>
              <a:gd name="connsiteX21" fmla="*/ 292419 w 581978"/>
              <a:gd name="connsiteY21" fmla="*/ 222885 h 735330"/>
              <a:gd name="connsiteX22" fmla="*/ 285751 w 581978"/>
              <a:gd name="connsiteY22" fmla="*/ 197167 h 735330"/>
              <a:gd name="connsiteX23" fmla="*/ 525781 w 581978"/>
              <a:gd name="connsiteY23" fmla="*/ 432435 h 735330"/>
              <a:gd name="connsiteX24" fmla="*/ 287656 w 581978"/>
              <a:gd name="connsiteY24" fmla="*/ 671512 h 735330"/>
              <a:gd name="connsiteX25" fmla="*/ 52389 w 581978"/>
              <a:gd name="connsiteY25" fmla="*/ 434340 h 735330"/>
              <a:gd name="connsiteX26" fmla="*/ 285751 w 581978"/>
              <a:gd name="connsiteY26" fmla="*/ 197167 h 735330"/>
              <a:gd name="connsiteX27" fmla="*/ 55244 w 581978"/>
              <a:gd name="connsiteY27" fmla="*/ 157162 h 735330"/>
              <a:gd name="connsiteX28" fmla="*/ 26669 w 581978"/>
              <a:gd name="connsiteY28" fmla="*/ 187642 h 735330"/>
              <a:gd name="connsiteX29" fmla="*/ 27621 w 581978"/>
              <a:gd name="connsiteY29" fmla="*/ 428624 h 735330"/>
              <a:gd name="connsiteX30" fmla="*/ 26669 w 581978"/>
              <a:gd name="connsiteY30" fmla="*/ 680084 h 735330"/>
              <a:gd name="connsiteX31" fmla="*/ 57149 w 581978"/>
              <a:gd name="connsiteY31" fmla="*/ 709612 h 735330"/>
              <a:gd name="connsiteX32" fmla="*/ 521016 w 581978"/>
              <a:gd name="connsiteY32" fmla="*/ 709612 h 735330"/>
              <a:gd name="connsiteX33" fmla="*/ 552449 w 581978"/>
              <a:gd name="connsiteY33" fmla="*/ 676274 h 735330"/>
              <a:gd name="connsiteX34" fmla="*/ 552449 w 581978"/>
              <a:gd name="connsiteY34" fmla="*/ 197167 h 735330"/>
              <a:gd name="connsiteX35" fmla="*/ 515301 w 581978"/>
              <a:gd name="connsiteY35" fmla="*/ 157162 h 735330"/>
              <a:gd name="connsiteX36" fmla="*/ 55244 w 581978"/>
              <a:gd name="connsiteY36" fmla="*/ 157162 h 735330"/>
              <a:gd name="connsiteX37" fmla="*/ 501969 w 581978"/>
              <a:gd name="connsiteY37" fmla="*/ 65722 h 735330"/>
              <a:gd name="connsiteX38" fmla="*/ 488634 w 581978"/>
              <a:gd name="connsiteY38" fmla="*/ 79057 h 735330"/>
              <a:gd name="connsiteX39" fmla="*/ 501969 w 581978"/>
              <a:gd name="connsiteY39" fmla="*/ 92392 h 735330"/>
              <a:gd name="connsiteX40" fmla="*/ 515304 w 581978"/>
              <a:gd name="connsiteY40" fmla="*/ 79057 h 735330"/>
              <a:gd name="connsiteX41" fmla="*/ 501969 w 581978"/>
              <a:gd name="connsiteY41" fmla="*/ 65722 h 735330"/>
              <a:gd name="connsiteX42" fmla="*/ 397194 w 581978"/>
              <a:gd name="connsiteY42" fmla="*/ 65722 h 735330"/>
              <a:gd name="connsiteX43" fmla="*/ 383859 w 581978"/>
              <a:gd name="connsiteY43" fmla="*/ 79057 h 735330"/>
              <a:gd name="connsiteX44" fmla="*/ 397194 w 581978"/>
              <a:gd name="connsiteY44" fmla="*/ 92392 h 735330"/>
              <a:gd name="connsiteX45" fmla="*/ 410529 w 581978"/>
              <a:gd name="connsiteY45" fmla="*/ 79057 h 735330"/>
              <a:gd name="connsiteX46" fmla="*/ 397194 w 581978"/>
              <a:gd name="connsiteY46" fmla="*/ 65722 h 735330"/>
              <a:gd name="connsiteX47" fmla="*/ 501969 w 581978"/>
              <a:gd name="connsiteY47" fmla="*/ 37147 h 735330"/>
              <a:gd name="connsiteX48" fmla="*/ 543879 w 581978"/>
              <a:gd name="connsiteY48" fmla="*/ 79057 h 735330"/>
              <a:gd name="connsiteX49" fmla="*/ 501969 w 581978"/>
              <a:gd name="connsiteY49" fmla="*/ 120967 h 735330"/>
              <a:gd name="connsiteX50" fmla="*/ 460059 w 581978"/>
              <a:gd name="connsiteY50" fmla="*/ 79057 h 735330"/>
              <a:gd name="connsiteX51" fmla="*/ 501969 w 581978"/>
              <a:gd name="connsiteY51" fmla="*/ 37147 h 735330"/>
              <a:gd name="connsiteX52" fmla="*/ 397194 w 581978"/>
              <a:gd name="connsiteY52" fmla="*/ 37147 h 735330"/>
              <a:gd name="connsiteX53" fmla="*/ 439104 w 581978"/>
              <a:gd name="connsiteY53" fmla="*/ 79057 h 735330"/>
              <a:gd name="connsiteX54" fmla="*/ 397194 w 581978"/>
              <a:gd name="connsiteY54" fmla="*/ 120967 h 735330"/>
              <a:gd name="connsiteX55" fmla="*/ 355284 w 581978"/>
              <a:gd name="connsiteY55" fmla="*/ 79057 h 735330"/>
              <a:gd name="connsiteX56" fmla="*/ 397194 w 581978"/>
              <a:gd name="connsiteY56" fmla="*/ 37147 h 735330"/>
              <a:gd name="connsiteX57" fmla="*/ 266699 w 581978"/>
              <a:gd name="connsiteY57" fmla="*/ 28574 h 735330"/>
              <a:gd name="connsiteX58" fmla="*/ 252411 w 581978"/>
              <a:gd name="connsiteY58" fmla="*/ 42862 h 735330"/>
              <a:gd name="connsiteX59" fmla="*/ 252411 w 581978"/>
              <a:gd name="connsiteY59" fmla="*/ 115252 h 735330"/>
              <a:gd name="connsiteX60" fmla="*/ 266699 w 581978"/>
              <a:gd name="connsiteY60" fmla="*/ 129539 h 735330"/>
              <a:gd name="connsiteX61" fmla="*/ 538161 w 581978"/>
              <a:gd name="connsiteY61" fmla="*/ 129539 h 735330"/>
              <a:gd name="connsiteX62" fmla="*/ 552449 w 581978"/>
              <a:gd name="connsiteY62" fmla="*/ 115252 h 735330"/>
              <a:gd name="connsiteX63" fmla="*/ 552449 w 581978"/>
              <a:gd name="connsiteY63" fmla="*/ 42862 h 735330"/>
              <a:gd name="connsiteX64" fmla="*/ 538161 w 581978"/>
              <a:gd name="connsiteY64" fmla="*/ 28574 h 735330"/>
              <a:gd name="connsiteX65" fmla="*/ 40957 w 581978"/>
              <a:gd name="connsiteY65" fmla="*/ 28574 h 735330"/>
              <a:gd name="connsiteX66" fmla="*/ 26669 w 581978"/>
              <a:gd name="connsiteY66" fmla="*/ 42862 h 735330"/>
              <a:gd name="connsiteX67" fmla="*/ 26669 w 581978"/>
              <a:gd name="connsiteY67" fmla="*/ 115252 h 735330"/>
              <a:gd name="connsiteX68" fmla="*/ 40957 w 581978"/>
              <a:gd name="connsiteY68" fmla="*/ 129539 h 735330"/>
              <a:gd name="connsiteX69" fmla="*/ 214311 w 581978"/>
              <a:gd name="connsiteY69" fmla="*/ 129539 h 735330"/>
              <a:gd name="connsiteX70" fmla="*/ 228599 w 581978"/>
              <a:gd name="connsiteY70" fmla="*/ 115252 h 735330"/>
              <a:gd name="connsiteX71" fmla="*/ 228599 w 581978"/>
              <a:gd name="connsiteY71" fmla="*/ 42862 h 735330"/>
              <a:gd name="connsiteX72" fmla="*/ 214311 w 581978"/>
              <a:gd name="connsiteY72" fmla="*/ 28574 h 735330"/>
              <a:gd name="connsiteX73" fmla="*/ 50483 w 581978"/>
              <a:gd name="connsiteY73" fmla="*/ 0 h 735330"/>
              <a:gd name="connsiteX74" fmla="*/ 533400 w 581978"/>
              <a:gd name="connsiteY74" fmla="*/ 0 h 735330"/>
              <a:gd name="connsiteX75" fmla="*/ 581978 w 581978"/>
              <a:gd name="connsiteY75" fmla="*/ 48578 h 735330"/>
              <a:gd name="connsiteX76" fmla="*/ 581978 w 581978"/>
              <a:gd name="connsiteY76" fmla="*/ 699135 h 735330"/>
              <a:gd name="connsiteX77" fmla="*/ 543878 w 581978"/>
              <a:gd name="connsiteY77" fmla="*/ 735330 h 735330"/>
              <a:gd name="connsiteX78" fmla="*/ 34290 w 581978"/>
              <a:gd name="connsiteY78" fmla="*/ 735330 h 735330"/>
              <a:gd name="connsiteX79" fmla="*/ 0 w 581978"/>
              <a:gd name="connsiteY79" fmla="*/ 700088 h 735330"/>
              <a:gd name="connsiteX80" fmla="*/ 0 w 581978"/>
              <a:gd name="connsiteY80" fmla="*/ 371475 h 735330"/>
              <a:gd name="connsiteX81" fmla="*/ 0 w 581978"/>
              <a:gd name="connsiteY81" fmla="*/ 53340 h 735330"/>
              <a:gd name="connsiteX82" fmla="*/ 50483 w 581978"/>
              <a:gd name="connsiteY82" fmla="*/ 0 h 73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81978" h="735330">
                <a:moveTo>
                  <a:pt x="409576" y="375285"/>
                </a:moveTo>
                <a:cubicBezTo>
                  <a:pt x="390526" y="414337"/>
                  <a:pt x="390526" y="450532"/>
                  <a:pt x="410528" y="494348"/>
                </a:cubicBezTo>
                <a:cubicBezTo>
                  <a:pt x="432436" y="450532"/>
                  <a:pt x="432436" y="414337"/>
                  <a:pt x="409576" y="375285"/>
                </a:cubicBezTo>
                <a:close/>
                <a:moveTo>
                  <a:pt x="289085" y="296823"/>
                </a:moveTo>
                <a:cubicBezTo>
                  <a:pt x="261224" y="296942"/>
                  <a:pt x="233363" y="305277"/>
                  <a:pt x="210503" y="321945"/>
                </a:cubicBezTo>
                <a:cubicBezTo>
                  <a:pt x="161925" y="357188"/>
                  <a:pt x="141923" y="416243"/>
                  <a:pt x="158116" y="470536"/>
                </a:cubicBezTo>
                <a:cubicBezTo>
                  <a:pt x="175260" y="527686"/>
                  <a:pt x="225743" y="566738"/>
                  <a:pt x="288608" y="568643"/>
                </a:cubicBezTo>
                <a:cubicBezTo>
                  <a:pt x="313373" y="571500"/>
                  <a:pt x="340043" y="562928"/>
                  <a:pt x="364808" y="547688"/>
                </a:cubicBezTo>
                <a:cubicBezTo>
                  <a:pt x="385763" y="534353"/>
                  <a:pt x="396241" y="520066"/>
                  <a:pt x="381000" y="492443"/>
                </a:cubicBezTo>
                <a:cubicBezTo>
                  <a:pt x="359093" y="453391"/>
                  <a:pt x="360998" y="410528"/>
                  <a:pt x="381953" y="371475"/>
                </a:cubicBezTo>
                <a:cubicBezTo>
                  <a:pt x="395288" y="346711"/>
                  <a:pt x="386716" y="334328"/>
                  <a:pt x="367666" y="320993"/>
                </a:cubicBezTo>
                <a:cubicBezTo>
                  <a:pt x="344806" y="304801"/>
                  <a:pt x="316945" y="296704"/>
                  <a:pt x="289085" y="296823"/>
                </a:cubicBezTo>
                <a:close/>
                <a:moveTo>
                  <a:pt x="291467" y="268605"/>
                </a:moveTo>
                <a:cubicBezTo>
                  <a:pt x="381954" y="270510"/>
                  <a:pt x="453392" y="342900"/>
                  <a:pt x="453392" y="433387"/>
                </a:cubicBezTo>
                <a:cubicBezTo>
                  <a:pt x="453392" y="525780"/>
                  <a:pt x="380049" y="598170"/>
                  <a:pt x="287657" y="597218"/>
                </a:cubicBezTo>
                <a:cubicBezTo>
                  <a:pt x="200026" y="597218"/>
                  <a:pt x="124779" y="521018"/>
                  <a:pt x="124779" y="432435"/>
                </a:cubicBezTo>
                <a:cubicBezTo>
                  <a:pt x="124779" y="341948"/>
                  <a:pt x="200979" y="267653"/>
                  <a:pt x="291467" y="268605"/>
                </a:cubicBezTo>
                <a:close/>
                <a:moveTo>
                  <a:pt x="292419" y="222885"/>
                </a:moveTo>
                <a:cubicBezTo>
                  <a:pt x="176213" y="220980"/>
                  <a:pt x="79059" y="317182"/>
                  <a:pt x="78106" y="432435"/>
                </a:cubicBezTo>
                <a:cubicBezTo>
                  <a:pt x="77153" y="545782"/>
                  <a:pt x="173356" y="641985"/>
                  <a:pt x="287656" y="642937"/>
                </a:cubicBezTo>
                <a:cubicBezTo>
                  <a:pt x="402909" y="643890"/>
                  <a:pt x="498159" y="550545"/>
                  <a:pt x="499111" y="435292"/>
                </a:cubicBezTo>
                <a:cubicBezTo>
                  <a:pt x="499111" y="320040"/>
                  <a:pt x="406719" y="224790"/>
                  <a:pt x="292419" y="222885"/>
                </a:cubicBezTo>
                <a:close/>
                <a:moveTo>
                  <a:pt x="285751" y="197167"/>
                </a:moveTo>
                <a:cubicBezTo>
                  <a:pt x="419101" y="196215"/>
                  <a:pt x="525781" y="300990"/>
                  <a:pt x="525781" y="432435"/>
                </a:cubicBezTo>
                <a:cubicBezTo>
                  <a:pt x="525781" y="563880"/>
                  <a:pt x="419101" y="671512"/>
                  <a:pt x="287656" y="671512"/>
                </a:cubicBezTo>
                <a:cubicBezTo>
                  <a:pt x="159069" y="670560"/>
                  <a:pt x="53341" y="564832"/>
                  <a:pt x="52389" y="434340"/>
                </a:cubicBezTo>
                <a:cubicBezTo>
                  <a:pt x="51436" y="302895"/>
                  <a:pt x="155259" y="198120"/>
                  <a:pt x="285751" y="197167"/>
                </a:cubicBezTo>
                <a:close/>
                <a:moveTo>
                  <a:pt x="55244" y="157162"/>
                </a:moveTo>
                <a:cubicBezTo>
                  <a:pt x="29526" y="156209"/>
                  <a:pt x="26669" y="165734"/>
                  <a:pt x="26669" y="187642"/>
                </a:cubicBezTo>
                <a:cubicBezTo>
                  <a:pt x="28574" y="267652"/>
                  <a:pt x="27621" y="348614"/>
                  <a:pt x="27621" y="428624"/>
                </a:cubicBezTo>
                <a:cubicBezTo>
                  <a:pt x="27621" y="511492"/>
                  <a:pt x="28574" y="595312"/>
                  <a:pt x="26669" y="680084"/>
                </a:cubicBezTo>
                <a:cubicBezTo>
                  <a:pt x="26669" y="703897"/>
                  <a:pt x="34289" y="709612"/>
                  <a:pt x="57149" y="709612"/>
                </a:cubicBezTo>
                <a:cubicBezTo>
                  <a:pt x="211454" y="708659"/>
                  <a:pt x="366711" y="708659"/>
                  <a:pt x="521016" y="709612"/>
                </a:cubicBezTo>
                <a:cubicBezTo>
                  <a:pt x="547686" y="709612"/>
                  <a:pt x="552449" y="700087"/>
                  <a:pt x="552449" y="676274"/>
                </a:cubicBezTo>
                <a:cubicBezTo>
                  <a:pt x="551496" y="516254"/>
                  <a:pt x="551496" y="357187"/>
                  <a:pt x="552449" y="197167"/>
                </a:cubicBezTo>
                <a:cubicBezTo>
                  <a:pt x="552449" y="168592"/>
                  <a:pt x="546734" y="157162"/>
                  <a:pt x="515301" y="157162"/>
                </a:cubicBezTo>
                <a:cubicBezTo>
                  <a:pt x="361949" y="159067"/>
                  <a:pt x="208596" y="158114"/>
                  <a:pt x="55244" y="157162"/>
                </a:cubicBezTo>
                <a:close/>
                <a:moveTo>
                  <a:pt x="501969" y="65722"/>
                </a:moveTo>
                <a:cubicBezTo>
                  <a:pt x="494604" y="65722"/>
                  <a:pt x="488634" y="71692"/>
                  <a:pt x="488634" y="79057"/>
                </a:cubicBezTo>
                <a:cubicBezTo>
                  <a:pt x="488634" y="86422"/>
                  <a:pt x="494604" y="92392"/>
                  <a:pt x="501969" y="92392"/>
                </a:cubicBezTo>
                <a:cubicBezTo>
                  <a:pt x="509334" y="92392"/>
                  <a:pt x="515304" y="86422"/>
                  <a:pt x="515304" y="79057"/>
                </a:cubicBezTo>
                <a:cubicBezTo>
                  <a:pt x="515304" y="71692"/>
                  <a:pt x="509334" y="65722"/>
                  <a:pt x="501969" y="65722"/>
                </a:cubicBezTo>
                <a:close/>
                <a:moveTo>
                  <a:pt x="397194" y="65722"/>
                </a:moveTo>
                <a:cubicBezTo>
                  <a:pt x="389829" y="65722"/>
                  <a:pt x="383859" y="71692"/>
                  <a:pt x="383859" y="79057"/>
                </a:cubicBezTo>
                <a:cubicBezTo>
                  <a:pt x="383859" y="86422"/>
                  <a:pt x="389829" y="92392"/>
                  <a:pt x="397194" y="92392"/>
                </a:cubicBezTo>
                <a:cubicBezTo>
                  <a:pt x="404559" y="92392"/>
                  <a:pt x="410529" y="86422"/>
                  <a:pt x="410529" y="79057"/>
                </a:cubicBezTo>
                <a:cubicBezTo>
                  <a:pt x="410529" y="71692"/>
                  <a:pt x="404559" y="65722"/>
                  <a:pt x="397194" y="65722"/>
                </a:cubicBezTo>
                <a:close/>
                <a:moveTo>
                  <a:pt x="501969" y="37147"/>
                </a:moveTo>
                <a:cubicBezTo>
                  <a:pt x="525115" y="37147"/>
                  <a:pt x="543879" y="55911"/>
                  <a:pt x="543879" y="79057"/>
                </a:cubicBezTo>
                <a:cubicBezTo>
                  <a:pt x="543879" y="102203"/>
                  <a:pt x="525115" y="120967"/>
                  <a:pt x="501969" y="120967"/>
                </a:cubicBezTo>
                <a:cubicBezTo>
                  <a:pt x="478823" y="120967"/>
                  <a:pt x="460059" y="102203"/>
                  <a:pt x="460059" y="79057"/>
                </a:cubicBezTo>
                <a:cubicBezTo>
                  <a:pt x="460059" y="55911"/>
                  <a:pt x="478823" y="37147"/>
                  <a:pt x="501969" y="37147"/>
                </a:cubicBezTo>
                <a:close/>
                <a:moveTo>
                  <a:pt x="397194" y="37147"/>
                </a:moveTo>
                <a:cubicBezTo>
                  <a:pt x="420340" y="37147"/>
                  <a:pt x="439104" y="55911"/>
                  <a:pt x="439104" y="79057"/>
                </a:cubicBezTo>
                <a:cubicBezTo>
                  <a:pt x="439104" y="102203"/>
                  <a:pt x="420340" y="120967"/>
                  <a:pt x="397194" y="120967"/>
                </a:cubicBezTo>
                <a:cubicBezTo>
                  <a:pt x="374048" y="120967"/>
                  <a:pt x="355284" y="102203"/>
                  <a:pt x="355284" y="79057"/>
                </a:cubicBezTo>
                <a:cubicBezTo>
                  <a:pt x="355284" y="55911"/>
                  <a:pt x="374048" y="37147"/>
                  <a:pt x="397194" y="37147"/>
                </a:cubicBezTo>
                <a:close/>
                <a:moveTo>
                  <a:pt x="266699" y="28574"/>
                </a:moveTo>
                <a:cubicBezTo>
                  <a:pt x="259079" y="28574"/>
                  <a:pt x="252411" y="35242"/>
                  <a:pt x="252411" y="42862"/>
                </a:cubicBezTo>
                <a:lnTo>
                  <a:pt x="252411" y="115252"/>
                </a:lnTo>
                <a:cubicBezTo>
                  <a:pt x="252411" y="122872"/>
                  <a:pt x="259079" y="129539"/>
                  <a:pt x="266699" y="129539"/>
                </a:cubicBezTo>
                <a:lnTo>
                  <a:pt x="538161" y="129539"/>
                </a:lnTo>
                <a:cubicBezTo>
                  <a:pt x="545781" y="129539"/>
                  <a:pt x="552449" y="123824"/>
                  <a:pt x="552449" y="115252"/>
                </a:cubicBezTo>
                <a:lnTo>
                  <a:pt x="552449" y="42862"/>
                </a:lnTo>
                <a:cubicBezTo>
                  <a:pt x="552449" y="35242"/>
                  <a:pt x="545781" y="28574"/>
                  <a:pt x="538161" y="28574"/>
                </a:cubicBezTo>
                <a:close/>
                <a:moveTo>
                  <a:pt x="40957" y="28574"/>
                </a:moveTo>
                <a:cubicBezTo>
                  <a:pt x="33336" y="28574"/>
                  <a:pt x="26669" y="35242"/>
                  <a:pt x="26669" y="42862"/>
                </a:cubicBezTo>
                <a:lnTo>
                  <a:pt x="26669" y="115252"/>
                </a:lnTo>
                <a:cubicBezTo>
                  <a:pt x="26669" y="122872"/>
                  <a:pt x="33336" y="129539"/>
                  <a:pt x="40957" y="129539"/>
                </a:cubicBezTo>
                <a:lnTo>
                  <a:pt x="214311" y="129539"/>
                </a:lnTo>
                <a:cubicBezTo>
                  <a:pt x="221932" y="129539"/>
                  <a:pt x="228599" y="123824"/>
                  <a:pt x="228599" y="115252"/>
                </a:cubicBezTo>
                <a:lnTo>
                  <a:pt x="228599" y="42862"/>
                </a:lnTo>
                <a:cubicBezTo>
                  <a:pt x="228599" y="35242"/>
                  <a:pt x="221932" y="28574"/>
                  <a:pt x="214311" y="28574"/>
                </a:cubicBezTo>
                <a:close/>
                <a:moveTo>
                  <a:pt x="50483" y="0"/>
                </a:moveTo>
                <a:cubicBezTo>
                  <a:pt x="211455" y="0"/>
                  <a:pt x="372428" y="0"/>
                  <a:pt x="533400" y="0"/>
                </a:cubicBezTo>
                <a:cubicBezTo>
                  <a:pt x="566738" y="0"/>
                  <a:pt x="581978" y="15240"/>
                  <a:pt x="581978" y="48578"/>
                </a:cubicBezTo>
                <a:cubicBezTo>
                  <a:pt x="581978" y="265748"/>
                  <a:pt x="581025" y="482918"/>
                  <a:pt x="581978" y="699135"/>
                </a:cubicBezTo>
                <a:cubicBezTo>
                  <a:pt x="581978" y="728663"/>
                  <a:pt x="570547" y="735330"/>
                  <a:pt x="543878" y="735330"/>
                </a:cubicBezTo>
                <a:cubicBezTo>
                  <a:pt x="374333" y="734378"/>
                  <a:pt x="204788" y="734378"/>
                  <a:pt x="34290" y="735330"/>
                </a:cubicBezTo>
                <a:cubicBezTo>
                  <a:pt x="6668" y="735330"/>
                  <a:pt x="0" y="725805"/>
                  <a:pt x="0" y="700088"/>
                </a:cubicBezTo>
                <a:cubicBezTo>
                  <a:pt x="0" y="590550"/>
                  <a:pt x="0" y="481013"/>
                  <a:pt x="0" y="371475"/>
                </a:cubicBezTo>
                <a:cubicBezTo>
                  <a:pt x="0" y="265748"/>
                  <a:pt x="0" y="160020"/>
                  <a:pt x="0" y="53340"/>
                </a:cubicBezTo>
                <a:cubicBezTo>
                  <a:pt x="0" y="10478"/>
                  <a:pt x="9525" y="0"/>
                  <a:pt x="50483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5959F26-BB96-49F8-92D3-6EC023E0BA01}"/>
              </a:ext>
            </a:extLst>
          </p:cNvPr>
          <p:cNvGrpSpPr/>
          <p:nvPr/>
        </p:nvGrpSpPr>
        <p:grpSpPr>
          <a:xfrm>
            <a:off x="7090240" y="1619112"/>
            <a:ext cx="4572505" cy="1282830"/>
            <a:chOff x="6778365" y="1783845"/>
            <a:chExt cx="4572505" cy="1282830"/>
          </a:xfrm>
        </p:grpSpPr>
        <p:sp>
          <p:nvSpPr>
            <p:cNvPr id="28" name="Graphic 26">
              <a:extLst>
                <a:ext uri="{FF2B5EF4-FFF2-40B4-BE49-F238E27FC236}">
                  <a16:creationId xmlns:a16="http://schemas.microsoft.com/office/drawing/2014/main" id="{188CE377-97D3-481B-AB11-8E4BF08A0A7F}"/>
                </a:ext>
              </a:extLst>
            </p:cNvPr>
            <p:cNvSpPr/>
            <p:nvPr/>
          </p:nvSpPr>
          <p:spPr>
            <a:xfrm>
              <a:off x="6778365" y="1783845"/>
              <a:ext cx="4572505" cy="1282830"/>
            </a:xfrm>
            <a:custGeom>
              <a:avLst/>
              <a:gdLst>
                <a:gd name="connsiteX0" fmla="*/ 6567845 w 6613596"/>
                <a:gd name="connsiteY0" fmla="*/ 1842135 h 1855470"/>
                <a:gd name="connsiteX1" fmla="*/ 46077 w 6613596"/>
                <a:gd name="connsiteY1" fmla="*/ 1855470 h 1855470"/>
                <a:gd name="connsiteX2" fmla="*/ 357 w 6613596"/>
                <a:gd name="connsiteY2" fmla="*/ 1817370 h 1855470"/>
                <a:gd name="connsiteX3" fmla="*/ 3215 w 6613596"/>
                <a:gd name="connsiteY3" fmla="*/ 1802130 h 1855470"/>
                <a:gd name="connsiteX4" fmla="*/ 977622 w 6613596"/>
                <a:gd name="connsiteY4" fmla="*/ 46673 h 1855470"/>
                <a:gd name="connsiteX5" fmla="*/ 1024295 w 6613596"/>
                <a:gd name="connsiteY5" fmla="*/ 0 h 1855470"/>
                <a:gd name="connsiteX6" fmla="*/ 5521048 w 6613596"/>
                <a:gd name="connsiteY6" fmla="*/ 0 h 1855470"/>
                <a:gd name="connsiteX7" fmla="*/ 5567720 w 6613596"/>
                <a:gd name="connsiteY7" fmla="*/ 46673 h 1855470"/>
                <a:gd name="connsiteX8" fmla="*/ 6613565 w 6613596"/>
                <a:gd name="connsiteY8" fmla="*/ 1795463 h 1855470"/>
                <a:gd name="connsiteX9" fmla="*/ 6567845 w 6613596"/>
                <a:gd name="connsiteY9" fmla="*/ 1842135 h 1855470"/>
                <a:gd name="connsiteX0" fmla="*/ 6576637 w 6613616"/>
                <a:gd name="connsiteY0" fmla="*/ 1842135 h 1855470"/>
                <a:gd name="connsiteX1" fmla="*/ 46077 w 6613616"/>
                <a:gd name="connsiteY1" fmla="*/ 1855470 h 1855470"/>
                <a:gd name="connsiteX2" fmla="*/ 357 w 6613616"/>
                <a:gd name="connsiteY2" fmla="*/ 1817370 h 1855470"/>
                <a:gd name="connsiteX3" fmla="*/ 3215 w 6613616"/>
                <a:gd name="connsiteY3" fmla="*/ 1802130 h 1855470"/>
                <a:gd name="connsiteX4" fmla="*/ 977622 w 6613616"/>
                <a:gd name="connsiteY4" fmla="*/ 46673 h 1855470"/>
                <a:gd name="connsiteX5" fmla="*/ 1024295 w 6613616"/>
                <a:gd name="connsiteY5" fmla="*/ 0 h 1855470"/>
                <a:gd name="connsiteX6" fmla="*/ 5521048 w 6613616"/>
                <a:gd name="connsiteY6" fmla="*/ 0 h 1855470"/>
                <a:gd name="connsiteX7" fmla="*/ 5567720 w 6613616"/>
                <a:gd name="connsiteY7" fmla="*/ 46673 h 1855470"/>
                <a:gd name="connsiteX8" fmla="*/ 6613565 w 6613616"/>
                <a:gd name="connsiteY8" fmla="*/ 1795463 h 1855470"/>
                <a:gd name="connsiteX9" fmla="*/ 6576637 w 6613616"/>
                <a:gd name="connsiteY9" fmla="*/ 1842135 h 1855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6" h="1855470">
                  <a:moveTo>
                    <a:pt x="6576637" y="1842135"/>
                  </a:moveTo>
                  <a:lnTo>
                    <a:pt x="46077" y="1855470"/>
                  </a:lnTo>
                  <a:cubicBezTo>
                    <a:pt x="23217" y="1855470"/>
                    <a:pt x="4167" y="1839278"/>
                    <a:pt x="357" y="1817370"/>
                  </a:cubicBezTo>
                  <a:cubicBezTo>
                    <a:pt x="-595" y="1812608"/>
                    <a:pt x="357" y="1806893"/>
                    <a:pt x="3215" y="1802130"/>
                  </a:cubicBezTo>
                  <a:lnTo>
                    <a:pt x="977622" y="46673"/>
                  </a:lnTo>
                  <a:cubicBezTo>
                    <a:pt x="977622" y="20955"/>
                    <a:pt x="998577" y="0"/>
                    <a:pt x="1024295" y="0"/>
                  </a:cubicBezTo>
                  <a:lnTo>
                    <a:pt x="5521048" y="0"/>
                  </a:lnTo>
                  <a:cubicBezTo>
                    <a:pt x="5546765" y="0"/>
                    <a:pt x="5567720" y="20955"/>
                    <a:pt x="5567720" y="46673"/>
                  </a:cubicBezTo>
                  <a:lnTo>
                    <a:pt x="6613565" y="1795463"/>
                  </a:lnTo>
                  <a:cubicBezTo>
                    <a:pt x="6614517" y="1821180"/>
                    <a:pt x="6602354" y="1842135"/>
                    <a:pt x="6576637" y="1842135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AB88091-6804-489D-95AA-8969DE400858}"/>
                </a:ext>
              </a:extLst>
            </p:cNvPr>
            <p:cNvGrpSpPr/>
            <p:nvPr/>
          </p:nvGrpSpPr>
          <p:grpSpPr>
            <a:xfrm>
              <a:off x="7227403" y="1865105"/>
              <a:ext cx="3604846" cy="1081667"/>
              <a:chOff x="7227403" y="1865105"/>
              <a:chExt cx="3604846" cy="1081667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756ED6EE-3B48-49F0-9574-4DE863F7D434}"/>
                  </a:ext>
                </a:extLst>
              </p:cNvPr>
              <p:cNvSpPr/>
              <p:nvPr/>
            </p:nvSpPr>
            <p:spPr>
              <a:xfrm>
                <a:off x="7797021" y="1865105"/>
                <a:ext cx="518620" cy="21101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42B2522E-BF13-4DD9-9250-3D7166E30A13}"/>
                  </a:ext>
                </a:extLst>
              </p:cNvPr>
              <p:cNvSpPr/>
              <p:nvPr/>
            </p:nvSpPr>
            <p:spPr>
              <a:xfrm>
                <a:off x="7227403" y="2425260"/>
                <a:ext cx="518620" cy="21101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560AF74A-3BCA-4603-96AA-C26851DF4EA3}"/>
                  </a:ext>
                </a:extLst>
              </p:cNvPr>
              <p:cNvSpPr/>
              <p:nvPr/>
            </p:nvSpPr>
            <p:spPr>
              <a:xfrm>
                <a:off x="9287973" y="2425260"/>
                <a:ext cx="518620" cy="21101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5100914B-1858-48E7-B9A1-DFC48103AC4C}"/>
                  </a:ext>
                </a:extLst>
              </p:cNvPr>
              <p:cNvSpPr/>
              <p:nvPr/>
            </p:nvSpPr>
            <p:spPr>
              <a:xfrm>
                <a:off x="10008778" y="2425260"/>
                <a:ext cx="518620" cy="21101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501B42B0-DBBF-403C-9830-D1E74B765307}"/>
                  </a:ext>
                </a:extLst>
              </p:cNvPr>
              <p:cNvSpPr/>
              <p:nvPr/>
            </p:nvSpPr>
            <p:spPr>
              <a:xfrm>
                <a:off x="9028663" y="2735757"/>
                <a:ext cx="518620" cy="21101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5FF3CC9E-294E-4BDA-AACB-B79825EC5363}"/>
                  </a:ext>
                </a:extLst>
              </p:cNvPr>
              <p:cNvSpPr/>
              <p:nvPr/>
            </p:nvSpPr>
            <p:spPr>
              <a:xfrm>
                <a:off x="9671146" y="2733067"/>
                <a:ext cx="518620" cy="21101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AE1B1D06-262B-4DAE-9704-39084244EE93}"/>
                  </a:ext>
                </a:extLst>
              </p:cNvPr>
              <p:cNvSpPr/>
              <p:nvPr/>
            </p:nvSpPr>
            <p:spPr>
              <a:xfrm>
                <a:off x="10313629" y="2730377"/>
                <a:ext cx="518620" cy="21101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Método</a:t>
            </a:r>
            <a:r>
              <a:rPr lang="en-US" dirty="0"/>
              <a:t> observable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4B60BA7-85E9-41A7-A9A8-D806F4E32AC9}"/>
              </a:ext>
            </a:extLst>
          </p:cNvPr>
          <p:cNvGrpSpPr/>
          <p:nvPr/>
        </p:nvGrpSpPr>
        <p:grpSpPr>
          <a:xfrm>
            <a:off x="1" y="1818708"/>
            <a:ext cx="4701215" cy="5059275"/>
            <a:chOff x="1" y="3385664"/>
            <a:chExt cx="3245157" cy="3492319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EC63CA2-8F47-4027-94A0-83FC090FA8B6}"/>
                </a:ext>
              </a:extLst>
            </p:cNvPr>
            <p:cNvGrpSpPr/>
            <p:nvPr/>
          </p:nvGrpSpPr>
          <p:grpSpPr>
            <a:xfrm>
              <a:off x="1" y="3962278"/>
              <a:ext cx="2034371" cy="2277641"/>
              <a:chOff x="1" y="3962278"/>
              <a:chExt cx="2034371" cy="2277641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CC60D579-0229-4346-A95D-01601012E343}"/>
                  </a:ext>
                </a:extLst>
              </p:cNvPr>
              <p:cNvSpPr/>
              <p:nvPr/>
            </p:nvSpPr>
            <p:spPr>
              <a:xfrm>
                <a:off x="504899" y="3962278"/>
                <a:ext cx="1529473" cy="1851626"/>
              </a:xfrm>
              <a:custGeom>
                <a:avLst/>
                <a:gdLst>
                  <a:gd name="connsiteX0" fmla="*/ 2660333 w 2715559"/>
                  <a:gd name="connsiteY0" fmla="*/ 1901649 h 3287536"/>
                  <a:gd name="connsiteX1" fmla="*/ 2655570 w 2715559"/>
                  <a:gd name="connsiteY1" fmla="*/ 1765441 h 3287536"/>
                  <a:gd name="connsiteX2" fmla="*/ 2713672 w 2715559"/>
                  <a:gd name="connsiteY2" fmla="*/ 1554939 h 3287536"/>
                  <a:gd name="connsiteX3" fmla="*/ 2673668 w 2715559"/>
                  <a:gd name="connsiteY3" fmla="*/ 1450164 h 3287536"/>
                  <a:gd name="connsiteX4" fmla="*/ 2648903 w 2715559"/>
                  <a:gd name="connsiteY4" fmla="*/ 1334911 h 3287536"/>
                  <a:gd name="connsiteX5" fmla="*/ 2655570 w 2715559"/>
                  <a:gd name="connsiteY5" fmla="*/ 1231089 h 3287536"/>
                  <a:gd name="connsiteX6" fmla="*/ 2480310 w 2715559"/>
                  <a:gd name="connsiteY6" fmla="*/ 1001536 h 3287536"/>
                  <a:gd name="connsiteX7" fmla="*/ 1182052 w 2715559"/>
                  <a:gd name="connsiteY7" fmla="*/ 964389 h 3287536"/>
                  <a:gd name="connsiteX8" fmla="*/ 886777 w 2715559"/>
                  <a:gd name="connsiteY8" fmla="*/ 993916 h 3287536"/>
                  <a:gd name="connsiteX9" fmla="*/ 865823 w 2715559"/>
                  <a:gd name="connsiteY9" fmla="*/ 979629 h 3287536"/>
                  <a:gd name="connsiteX10" fmla="*/ 901065 w 2715559"/>
                  <a:gd name="connsiteY10" fmla="*/ 824371 h 3287536"/>
                  <a:gd name="connsiteX11" fmla="*/ 973455 w 2715559"/>
                  <a:gd name="connsiteY11" fmla="*/ 680544 h 3287536"/>
                  <a:gd name="connsiteX12" fmla="*/ 973455 w 2715559"/>
                  <a:gd name="connsiteY12" fmla="*/ 680544 h 3287536"/>
                  <a:gd name="connsiteX13" fmla="*/ 985838 w 2715559"/>
                  <a:gd name="connsiteY13" fmla="*/ 133809 h 3287536"/>
                  <a:gd name="connsiteX14" fmla="*/ 1012508 w 2715559"/>
                  <a:gd name="connsiteY14" fmla="*/ 103329 h 3287536"/>
                  <a:gd name="connsiteX15" fmla="*/ 983933 w 2715559"/>
                  <a:gd name="connsiteY15" fmla="*/ 57609 h 3287536"/>
                  <a:gd name="connsiteX16" fmla="*/ 784860 w 2715559"/>
                  <a:gd name="connsiteY16" fmla="*/ 42369 h 3287536"/>
                  <a:gd name="connsiteX17" fmla="*/ 716280 w 2715559"/>
                  <a:gd name="connsiteY17" fmla="*/ 156669 h 3287536"/>
                  <a:gd name="connsiteX18" fmla="*/ 649605 w 2715559"/>
                  <a:gd name="connsiteY18" fmla="*/ 318594 h 3287536"/>
                  <a:gd name="connsiteX19" fmla="*/ 258127 w 2715559"/>
                  <a:gd name="connsiteY19" fmla="*/ 921526 h 3287536"/>
                  <a:gd name="connsiteX20" fmla="*/ 160020 w 2715559"/>
                  <a:gd name="connsiteY20" fmla="*/ 1078689 h 3287536"/>
                  <a:gd name="connsiteX21" fmla="*/ 40005 w 2715559"/>
                  <a:gd name="connsiteY21" fmla="*/ 1474929 h 3287536"/>
                  <a:gd name="connsiteX22" fmla="*/ 0 w 2715559"/>
                  <a:gd name="connsiteY22" fmla="*/ 1522554 h 3287536"/>
                  <a:gd name="connsiteX23" fmla="*/ 3810 w 2715559"/>
                  <a:gd name="connsiteY23" fmla="*/ 1534936 h 3287536"/>
                  <a:gd name="connsiteX24" fmla="*/ 303848 w 2715559"/>
                  <a:gd name="connsiteY24" fmla="*/ 2331226 h 3287536"/>
                  <a:gd name="connsiteX25" fmla="*/ 664845 w 2715559"/>
                  <a:gd name="connsiteY25" fmla="*/ 3287536 h 3287536"/>
                  <a:gd name="connsiteX26" fmla="*/ 701040 w 2715559"/>
                  <a:gd name="connsiteY26" fmla="*/ 3279916 h 3287536"/>
                  <a:gd name="connsiteX27" fmla="*/ 992505 w 2715559"/>
                  <a:gd name="connsiteY27" fmla="*/ 3169426 h 3287536"/>
                  <a:gd name="connsiteX28" fmla="*/ 1344930 w 2715559"/>
                  <a:gd name="connsiteY28" fmla="*/ 3009406 h 3287536"/>
                  <a:gd name="connsiteX29" fmla="*/ 2436495 w 2715559"/>
                  <a:gd name="connsiteY29" fmla="*/ 2568399 h 3287536"/>
                  <a:gd name="connsiteX30" fmla="*/ 2579370 w 2715559"/>
                  <a:gd name="connsiteY30" fmla="*/ 2518869 h 3287536"/>
                  <a:gd name="connsiteX31" fmla="*/ 2651760 w 2715559"/>
                  <a:gd name="connsiteY31" fmla="*/ 2436001 h 3287536"/>
                  <a:gd name="connsiteX32" fmla="*/ 2594610 w 2715559"/>
                  <a:gd name="connsiteY32" fmla="*/ 2215974 h 3287536"/>
                  <a:gd name="connsiteX33" fmla="*/ 2700338 w 2715559"/>
                  <a:gd name="connsiteY33" fmla="*/ 2056906 h 3287536"/>
                  <a:gd name="connsiteX34" fmla="*/ 2660333 w 2715559"/>
                  <a:gd name="connsiteY34" fmla="*/ 1901649 h 3287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715559" h="3287536">
                    <a:moveTo>
                      <a:pt x="2660333" y="1901649"/>
                    </a:moveTo>
                    <a:cubicBezTo>
                      <a:pt x="2630805" y="1854024"/>
                      <a:pt x="2619375" y="1812114"/>
                      <a:pt x="2655570" y="1765441"/>
                    </a:cubicBezTo>
                    <a:cubicBezTo>
                      <a:pt x="2695575" y="1700671"/>
                      <a:pt x="2723197" y="1633044"/>
                      <a:pt x="2713672" y="1554939"/>
                    </a:cubicBezTo>
                    <a:cubicBezTo>
                      <a:pt x="2707005" y="1506361"/>
                      <a:pt x="2686050" y="1459689"/>
                      <a:pt x="2673668" y="1450164"/>
                    </a:cubicBezTo>
                    <a:cubicBezTo>
                      <a:pt x="2630805" y="1418731"/>
                      <a:pt x="2627947" y="1379679"/>
                      <a:pt x="2648903" y="1334911"/>
                    </a:cubicBezTo>
                    <a:cubicBezTo>
                      <a:pt x="2663190" y="1310146"/>
                      <a:pt x="2662238" y="1257759"/>
                      <a:pt x="2655570" y="1231089"/>
                    </a:cubicBezTo>
                    <a:cubicBezTo>
                      <a:pt x="2627947" y="1131076"/>
                      <a:pt x="2575560" y="1050114"/>
                      <a:pt x="2480310" y="1001536"/>
                    </a:cubicBezTo>
                    <a:cubicBezTo>
                      <a:pt x="2211705" y="870091"/>
                      <a:pt x="1816418" y="870091"/>
                      <a:pt x="1182052" y="964389"/>
                    </a:cubicBezTo>
                    <a:cubicBezTo>
                      <a:pt x="1154430" y="977724"/>
                      <a:pt x="998220" y="981534"/>
                      <a:pt x="886777" y="993916"/>
                    </a:cubicBezTo>
                    <a:cubicBezTo>
                      <a:pt x="867727" y="995821"/>
                      <a:pt x="863918" y="996774"/>
                      <a:pt x="865823" y="979629"/>
                    </a:cubicBezTo>
                    <a:cubicBezTo>
                      <a:pt x="871538" y="927241"/>
                      <a:pt x="869633" y="873901"/>
                      <a:pt x="901065" y="824371"/>
                    </a:cubicBezTo>
                    <a:cubicBezTo>
                      <a:pt x="929640" y="779604"/>
                      <a:pt x="949643" y="729121"/>
                      <a:pt x="973455" y="680544"/>
                    </a:cubicBezTo>
                    <a:cubicBezTo>
                      <a:pt x="973455" y="680544"/>
                      <a:pt x="973455" y="680544"/>
                      <a:pt x="973455" y="680544"/>
                    </a:cubicBezTo>
                    <a:cubicBezTo>
                      <a:pt x="978218" y="498616"/>
                      <a:pt x="982027" y="315736"/>
                      <a:pt x="985838" y="133809"/>
                    </a:cubicBezTo>
                    <a:cubicBezTo>
                      <a:pt x="985838" y="112854"/>
                      <a:pt x="990600" y="101424"/>
                      <a:pt x="1012508" y="103329"/>
                    </a:cubicBezTo>
                    <a:cubicBezTo>
                      <a:pt x="1002983" y="88089"/>
                      <a:pt x="995363" y="71896"/>
                      <a:pt x="983933" y="57609"/>
                    </a:cubicBezTo>
                    <a:cubicBezTo>
                      <a:pt x="929640" y="-12876"/>
                      <a:pt x="848677" y="-19544"/>
                      <a:pt x="784860" y="42369"/>
                    </a:cubicBezTo>
                    <a:cubicBezTo>
                      <a:pt x="751523" y="74754"/>
                      <a:pt x="729615" y="112854"/>
                      <a:pt x="716280" y="156669"/>
                    </a:cubicBezTo>
                    <a:cubicBezTo>
                      <a:pt x="698183" y="211914"/>
                      <a:pt x="681990" y="269064"/>
                      <a:pt x="649605" y="318594"/>
                    </a:cubicBezTo>
                    <a:cubicBezTo>
                      <a:pt x="519113" y="519571"/>
                      <a:pt x="387667" y="719596"/>
                      <a:pt x="258127" y="921526"/>
                    </a:cubicBezTo>
                    <a:cubicBezTo>
                      <a:pt x="224790" y="972961"/>
                      <a:pt x="182880" y="1020586"/>
                      <a:pt x="160020" y="1078689"/>
                    </a:cubicBezTo>
                    <a:cubicBezTo>
                      <a:pt x="109538" y="1207276"/>
                      <a:pt x="78105" y="1342531"/>
                      <a:pt x="40005" y="1474929"/>
                    </a:cubicBezTo>
                    <a:cubicBezTo>
                      <a:pt x="33338" y="1497789"/>
                      <a:pt x="26670" y="1517791"/>
                      <a:pt x="0" y="1522554"/>
                    </a:cubicBezTo>
                    <a:cubicBezTo>
                      <a:pt x="953" y="1526364"/>
                      <a:pt x="1905" y="1531126"/>
                      <a:pt x="3810" y="1534936"/>
                    </a:cubicBezTo>
                    <a:cubicBezTo>
                      <a:pt x="103823" y="1800684"/>
                      <a:pt x="203835" y="2065479"/>
                      <a:pt x="303848" y="2331226"/>
                    </a:cubicBezTo>
                    <a:cubicBezTo>
                      <a:pt x="423863" y="2650314"/>
                      <a:pt x="544830" y="2968449"/>
                      <a:pt x="664845" y="3287536"/>
                    </a:cubicBezTo>
                    <a:cubicBezTo>
                      <a:pt x="677227" y="3284679"/>
                      <a:pt x="688658" y="3282774"/>
                      <a:pt x="701040" y="3279916"/>
                    </a:cubicBezTo>
                    <a:cubicBezTo>
                      <a:pt x="801052" y="3250389"/>
                      <a:pt x="896302" y="3208479"/>
                      <a:pt x="992505" y="3169426"/>
                    </a:cubicBezTo>
                    <a:cubicBezTo>
                      <a:pt x="1109663" y="3121801"/>
                      <a:pt x="1229677" y="3062746"/>
                      <a:pt x="1344930" y="3009406"/>
                    </a:cubicBezTo>
                    <a:cubicBezTo>
                      <a:pt x="1480185" y="2930349"/>
                      <a:pt x="2380298" y="2584591"/>
                      <a:pt x="2436495" y="2568399"/>
                    </a:cubicBezTo>
                    <a:cubicBezTo>
                      <a:pt x="2484120" y="2551254"/>
                      <a:pt x="2536508" y="2534109"/>
                      <a:pt x="2579370" y="2518869"/>
                    </a:cubicBezTo>
                    <a:cubicBezTo>
                      <a:pt x="2617470" y="2505534"/>
                      <a:pt x="2642235" y="2476959"/>
                      <a:pt x="2651760" y="2436001"/>
                    </a:cubicBezTo>
                    <a:cubicBezTo>
                      <a:pt x="2670810" y="2353134"/>
                      <a:pt x="2670810" y="2275029"/>
                      <a:pt x="2594610" y="2215974"/>
                    </a:cubicBezTo>
                    <a:cubicBezTo>
                      <a:pt x="2682240" y="2173111"/>
                      <a:pt x="2707958" y="2135964"/>
                      <a:pt x="2700338" y="2056906"/>
                    </a:cubicBezTo>
                    <a:cubicBezTo>
                      <a:pt x="2696528" y="2003566"/>
                      <a:pt x="2688908" y="1947369"/>
                      <a:pt x="2660333" y="1901649"/>
                    </a:cubicBezTo>
                    <a:close/>
                  </a:path>
                </a:pathLst>
              </a:custGeom>
              <a:solidFill>
                <a:srgbClr val="FDCB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A1BC878-3DBD-4CA1-96AA-D53D677FB778}"/>
                  </a:ext>
                </a:extLst>
              </p:cNvPr>
              <p:cNvSpPr/>
              <p:nvPr/>
            </p:nvSpPr>
            <p:spPr>
              <a:xfrm>
                <a:off x="1" y="4806553"/>
                <a:ext cx="907217" cy="1433366"/>
              </a:xfrm>
              <a:custGeom>
                <a:avLst/>
                <a:gdLst>
                  <a:gd name="connsiteX0" fmla="*/ 496382 w 907217"/>
                  <a:gd name="connsiteY0" fmla="*/ 594 h 1433366"/>
                  <a:gd name="connsiteX1" fmla="*/ 505435 w 907217"/>
                  <a:gd name="connsiteY1" fmla="*/ 13804 h 1433366"/>
                  <a:gd name="connsiteX2" fmla="*/ 904570 w 907217"/>
                  <a:gd name="connsiteY2" fmla="*/ 1073337 h 1433366"/>
                  <a:gd name="connsiteX3" fmla="*/ 895450 w 907217"/>
                  <a:gd name="connsiteY3" fmla="*/ 1094796 h 1433366"/>
                  <a:gd name="connsiteX4" fmla="*/ 31248 w 907217"/>
                  <a:gd name="connsiteY4" fmla="*/ 1421547 h 1433366"/>
                  <a:gd name="connsiteX5" fmla="*/ 0 w 907217"/>
                  <a:gd name="connsiteY5" fmla="*/ 1433366 h 1433366"/>
                  <a:gd name="connsiteX6" fmla="*/ 0 w 907217"/>
                  <a:gd name="connsiteY6" fmla="*/ 172401 h 1433366"/>
                  <a:gd name="connsiteX7" fmla="*/ 103788 w 907217"/>
                  <a:gd name="connsiteY7" fmla="*/ 135927 h 1433366"/>
                  <a:gd name="connsiteX8" fmla="*/ 479684 w 907217"/>
                  <a:gd name="connsiteY8" fmla="*/ 3075 h 1433366"/>
                  <a:gd name="connsiteX9" fmla="*/ 496382 w 907217"/>
                  <a:gd name="connsiteY9" fmla="*/ 594 h 14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7217" h="1433366">
                    <a:moveTo>
                      <a:pt x="496382" y="594"/>
                    </a:moveTo>
                    <a:cubicBezTo>
                      <a:pt x="500607" y="2002"/>
                      <a:pt x="503557" y="6025"/>
                      <a:pt x="505435" y="13804"/>
                    </a:cubicBezTo>
                    <a:cubicBezTo>
                      <a:pt x="511336" y="18096"/>
                      <a:pt x="895450" y="1051878"/>
                      <a:pt x="904570" y="1073337"/>
                    </a:cubicBezTo>
                    <a:cubicBezTo>
                      <a:pt x="909398" y="1085139"/>
                      <a:pt x="908325" y="1089968"/>
                      <a:pt x="895450" y="1094796"/>
                    </a:cubicBezTo>
                    <a:cubicBezTo>
                      <a:pt x="842473" y="1113908"/>
                      <a:pt x="392172" y="1284950"/>
                      <a:pt x="31248" y="1421547"/>
                    </a:cubicBezTo>
                    <a:lnTo>
                      <a:pt x="0" y="1433366"/>
                    </a:lnTo>
                    <a:lnTo>
                      <a:pt x="0" y="172401"/>
                    </a:lnTo>
                    <a:lnTo>
                      <a:pt x="103788" y="135927"/>
                    </a:lnTo>
                    <a:cubicBezTo>
                      <a:pt x="298625" y="67426"/>
                      <a:pt x="455543" y="12128"/>
                      <a:pt x="479684" y="3075"/>
                    </a:cubicBezTo>
                    <a:cubicBezTo>
                      <a:pt x="486658" y="393"/>
                      <a:pt x="492157" y="-815"/>
                      <a:pt x="496382" y="5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92CDD36-2C5E-40B1-A971-A7D34D862DAE}"/>
                </a:ext>
              </a:extLst>
            </p:cNvPr>
            <p:cNvGrpSpPr/>
            <p:nvPr/>
          </p:nvGrpSpPr>
          <p:grpSpPr>
            <a:xfrm>
              <a:off x="1024195" y="4013492"/>
              <a:ext cx="903974" cy="1659328"/>
              <a:chOff x="2832912" y="2217237"/>
              <a:chExt cx="1264088" cy="2320350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96FC0D6C-6E8C-42F6-886A-2913A08BECD6}"/>
                  </a:ext>
                </a:extLst>
              </p:cNvPr>
              <p:cNvSpPr/>
              <p:nvPr/>
            </p:nvSpPr>
            <p:spPr>
              <a:xfrm>
                <a:off x="2832912" y="2217237"/>
                <a:ext cx="1264088" cy="2320350"/>
              </a:xfrm>
              <a:custGeom>
                <a:avLst/>
                <a:gdLst>
                  <a:gd name="connsiteX0" fmla="*/ 1460199 w 1604995"/>
                  <a:gd name="connsiteY0" fmla="*/ 2946099 h 2946115"/>
                  <a:gd name="connsiteX1" fmla="*/ 92409 w 1604995"/>
                  <a:gd name="connsiteY1" fmla="*/ 2921334 h 2946115"/>
                  <a:gd name="connsiteX2" fmla="*/ 16 w 1604995"/>
                  <a:gd name="connsiteY2" fmla="*/ 2825131 h 2946115"/>
                  <a:gd name="connsiteX3" fmla="*/ 48594 w 1604995"/>
                  <a:gd name="connsiteY3" fmla="*/ 92409 h 2946115"/>
                  <a:gd name="connsiteX4" fmla="*/ 144796 w 1604995"/>
                  <a:gd name="connsiteY4" fmla="*/ 16 h 2946115"/>
                  <a:gd name="connsiteX5" fmla="*/ 1512586 w 1604995"/>
                  <a:gd name="connsiteY5" fmla="*/ 24781 h 2946115"/>
                  <a:gd name="connsiteX6" fmla="*/ 1604979 w 1604995"/>
                  <a:gd name="connsiteY6" fmla="*/ 120984 h 2946115"/>
                  <a:gd name="connsiteX7" fmla="*/ 1555449 w 1604995"/>
                  <a:gd name="connsiteY7" fmla="*/ 2853706 h 2946115"/>
                  <a:gd name="connsiteX8" fmla="*/ 1460199 w 1604995"/>
                  <a:gd name="connsiteY8" fmla="*/ 2946099 h 2946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4995" h="2946115">
                    <a:moveTo>
                      <a:pt x="1460199" y="2946099"/>
                    </a:moveTo>
                    <a:lnTo>
                      <a:pt x="92409" y="2921334"/>
                    </a:lnTo>
                    <a:cubicBezTo>
                      <a:pt x="40021" y="2920381"/>
                      <a:pt x="-936" y="2877519"/>
                      <a:pt x="16" y="2825131"/>
                    </a:cubicBezTo>
                    <a:lnTo>
                      <a:pt x="48594" y="92409"/>
                    </a:lnTo>
                    <a:cubicBezTo>
                      <a:pt x="49546" y="40021"/>
                      <a:pt x="92409" y="-936"/>
                      <a:pt x="144796" y="16"/>
                    </a:cubicBezTo>
                    <a:lnTo>
                      <a:pt x="1512586" y="24781"/>
                    </a:lnTo>
                    <a:cubicBezTo>
                      <a:pt x="1564974" y="25734"/>
                      <a:pt x="1605931" y="68596"/>
                      <a:pt x="1604979" y="120984"/>
                    </a:cubicBezTo>
                    <a:lnTo>
                      <a:pt x="1555449" y="2853706"/>
                    </a:lnTo>
                    <a:cubicBezTo>
                      <a:pt x="1554496" y="2906094"/>
                      <a:pt x="1511634" y="2947051"/>
                      <a:pt x="1460199" y="29460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E77841E0-131C-48D2-A4A9-7326FE6BD614}"/>
                  </a:ext>
                </a:extLst>
              </p:cNvPr>
              <p:cNvSpPr/>
              <p:nvPr/>
            </p:nvSpPr>
            <p:spPr>
              <a:xfrm>
                <a:off x="2912444" y="2446057"/>
                <a:ext cx="1099772" cy="1786191"/>
              </a:xfrm>
              <a:custGeom>
                <a:avLst/>
                <a:gdLst>
                  <a:gd name="connsiteX0" fmla="*/ 1320165 w 1396365"/>
                  <a:gd name="connsiteY0" fmla="*/ 2267903 h 2267902"/>
                  <a:gd name="connsiteX1" fmla="*/ 36195 w 1396365"/>
                  <a:gd name="connsiteY1" fmla="*/ 2245043 h 2267902"/>
                  <a:gd name="connsiteX2" fmla="*/ 0 w 1396365"/>
                  <a:gd name="connsiteY2" fmla="*/ 2207895 h 2267902"/>
                  <a:gd name="connsiteX3" fmla="*/ 39053 w 1396365"/>
                  <a:gd name="connsiteY3" fmla="*/ 36195 h 2267902"/>
                  <a:gd name="connsiteX4" fmla="*/ 76200 w 1396365"/>
                  <a:gd name="connsiteY4" fmla="*/ 0 h 2267902"/>
                  <a:gd name="connsiteX5" fmla="*/ 1360170 w 1396365"/>
                  <a:gd name="connsiteY5" fmla="*/ 22860 h 2267902"/>
                  <a:gd name="connsiteX6" fmla="*/ 1396365 w 1396365"/>
                  <a:gd name="connsiteY6" fmla="*/ 60007 h 2267902"/>
                  <a:gd name="connsiteX7" fmla="*/ 1357313 w 1396365"/>
                  <a:gd name="connsiteY7" fmla="*/ 2231708 h 2267902"/>
                  <a:gd name="connsiteX8" fmla="*/ 1320165 w 1396365"/>
                  <a:gd name="connsiteY8" fmla="*/ 2267903 h 2267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6365" h="2267902">
                    <a:moveTo>
                      <a:pt x="1320165" y="2267903"/>
                    </a:moveTo>
                    <a:lnTo>
                      <a:pt x="36195" y="2245043"/>
                    </a:lnTo>
                    <a:cubicBezTo>
                      <a:pt x="16192" y="2245043"/>
                      <a:pt x="0" y="2227897"/>
                      <a:pt x="0" y="2207895"/>
                    </a:cubicBezTo>
                    <a:lnTo>
                      <a:pt x="39053" y="36195"/>
                    </a:lnTo>
                    <a:cubicBezTo>
                      <a:pt x="39053" y="16192"/>
                      <a:pt x="56197" y="0"/>
                      <a:pt x="76200" y="0"/>
                    </a:cubicBezTo>
                    <a:lnTo>
                      <a:pt x="1360170" y="22860"/>
                    </a:lnTo>
                    <a:cubicBezTo>
                      <a:pt x="1380173" y="22860"/>
                      <a:pt x="1396365" y="40005"/>
                      <a:pt x="1396365" y="60007"/>
                    </a:cubicBezTo>
                    <a:lnTo>
                      <a:pt x="1357313" y="2231708"/>
                    </a:lnTo>
                    <a:cubicBezTo>
                      <a:pt x="1356360" y="2251710"/>
                      <a:pt x="1340167" y="2267903"/>
                      <a:pt x="1320165" y="2267903"/>
                    </a:cubicBezTo>
                    <a:close/>
                  </a:path>
                </a:pathLst>
              </a:custGeom>
              <a:solidFill>
                <a:srgbClr val="CD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D98ADE4-0634-4104-92EC-861774F952DE}"/>
                  </a:ext>
                </a:extLst>
              </p:cNvPr>
              <p:cNvGrpSpPr/>
              <p:nvPr/>
            </p:nvGrpSpPr>
            <p:grpSpPr>
              <a:xfrm>
                <a:off x="3349795" y="3780629"/>
                <a:ext cx="224346" cy="223572"/>
                <a:chOff x="3349795" y="3780629"/>
                <a:chExt cx="224346" cy="223572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5EF32C83-283A-447B-B2F1-9CA10A0236D9}"/>
                    </a:ext>
                  </a:extLst>
                </p:cNvPr>
                <p:cNvSpPr/>
                <p:nvPr/>
              </p:nvSpPr>
              <p:spPr>
                <a:xfrm>
                  <a:off x="3349795" y="3780629"/>
                  <a:ext cx="224346" cy="223572"/>
                </a:xfrm>
                <a:custGeom>
                  <a:avLst/>
                  <a:gdLst>
                    <a:gd name="connsiteX0" fmla="*/ 11 w 284849"/>
                    <a:gd name="connsiteY0" fmla="*/ 139076 h 283866"/>
                    <a:gd name="connsiteX1" fmla="*/ 142886 w 284849"/>
                    <a:gd name="connsiteY1" fmla="*/ 11 h 283866"/>
                    <a:gd name="connsiteX2" fmla="*/ 284808 w 284849"/>
                    <a:gd name="connsiteY2" fmla="*/ 143838 h 283866"/>
                    <a:gd name="connsiteX3" fmla="*/ 140981 w 284849"/>
                    <a:gd name="connsiteY3" fmla="*/ 283856 h 283866"/>
                    <a:gd name="connsiteX4" fmla="*/ 11 w 284849"/>
                    <a:gd name="connsiteY4" fmla="*/ 139076 h 283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4849" h="283866">
                      <a:moveTo>
                        <a:pt x="11" y="139076"/>
                      </a:moveTo>
                      <a:cubicBezTo>
                        <a:pt x="963" y="60019"/>
                        <a:pt x="62876" y="-942"/>
                        <a:pt x="142886" y="11"/>
                      </a:cubicBezTo>
                      <a:cubicBezTo>
                        <a:pt x="222896" y="11"/>
                        <a:pt x="286713" y="65733"/>
                        <a:pt x="284808" y="143838"/>
                      </a:cubicBezTo>
                      <a:cubicBezTo>
                        <a:pt x="282903" y="220991"/>
                        <a:pt x="218133" y="284808"/>
                        <a:pt x="140981" y="283856"/>
                      </a:cubicBezTo>
                      <a:cubicBezTo>
                        <a:pt x="61923" y="282903"/>
                        <a:pt x="-942" y="219086"/>
                        <a:pt x="11" y="1390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902D81BC-3FDC-4FA8-B127-2DD7E4F0070A}"/>
                    </a:ext>
                  </a:extLst>
                </p:cNvPr>
                <p:cNvSpPr/>
                <p:nvPr/>
              </p:nvSpPr>
              <p:spPr>
                <a:xfrm>
                  <a:off x="3420299" y="3850404"/>
                  <a:ext cx="81041" cy="81793"/>
                </a:xfrm>
                <a:custGeom>
                  <a:avLst/>
                  <a:gdLst>
                    <a:gd name="connsiteX0" fmla="*/ 102898 w 102897"/>
                    <a:gd name="connsiteY0" fmla="*/ 51435 h 103851"/>
                    <a:gd name="connsiteX1" fmla="*/ 53368 w 102897"/>
                    <a:gd name="connsiteY1" fmla="*/ 103822 h 103851"/>
                    <a:gd name="connsiteX2" fmla="*/ 28 w 102897"/>
                    <a:gd name="connsiteY2" fmla="*/ 54292 h 103851"/>
                    <a:gd name="connsiteX3" fmla="*/ 51463 w 102897"/>
                    <a:gd name="connsiteY3" fmla="*/ 0 h 103851"/>
                    <a:gd name="connsiteX4" fmla="*/ 102898 w 102897"/>
                    <a:gd name="connsiteY4" fmla="*/ 51435 h 103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2897" h="103851">
                      <a:moveTo>
                        <a:pt x="102898" y="51435"/>
                      </a:moveTo>
                      <a:cubicBezTo>
                        <a:pt x="102898" y="80010"/>
                        <a:pt x="81943" y="102870"/>
                        <a:pt x="53368" y="103822"/>
                      </a:cubicBezTo>
                      <a:cubicBezTo>
                        <a:pt x="25745" y="104775"/>
                        <a:pt x="1933" y="81915"/>
                        <a:pt x="28" y="54292"/>
                      </a:cubicBezTo>
                      <a:cubicBezTo>
                        <a:pt x="-925" y="24765"/>
                        <a:pt x="22888" y="0"/>
                        <a:pt x="51463" y="0"/>
                      </a:cubicBezTo>
                      <a:cubicBezTo>
                        <a:pt x="79085" y="0"/>
                        <a:pt x="102898" y="23813"/>
                        <a:pt x="102898" y="51435"/>
                      </a:cubicBezTo>
                      <a:close/>
                    </a:path>
                  </a:pathLst>
                </a:custGeom>
                <a:solidFill>
                  <a:srgbClr val="FCFCF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E290991-3C10-48BE-8F36-6049476006E4}"/>
                </a:ext>
              </a:extLst>
            </p:cNvPr>
            <p:cNvGrpSpPr/>
            <p:nvPr/>
          </p:nvGrpSpPr>
          <p:grpSpPr>
            <a:xfrm>
              <a:off x="1509767" y="5181402"/>
              <a:ext cx="1735391" cy="1696581"/>
              <a:chOff x="1509767" y="5181402"/>
              <a:chExt cx="1735391" cy="16965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5D2692D-3172-429B-9582-A9B2DA6EA0C7}"/>
                  </a:ext>
                </a:extLst>
              </p:cNvPr>
              <p:cNvSpPr/>
              <p:nvPr/>
            </p:nvSpPr>
            <p:spPr>
              <a:xfrm>
                <a:off x="2129557" y="6377457"/>
                <a:ext cx="1115601" cy="500526"/>
              </a:xfrm>
              <a:custGeom>
                <a:avLst/>
                <a:gdLst>
                  <a:gd name="connsiteX0" fmla="*/ 603980 w 1744122"/>
                  <a:gd name="connsiteY0" fmla="*/ 1515955 h 1515954"/>
                  <a:gd name="connsiteX1" fmla="*/ 18193 w 1744122"/>
                  <a:gd name="connsiteY1" fmla="*/ 836822 h 1515954"/>
                  <a:gd name="connsiteX2" fmla="*/ 24860 w 1744122"/>
                  <a:gd name="connsiteY2" fmla="*/ 774910 h 1515954"/>
                  <a:gd name="connsiteX3" fmla="*/ 1165003 w 1744122"/>
                  <a:gd name="connsiteY3" fmla="*/ 8147 h 1515954"/>
                  <a:gd name="connsiteX4" fmla="*/ 1203103 w 1744122"/>
                  <a:gd name="connsiteY4" fmla="*/ 11958 h 1515954"/>
                  <a:gd name="connsiteX5" fmla="*/ 1744123 w 1744122"/>
                  <a:gd name="connsiteY5" fmla="*/ 619652 h 1515954"/>
                  <a:gd name="connsiteX6" fmla="*/ 1651730 w 1744122"/>
                  <a:gd name="connsiteY6" fmla="*/ 733000 h 1515954"/>
                  <a:gd name="connsiteX7" fmla="*/ 684943 w 1744122"/>
                  <a:gd name="connsiteY7" fmla="*/ 1478808 h 1515954"/>
                  <a:gd name="connsiteX8" fmla="*/ 603980 w 1744122"/>
                  <a:gd name="connsiteY8" fmla="*/ 1515955 h 1515954"/>
                  <a:gd name="connsiteX0" fmla="*/ 603980 w 1744124"/>
                  <a:gd name="connsiteY0" fmla="*/ 1515955 h 1515956"/>
                  <a:gd name="connsiteX1" fmla="*/ 18193 w 1744124"/>
                  <a:gd name="connsiteY1" fmla="*/ 836822 h 1515956"/>
                  <a:gd name="connsiteX2" fmla="*/ 24860 w 1744124"/>
                  <a:gd name="connsiteY2" fmla="*/ 774910 h 1515956"/>
                  <a:gd name="connsiteX3" fmla="*/ 1165003 w 1744124"/>
                  <a:gd name="connsiteY3" fmla="*/ 8147 h 1515956"/>
                  <a:gd name="connsiteX4" fmla="*/ 1203103 w 1744124"/>
                  <a:gd name="connsiteY4" fmla="*/ 11958 h 1515956"/>
                  <a:gd name="connsiteX5" fmla="*/ 1744123 w 1744124"/>
                  <a:gd name="connsiteY5" fmla="*/ 619652 h 1515956"/>
                  <a:gd name="connsiteX6" fmla="*/ 684943 w 1744124"/>
                  <a:gd name="connsiteY6" fmla="*/ 1478808 h 1515956"/>
                  <a:gd name="connsiteX7" fmla="*/ 603980 w 1744124"/>
                  <a:gd name="connsiteY7" fmla="*/ 1515955 h 1515956"/>
                  <a:gd name="connsiteX0" fmla="*/ 603980 w 1947061"/>
                  <a:gd name="connsiteY0" fmla="*/ 1569179 h 1569178"/>
                  <a:gd name="connsiteX1" fmla="*/ 18193 w 1947061"/>
                  <a:gd name="connsiteY1" fmla="*/ 890046 h 1569178"/>
                  <a:gd name="connsiteX2" fmla="*/ 24860 w 1947061"/>
                  <a:gd name="connsiteY2" fmla="*/ 828134 h 1569178"/>
                  <a:gd name="connsiteX3" fmla="*/ 1165003 w 1947061"/>
                  <a:gd name="connsiteY3" fmla="*/ 61371 h 1569178"/>
                  <a:gd name="connsiteX4" fmla="*/ 1203103 w 1947061"/>
                  <a:gd name="connsiteY4" fmla="*/ 65182 h 1569178"/>
                  <a:gd name="connsiteX5" fmla="*/ 1947061 w 1947061"/>
                  <a:gd name="connsiteY5" fmla="*/ 891425 h 1569178"/>
                  <a:gd name="connsiteX6" fmla="*/ 684943 w 1947061"/>
                  <a:gd name="connsiteY6" fmla="*/ 1532032 h 1569178"/>
                  <a:gd name="connsiteX7" fmla="*/ 603980 w 1947061"/>
                  <a:gd name="connsiteY7" fmla="*/ 1569179 h 1569178"/>
                  <a:gd name="connsiteX0" fmla="*/ 603980 w 1947061"/>
                  <a:gd name="connsiteY0" fmla="*/ 1569179 h 1569180"/>
                  <a:gd name="connsiteX1" fmla="*/ 18193 w 1947061"/>
                  <a:gd name="connsiteY1" fmla="*/ 890046 h 1569180"/>
                  <a:gd name="connsiteX2" fmla="*/ 24860 w 1947061"/>
                  <a:gd name="connsiteY2" fmla="*/ 828134 h 1569180"/>
                  <a:gd name="connsiteX3" fmla="*/ 1165003 w 1947061"/>
                  <a:gd name="connsiteY3" fmla="*/ 61371 h 1569180"/>
                  <a:gd name="connsiteX4" fmla="*/ 1203103 w 1947061"/>
                  <a:gd name="connsiteY4" fmla="*/ 65182 h 1569180"/>
                  <a:gd name="connsiteX5" fmla="*/ 1947061 w 1947061"/>
                  <a:gd name="connsiteY5" fmla="*/ 891425 h 1569180"/>
                  <a:gd name="connsiteX6" fmla="*/ 603980 w 1947061"/>
                  <a:gd name="connsiteY6" fmla="*/ 1569179 h 1569180"/>
                  <a:gd name="connsiteX0" fmla="*/ 127319 w 1943922"/>
                  <a:gd name="connsiteY0" fmla="*/ 994186 h 1037602"/>
                  <a:gd name="connsiteX1" fmla="*/ 15054 w 1943922"/>
                  <a:gd name="connsiteY1" fmla="*/ 890046 h 1037602"/>
                  <a:gd name="connsiteX2" fmla="*/ 21721 w 1943922"/>
                  <a:gd name="connsiteY2" fmla="*/ 828134 h 1037602"/>
                  <a:gd name="connsiteX3" fmla="*/ 1161864 w 1943922"/>
                  <a:gd name="connsiteY3" fmla="*/ 61371 h 1037602"/>
                  <a:gd name="connsiteX4" fmla="*/ 1199964 w 1943922"/>
                  <a:gd name="connsiteY4" fmla="*/ 65182 h 1037602"/>
                  <a:gd name="connsiteX5" fmla="*/ 1943922 w 1943922"/>
                  <a:gd name="connsiteY5" fmla="*/ 891425 h 1037602"/>
                  <a:gd name="connsiteX6" fmla="*/ 127319 w 1943922"/>
                  <a:gd name="connsiteY6" fmla="*/ 994186 h 1037602"/>
                  <a:gd name="connsiteX0" fmla="*/ 127319 w 1943922"/>
                  <a:gd name="connsiteY0" fmla="*/ 994186 h 994186"/>
                  <a:gd name="connsiteX1" fmla="*/ 15054 w 1943922"/>
                  <a:gd name="connsiteY1" fmla="*/ 890046 h 994186"/>
                  <a:gd name="connsiteX2" fmla="*/ 21721 w 1943922"/>
                  <a:gd name="connsiteY2" fmla="*/ 828134 h 994186"/>
                  <a:gd name="connsiteX3" fmla="*/ 1161864 w 1943922"/>
                  <a:gd name="connsiteY3" fmla="*/ 61371 h 994186"/>
                  <a:gd name="connsiteX4" fmla="*/ 1199964 w 1943922"/>
                  <a:gd name="connsiteY4" fmla="*/ 65182 h 994186"/>
                  <a:gd name="connsiteX5" fmla="*/ 1943922 w 1943922"/>
                  <a:gd name="connsiteY5" fmla="*/ 891425 h 994186"/>
                  <a:gd name="connsiteX6" fmla="*/ 127319 w 1943922"/>
                  <a:gd name="connsiteY6" fmla="*/ 994186 h 994186"/>
                  <a:gd name="connsiteX0" fmla="*/ 127319 w 1943922"/>
                  <a:gd name="connsiteY0" fmla="*/ 994186 h 994186"/>
                  <a:gd name="connsiteX1" fmla="*/ 15054 w 1943922"/>
                  <a:gd name="connsiteY1" fmla="*/ 890046 h 994186"/>
                  <a:gd name="connsiteX2" fmla="*/ 21721 w 1943922"/>
                  <a:gd name="connsiteY2" fmla="*/ 828134 h 994186"/>
                  <a:gd name="connsiteX3" fmla="*/ 1161864 w 1943922"/>
                  <a:gd name="connsiteY3" fmla="*/ 61371 h 994186"/>
                  <a:gd name="connsiteX4" fmla="*/ 1199964 w 1943922"/>
                  <a:gd name="connsiteY4" fmla="*/ 65182 h 994186"/>
                  <a:gd name="connsiteX5" fmla="*/ 1943922 w 1943922"/>
                  <a:gd name="connsiteY5" fmla="*/ 891425 h 994186"/>
                  <a:gd name="connsiteX6" fmla="*/ 127319 w 1943922"/>
                  <a:gd name="connsiteY6" fmla="*/ 994186 h 994186"/>
                  <a:gd name="connsiteX0" fmla="*/ 127319 w 1994657"/>
                  <a:gd name="connsiteY0" fmla="*/ 996684 h 996684"/>
                  <a:gd name="connsiteX1" fmla="*/ 15054 w 1994657"/>
                  <a:gd name="connsiteY1" fmla="*/ 892544 h 996684"/>
                  <a:gd name="connsiteX2" fmla="*/ 21721 w 1994657"/>
                  <a:gd name="connsiteY2" fmla="*/ 830632 h 996684"/>
                  <a:gd name="connsiteX3" fmla="*/ 1161864 w 1994657"/>
                  <a:gd name="connsiteY3" fmla="*/ 63869 h 996684"/>
                  <a:gd name="connsiteX4" fmla="*/ 1199964 w 1994657"/>
                  <a:gd name="connsiteY4" fmla="*/ 67680 h 996684"/>
                  <a:gd name="connsiteX5" fmla="*/ 1994657 w 1994657"/>
                  <a:gd name="connsiteY5" fmla="*/ 927745 h 996684"/>
                  <a:gd name="connsiteX6" fmla="*/ 127319 w 1994657"/>
                  <a:gd name="connsiteY6" fmla="*/ 996684 h 996684"/>
                  <a:gd name="connsiteX0" fmla="*/ 127319 w 1994657"/>
                  <a:gd name="connsiteY0" fmla="*/ 996684 h 996684"/>
                  <a:gd name="connsiteX1" fmla="*/ 15054 w 1994657"/>
                  <a:gd name="connsiteY1" fmla="*/ 892544 h 996684"/>
                  <a:gd name="connsiteX2" fmla="*/ 21721 w 1994657"/>
                  <a:gd name="connsiteY2" fmla="*/ 830632 h 996684"/>
                  <a:gd name="connsiteX3" fmla="*/ 1161864 w 1994657"/>
                  <a:gd name="connsiteY3" fmla="*/ 63869 h 996684"/>
                  <a:gd name="connsiteX4" fmla="*/ 1199964 w 1994657"/>
                  <a:gd name="connsiteY4" fmla="*/ 67680 h 996684"/>
                  <a:gd name="connsiteX5" fmla="*/ 1994657 w 1994657"/>
                  <a:gd name="connsiteY5" fmla="*/ 927745 h 996684"/>
                  <a:gd name="connsiteX6" fmla="*/ 127319 w 1994657"/>
                  <a:gd name="connsiteY6" fmla="*/ 996684 h 996684"/>
                  <a:gd name="connsiteX0" fmla="*/ 127319 w 1994657"/>
                  <a:gd name="connsiteY0" fmla="*/ 939723 h 939723"/>
                  <a:gd name="connsiteX1" fmla="*/ 15054 w 1994657"/>
                  <a:gd name="connsiteY1" fmla="*/ 835583 h 939723"/>
                  <a:gd name="connsiteX2" fmla="*/ 21721 w 1994657"/>
                  <a:gd name="connsiteY2" fmla="*/ 773671 h 939723"/>
                  <a:gd name="connsiteX3" fmla="*/ 1161864 w 1994657"/>
                  <a:gd name="connsiteY3" fmla="*/ 6908 h 939723"/>
                  <a:gd name="connsiteX4" fmla="*/ 1199964 w 1994657"/>
                  <a:gd name="connsiteY4" fmla="*/ 10719 h 939723"/>
                  <a:gd name="connsiteX5" fmla="*/ 1994657 w 1994657"/>
                  <a:gd name="connsiteY5" fmla="*/ 870784 h 939723"/>
                  <a:gd name="connsiteX6" fmla="*/ 127319 w 1994657"/>
                  <a:gd name="connsiteY6" fmla="*/ 939723 h 939723"/>
                  <a:gd name="connsiteX0" fmla="*/ 123992 w 1991330"/>
                  <a:gd name="connsiteY0" fmla="*/ 939721 h 939721"/>
                  <a:gd name="connsiteX1" fmla="*/ 11727 w 1991330"/>
                  <a:gd name="connsiteY1" fmla="*/ 835581 h 939721"/>
                  <a:gd name="connsiteX2" fmla="*/ 18394 w 1991330"/>
                  <a:gd name="connsiteY2" fmla="*/ 773669 h 939721"/>
                  <a:gd name="connsiteX3" fmla="*/ 1158537 w 1991330"/>
                  <a:gd name="connsiteY3" fmla="*/ 6906 h 939721"/>
                  <a:gd name="connsiteX4" fmla="*/ 1196637 w 1991330"/>
                  <a:gd name="connsiteY4" fmla="*/ 10717 h 939721"/>
                  <a:gd name="connsiteX5" fmla="*/ 1991330 w 1991330"/>
                  <a:gd name="connsiteY5" fmla="*/ 870782 h 939721"/>
                  <a:gd name="connsiteX6" fmla="*/ 123992 w 1991330"/>
                  <a:gd name="connsiteY6" fmla="*/ 939721 h 939721"/>
                  <a:gd name="connsiteX0" fmla="*/ 194213 w 2061551"/>
                  <a:gd name="connsiteY0" fmla="*/ 939721 h 939721"/>
                  <a:gd name="connsiteX1" fmla="*/ 81948 w 2061551"/>
                  <a:gd name="connsiteY1" fmla="*/ 835582 h 939721"/>
                  <a:gd name="connsiteX2" fmla="*/ 88615 w 2061551"/>
                  <a:gd name="connsiteY2" fmla="*/ 773669 h 939721"/>
                  <a:gd name="connsiteX3" fmla="*/ 1228758 w 2061551"/>
                  <a:gd name="connsiteY3" fmla="*/ 6906 h 939721"/>
                  <a:gd name="connsiteX4" fmla="*/ 1266858 w 2061551"/>
                  <a:gd name="connsiteY4" fmla="*/ 10717 h 939721"/>
                  <a:gd name="connsiteX5" fmla="*/ 2061551 w 2061551"/>
                  <a:gd name="connsiteY5" fmla="*/ 870782 h 939721"/>
                  <a:gd name="connsiteX6" fmla="*/ 194213 w 2061551"/>
                  <a:gd name="connsiteY6" fmla="*/ 939721 h 939721"/>
                  <a:gd name="connsiteX0" fmla="*/ 123486 w 1990824"/>
                  <a:gd name="connsiteY0" fmla="*/ 939721 h 939721"/>
                  <a:gd name="connsiteX1" fmla="*/ 11221 w 1990824"/>
                  <a:gd name="connsiteY1" fmla="*/ 835582 h 939721"/>
                  <a:gd name="connsiteX2" fmla="*/ 17888 w 1990824"/>
                  <a:gd name="connsiteY2" fmla="*/ 773669 h 939721"/>
                  <a:gd name="connsiteX3" fmla="*/ 1158031 w 1990824"/>
                  <a:gd name="connsiteY3" fmla="*/ 6906 h 939721"/>
                  <a:gd name="connsiteX4" fmla="*/ 1196131 w 1990824"/>
                  <a:gd name="connsiteY4" fmla="*/ 10717 h 939721"/>
                  <a:gd name="connsiteX5" fmla="*/ 1990824 w 1990824"/>
                  <a:gd name="connsiteY5" fmla="*/ 870782 h 939721"/>
                  <a:gd name="connsiteX6" fmla="*/ 123486 w 1990824"/>
                  <a:gd name="connsiteY6" fmla="*/ 939721 h 939721"/>
                  <a:gd name="connsiteX0" fmla="*/ 125450 w 1992788"/>
                  <a:gd name="connsiteY0" fmla="*/ 939721 h 939721"/>
                  <a:gd name="connsiteX1" fmla="*/ 13185 w 1992788"/>
                  <a:gd name="connsiteY1" fmla="*/ 835582 h 939721"/>
                  <a:gd name="connsiteX2" fmla="*/ 19852 w 1992788"/>
                  <a:gd name="connsiteY2" fmla="*/ 773669 h 939721"/>
                  <a:gd name="connsiteX3" fmla="*/ 1159995 w 1992788"/>
                  <a:gd name="connsiteY3" fmla="*/ 6906 h 939721"/>
                  <a:gd name="connsiteX4" fmla="*/ 1198095 w 1992788"/>
                  <a:gd name="connsiteY4" fmla="*/ 10717 h 939721"/>
                  <a:gd name="connsiteX5" fmla="*/ 1992788 w 1992788"/>
                  <a:gd name="connsiteY5" fmla="*/ 870782 h 939721"/>
                  <a:gd name="connsiteX6" fmla="*/ 125450 w 1992788"/>
                  <a:gd name="connsiteY6" fmla="*/ 939721 h 939721"/>
                  <a:gd name="connsiteX0" fmla="*/ 186284 w 2053622"/>
                  <a:gd name="connsiteY0" fmla="*/ 939721 h 939721"/>
                  <a:gd name="connsiteX1" fmla="*/ 97684 w 2053622"/>
                  <a:gd name="connsiteY1" fmla="*/ 830850 h 939721"/>
                  <a:gd name="connsiteX2" fmla="*/ 80686 w 2053622"/>
                  <a:gd name="connsiteY2" fmla="*/ 773669 h 939721"/>
                  <a:gd name="connsiteX3" fmla="*/ 1220829 w 2053622"/>
                  <a:gd name="connsiteY3" fmla="*/ 6906 h 939721"/>
                  <a:gd name="connsiteX4" fmla="*/ 1258929 w 2053622"/>
                  <a:gd name="connsiteY4" fmla="*/ 10717 h 939721"/>
                  <a:gd name="connsiteX5" fmla="*/ 2053622 w 2053622"/>
                  <a:gd name="connsiteY5" fmla="*/ 870782 h 939721"/>
                  <a:gd name="connsiteX6" fmla="*/ 186284 w 2053622"/>
                  <a:gd name="connsiteY6" fmla="*/ 939721 h 939721"/>
                  <a:gd name="connsiteX0" fmla="*/ 113169 w 1980507"/>
                  <a:gd name="connsiteY0" fmla="*/ 939721 h 939721"/>
                  <a:gd name="connsiteX1" fmla="*/ 24569 w 1980507"/>
                  <a:gd name="connsiteY1" fmla="*/ 830850 h 939721"/>
                  <a:gd name="connsiteX2" fmla="*/ 7571 w 1980507"/>
                  <a:gd name="connsiteY2" fmla="*/ 773669 h 939721"/>
                  <a:gd name="connsiteX3" fmla="*/ 1147714 w 1980507"/>
                  <a:gd name="connsiteY3" fmla="*/ 6906 h 939721"/>
                  <a:gd name="connsiteX4" fmla="*/ 1185814 w 1980507"/>
                  <a:gd name="connsiteY4" fmla="*/ 10717 h 939721"/>
                  <a:gd name="connsiteX5" fmla="*/ 1980507 w 1980507"/>
                  <a:gd name="connsiteY5" fmla="*/ 870782 h 939721"/>
                  <a:gd name="connsiteX6" fmla="*/ 113169 w 1980507"/>
                  <a:gd name="connsiteY6" fmla="*/ 939721 h 939721"/>
                  <a:gd name="connsiteX0" fmla="*/ 74690 w 1989360"/>
                  <a:gd name="connsiteY0" fmla="*/ 887655 h 887655"/>
                  <a:gd name="connsiteX1" fmla="*/ 33422 w 1989360"/>
                  <a:gd name="connsiteY1" fmla="*/ 830850 h 887655"/>
                  <a:gd name="connsiteX2" fmla="*/ 16424 w 1989360"/>
                  <a:gd name="connsiteY2" fmla="*/ 773669 h 887655"/>
                  <a:gd name="connsiteX3" fmla="*/ 1156567 w 1989360"/>
                  <a:gd name="connsiteY3" fmla="*/ 6906 h 887655"/>
                  <a:gd name="connsiteX4" fmla="*/ 1194667 w 1989360"/>
                  <a:gd name="connsiteY4" fmla="*/ 10717 h 887655"/>
                  <a:gd name="connsiteX5" fmla="*/ 1989360 w 1989360"/>
                  <a:gd name="connsiteY5" fmla="*/ 870782 h 887655"/>
                  <a:gd name="connsiteX6" fmla="*/ 74690 w 1989360"/>
                  <a:gd name="connsiteY6" fmla="*/ 887655 h 887655"/>
                  <a:gd name="connsiteX0" fmla="*/ 74690 w 1989360"/>
                  <a:gd name="connsiteY0" fmla="*/ 887655 h 891456"/>
                  <a:gd name="connsiteX1" fmla="*/ 33422 w 1989360"/>
                  <a:gd name="connsiteY1" fmla="*/ 830850 h 891456"/>
                  <a:gd name="connsiteX2" fmla="*/ 16424 w 1989360"/>
                  <a:gd name="connsiteY2" fmla="*/ 773669 h 891456"/>
                  <a:gd name="connsiteX3" fmla="*/ 1156567 w 1989360"/>
                  <a:gd name="connsiteY3" fmla="*/ 6906 h 891456"/>
                  <a:gd name="connsiteX4" fmla="*/ 1194667 w 1989360"/>
                  <a:gd name="connsiteY4" fmla="*/ 10717 h 891456"/>
                  <a:gd name="connsiteX5" fmla="*/ 1989360 w 1989360"/>
                  <a:gd name="connsiteY5" fmla="*/ 870782 h 891456"/>
                  <a:gd name="connsiteX6" fmla="*/ 74690 w 1989360"/>
                  <a:gd name="connsiteY6" fmla="*/ 887655 h 891456"/>
                  <a:gd name="connsiteX0" fmla="*/ 66068 w 1980738"/>
                  <a:gd name="connsiteY0" fmla="*/ 887655 h 891458"/>
                  <a:gd name="connsiteX1" fmla="*/ 24800 w 1980738"/>
                  <a:gd name="connsiteY1" fmla="*/ 830850 h 891458"/>
                  <a:gd name="connsiteX2" fmla="*/ 7802 w 1980738"/>
                  <a:gd name="connsiteY2" fmla="*/ 773669 h 891458"/>
                  <a:gd name="connsiteX3" fmla="*/ 1147945 w 1980738"/>
                  <a:gd name="connsiteY3" fmla="*/ 6906 h 891458"/>
                  <a:gd name="connsiteX4" fmla="*/ 1186045 w 1980738"/>
                  <a:gd name="connsiteY4" fmla="*/ 10717 h 891458"/>
                  <a:gd name="connsiteX5" fmla="*/ 1980738 w 1980738"/>
                  <a:gd name="connsiteY5" fmla="*/ 870782 h 891458"/>
                  <a:gd name="connsiteX6" fmla="*/ 66068 w 1980738"/>
                  <a:gd name="connsiteY6" fmla="*/ 887655 h 891458"/>
                  <a:gd name="connsiteX0" fmla="*/ 66068 w 1980738"/>
                  <a:gd name="connsiteY0" fmla="*/ 943918 h 943918"/>
                  <a:gd name="connsiteX1" fmla="*/ 24800 w 1980738"/>
                  <a:gd name="connsiteY1" fmla="*/ 887113 h 943918"/>
                  <a:gd name="connsiteX2" fmla="*/ 7802 w 1980738"/>
                  <a:gd name="connsiteY2" fmla="*/ 829932 h 943918"/>
                  <a:gd name="connsiteX3" fmla="*/ 1147945 w 1980738"/>
                  <a:gd name="connsiteY3" fmla="*/ 63169 h 943918"/>
                  <a:gd name="connsiteX4" fmla="*/ 1186045 w 1980738"/>
                  <a:gd name="connsiteY4" fmla="*/ 66980 h 943918"/>
                  <a:gd name="connsiteX5" fmla="*/ 1980738 w 1980738"/>
                  <a:gd name="connsiteY5" fmla="*/ 917579 h 943918"/>
                  <a:gd name="connsiteX6" fmla="*/ 66068 w 1980738"/>
                  <a:gd name="connsiteY6" fmla="*/ 943918 h 943918"/>
                  <a:gd name="connsiteX0" fmla="*/ 66068 w 1980738"/>
                  <a:gd name="connsiteY0" fmla="*/ 888677 h 888677"/>
                  <a:gd name="connsiteX1" fmla="*/ 24800 w 1980738"/>
                  <a:gd name="connsiteY1" fmla="*/ 831872 h 888677"/>
                  <a:gd name="connsiteX2" fmla="*/ 7802 w 1980738"/>
                  <a:gd name="connsiteY2" fmla="*/ 774691 h 888677"/>
                  <a:gd name="connsiteX3" fmla="*/ 1147945 w 1980738"/>
                  <a:gd name="connsiteY3" fmla="*/ 7928 h 888677"/>
                  <a:gd name="connsiteX4" fmla="*/ 1186045 w 1980738"/>
                  <a:gd name="connsiteY4" fmla="*/ 11739 h 888677"/>
                  <a:gd name="connsiteX5" fmla="*/ 1980738 w 1980738"/>
                  <a:gd name="connsiteY5" fmla="*/ 862338 h 888677"/>
                  <a:gd name="connsiteX6" fmla="*/ 66068 w 1980738"/>
                  <a:gd name="connsiteY6" fmla="*/ 888677 h 888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0738" h="888677">
                    <a:moveTo>
                      <a:pt x="66068" y="888677"/>
                    </a:moveTo>
                    <a:cubicBezTo>
                      <a:pt x="48133" y="844071"/>
                      <a:pt x="34511" y="850870"/>
                      <a:pt x="24800" y="831872"/>
                    </a:cubicBezTo>
                    <a:cubicBezTo>
                      <a:pt x="15089" y="812874"/>
                      <a:pt x="-13725" y="788949"/>
                      <a:pt x="7802" y="774691"/>
                    </a:cubicBezTo>
                    <a:cubicBezTo>
                      <a:pt x="201357" y="646493"/>
                      <a:pt x="1067935" y="63173"/>
                      <a:pt x="1147945" y="7928"/>
                    </a:cubicBezTo>
                    <a:cubicBezTo>
                      <a:pt x="1164137" y="-3502"/>
                      <a:pt x="1170310" y="-2866"/>
                      <a:pt x="1186045" y="11739"/>
                    </a:cubicBezTo>
                    <a:cubicBezTo>
                      <a:pt x="1324844" y="154141"/>
                      <a:pt x="1732752" y="586924"/>
                      <a:pt x="1980738" y="862338"/>
                    </a:cubicBezTo>
                    <a:cubicBezTo>
                      <a:pt x="1356627" y="910065"/>
                      <a:pt x="599950" y="866574"/>
                      <a:pt x="66068" y="8886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1C9418E-55F5-4CE0-8EBE-0C8FCA037AA7}"/>
                  </a:ext>
                </a:extLst>
              </p:cNvPr>
              <p:cNvSpPr/>
              <p:nvPr/>
            </p:nvSpPr>
            <p:spPr>
              <a:xfrm>
                <a:off x="1509767" y="5181402"/>
                <a:ext cx="1129540" cy="1637209"/>
              </a:xfrm>
              <a:custGeom>
                <a:avLst/>
                <a:gdLst>
                  <a:gd name="connsiteX0" fmla="*/ 2005485 w 2005484"/>
                  <a:gd name="connsiteY0" fmla="*/ 2294387 h 2906844"/>
                  <a:gd name="connsiteX1" fmla="*/ 1502564 w 2005484"/>
                  <a:gd name="connsiteY1" fmla="*/ 2638239 h 2906844"/>
                  <a:gd name="connsiteX2" fmla="*/ 1095847 w 2005484"/>
                  <a:gd name="connsiteY2" fmla="*/ 2906845 h 2906844"/>
                  <a:gd name="connsiteX3" fmla="*/ 725324 w 2005484"/>
                  <a:gd name="connsiteY3" fmla="*/ 2624904 h 2906844"/>
                  <a:gd name="connsiteX4" fmla="*/ 351944 w 2005484"/>
                  <a:gd name="connsiteY4" fmla="*/ 2177229 h 2906844"/>
                  <a:gd name="connsiteX5" fmla="*/ 249074 w 2005484"/>
                  <a:gd name="connsiteY5" fmla="*/ 2015304 h 2906844"/>
                  <a:gd name="connsiteX6" fmla="*/ 227167 w 2005484"/>
                  <a:gd name="connsiteY6" fmla="*/ 1910529 h 2906844"/>
                  <a:gd name="connsiteX7" fmla="*/ 220499 w 2005484"/>
                  <a:gd name="connsiteY7" fmla="*/ 1660974 h 2906844"/>
                  <a:gd name="connsiteX8" fmla="*/ 201449 w 2005484"/>
                  <a:gd name="connsiteY8" fmla="*/ 1409514 h 2906844"/>
                  <a:gd name="connsiteX9" fmla="*/ 320512 w 2005484"/>
                  <a:gd name="connsiteY9" fmla="*/ 1135194 h 2906844"/>
                  <a:gd name="connsiteX10" fmla="*/ 329084 w 2005484"/>
                  <a:gd name="connsiteY10" fmla="*/ 1108524 h 2906844"/>
                  <a:gd name="connsiteX11" fmla="*/ 238597 w 2005484"/>
                  <a:gd name="connsiteY11" fmla="*/ 865637 h 2906844"/>
                  <a:gd name="connsiteX12" fmla="*/ 210974 w 2005484"/>
                  <a:gd name="connsiteY12" fmla="*/ 813249 h 2906844"/>
                  <a:gd name="connsiteX13" fmla="*/ 88102 w 2005484"/>
                  <a:gd name="connsiteY13" fmla="*/ 479874 h 2906844"/>
                  <a:gd name="connsiteX14" fmla="*/ 12855 w 2005484"/>
                  <a:gd name="connsiteY14" fmla="*/ 237939 h 2906844"/>
                  <a:gd name="connsiteX15" fmla="*/ 472 w 2005484"/>
                  <a:gd name="connsiteY15" fmla="*/ 117924 h 2906844"/>
                  <a:gd name="connsiteX16" fmla="*/ 108105 w 2005484"/>
                  <a:gd name="connsiteY16" fmla="*/ 3624 h 2906844"/>
                  <a:gd name="connsiteX17" fmla="*/ 188114 w 2005484"/>
                  <a:gd name="connsiteY17" fmla="*/ 767 h 2906844"/>
                  <a:gd name="connsiteX18" fmla="*/ 284317 w 2005484"/>
                  <a:gd name="connsiteY18" fmla="*/ 69347 h 2906844"/>
                  <a:gd name="connsiteX19" fmla="*/ 410999 w 2005484"/>
                  <a:gd name="connsiteY19" fmla="*/ 318902 h 2906844"/>
                  <a:gd name="connsiteX20" fmla="*/ 474817 w 2005484"/>
                  <a:gd name="connsiteY20" fmla="*/ 467492 h 2906844"/>
                  <a:gd name="connsiteX21" fmla="*/ 664364 w 2005484"/>
                  <a:gd name="connsiteY21" fmla="*/ 835157 h 2906844"/>
                  <a:gd name="connsiteX22" fmla="*/ 689130 w 2005484"/>
                  <a:gd name="connsiteY22" fmla="*/ 841824 h 2906844"/>
                  <a:gd name="connsiteX23" fmla="*/ 758662 w 2005484"/>
                  <a:gd name="connsiteY23" fmla="*/ 815154 h 2906844"/>
                  <a:gd name="connsiteX24" fmla="*/ 940589 w 2005484"/>
                  <a:gd name="connsiteY24" fmla="*/ 830394 h 2906844"/>
                  <a:gd name="connsiteX25" fmla="*/ 987262 w 2005484"/>
                  <a:gd name="connsiteY25" fmla="*/ 857064 h 2906844"/>
                  <a:gd name="connsiteX26" fmla="*/ 1163474 w 2005484"/>
                  <a:gd name="connsiteY26" fmla="*/ 918024 h 2906844"/>
                  <a:gd name="connsiteX27" fmla="*/ 1332067 w 2005484"/>
                  <a:gd name="connsiteY27" fmla="*/ 979937 h 2906844"/>
                  <a:gd name="connsiteX28" fmla="*/ 1627342 w 2005484"/>
                  <a:gd name="connsiteY28" fmla="*/ 1078997 h 2906844"/>
                  <a:gd name="connsiteX29" fmla="*/ 1854037 w 2005484"/>
                  <a:gd name="connsiteY29" fmla="*/ 1292357 h 2906844"/>
                  <a:gd name="connsiteX30" fmla="*/ 1879755 w 2005484"/>
                  <a:gd name="connsiteY30" fmla="*/ 1525719 h 2906844"/>
                  <a:gd name="connsiteX31" fmla="*/ 1927380 w 2005484"/>
                  <a:gd name="connsiteY31" fmla="*/ 2072454 h 2906844"/>
                  <a:gd name="connsiteX32" fmla="*/ 2005485 w 2005484"/>
                  <a:gd name="connsiteY32" fmla="*/ 2294387 h 290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005484" h="2906844">
                    <a:moveTo>
                      <a:pt x="2005485" y="2294387"/>
                    </a:moveTo>
                    <a:cubicBezTo>
                      <a:pt x="1837844" y="2408687"/>
                      <a:pt x="1670205" y="2523939"/>
                      <a:pt x="1502564" y="2638239"/>
                    </a:cubicBezTo>
                    <a:cubicBezTo>
                      <a:pt x="1371119" y="2727775"/>
                      <a:pt x="1229197" y="2818262"/>
                      <a:pt x="1095847" y="2906845"/>
                    </a:cubicBezTo>
                    <a:cubicBezTo>
                      <a:pt x="1025362" y="2854457"/>
                      <a:pt x="855817" y="2739204"/>
                      <a:pt x="725324" y="2624904"/>
                    </a:cubicBezTo>
                    <a:cubicBezTo>
                      <a:pt x="577687" y="2495364"/>
                      <a:pt x="465292" y="2336297"/>
                      <a:pt x="351944" y="2177229"/>
                    </a:cubicBezTo>
                    <a:cubicBezTo>
                      <a:pt x="314797" y="2124842"/>
                      <a:pt x="271934" y="2076264"/>
                      <a:pt x="249074" y="2015304"/>
                    </a:cubicBezTo>
                    <a:cubicBezTo>
                      <a:pt x="235739" y="1981014"/>
                      <a:pt x="229072" y="1945772"/>
                      <a:pt x="227167" y="1910529"/>
                    </a:cubicBezTo>
                    <a:cubicBezTo>
                      <a:pt x="223357" y="1827662"/>
                      <a:pt x="224309" y="1743842"/>
                      <a:pt x="220499" y="1660974"/>
                    </a:cubicBezTo>
                    <a:cubicBezTo>
                      <a:pt x="216689" y="1577154"/>
                      <a:pt x="209069" y="1493334"/>
                      <a:pt x="201449" y="1409514"/>
                    </a:cubicBezTo>
                    <a:cubicBezTo>
                      <a:pt x="191924" y="1296167"/>
                      <a:pt x="209069" y="1195202"/>
                      <a:pt x="320512" y="1135194"/>
                    </a:cubicBezTo>
                    <a:cubicBezTo>
                      <a:pt x="332894" y="1128527"/>
                      <a:pt x="334799" y="1121859"/>
                      <a:pt x="329084" y="1108524"/>
                    </a:cubicBezTo>
                    <a:cubicBezTo>
                      <a:pt x="298605" y="1027562"/>
                      <a:pt x="268124" y="946599"/>
                      <a:pt x="238597" y="865637"/>
                    </a:cubicBezTo>
                    <a:cubicBezTo>
                      <a:pt x="221452" y="852302"/>
                      <a:pt x="217642" y="831347"/>
                      <a:pt x="210974" y="813249"/>
                    </a:cubicBezTo>
                    <a:cubicBezTo>
                      <a:pt x="170017" y="701807"/>
                      <a:pt x="129059" y="591317"/>
                      <a:pt x="88102" y="479874"/>
                    </a:cubicBezTo>
                    <a:cubicBezTo>
                      <a:pt x="62384" y="399864"/>
                      <a:pt x="34762" y="319854"/>
                      <a:pt x="12855" y="237939"/>
                    </a:cubicBezTo>
                    <a:cubicBezTo>
                      <a:pt x="2377" y="198887"/>
                      <a:pt x="-1433" y="157929"/>
                      <a:pt x="472" y="117924"/>
                    </a:cubicBezTo>
                    <a:cubicBezTo>
                      <a:pt x="4282" y="55059"/>
                      <a:pt x="45239" y="10292"/>
                      <a:pt x="108105" y="3624"/>
                    </a:cubicBezTo>
                    <a:cubicBezTo>
                      <a:pt x="134774" y="767"/>
                      <a:pt x="161444" y="-1138"/>
                      <a:pt x="188114" y="767"/>
                    </a:cubicBezTo>
                    <a:cubicBezTo>
                      <a:pt x="236692" y="3624"/>
                      <a:pt x="263362" y="30294"/>
                      <a:pt x="284317" y="69347"/>
                    </a:cubicBezTo>
                    <a:cubicBezTo>
                      <a:pt x="329084" y="151262"/>
                      <a:pt x="370994" y="235082"/>
                      <a:pt x="410999" y="318902"/>
                    </a:cubicBezTo>
                    <a:cubicBezTo>
                      <a:pt x="428144" y="370337"/>
                      <a:pt x="463387" y="413199"/>
                      <a:pt x="474817" y="467492"/>
                    </a:cubicBezTo>
                    <a:cubicBezTo>
                      <a:pt x="527205" y="596079"/>
                      <a:pt x="601499" y="713237"/>
                      <a:pt x="664364" y="835157"/>
                    </a:cubicBezTo>
                    <a:cubicBezTo>
                      <a:pt x="671032" y="847539"/>
                      <a:pt x="677699" y="846587"/>
                      <a:pt x="689130" y="841824"/>
                    </a:cubicBezTo>
                    <a:cubicBezTo>
                      <a:pt x="711989" y="832299"/>
                      <a:pt x="734849" y="823727"/>
                      <a:pt x="758662" y="815154"/>
                    </a:cubicBezTo>
                    <a:cubicBezTo>
                      <a:pt x="821527" y="793247"/>
                      <a:pt x="882487" y="799914"/>
                      <a:pt x="940589" y="830394"/>
                    </a:cubicBezTo>
                    <a:cubicBezTo>
                      <a:pt x="956782" y="838967"/>
                      <a:pt x="973927" y="845634"/>
                      <a:pt x="987262" y="857064"/>
                    </a:cubicBezTo>
                    <a:cubicBezTo>
                      <a:pt x="1038697" y="898974"/>
                      <a:pt x="1096799" y="915167"/>
                      <a:pt x="1163474" y="918024"/>
                    </a:cubicBezTo>
                    <a:cubicBezTo>
                      <a:pt x="1225387" y="919929"/>
                      <a:pt x="1281585" y="947552"/>
                      <a:pt x="1332067" y="979937"/>
                    </a:cubicBezTo>
                    <a:cubicBezTo>
                      <a:pt x="1422555" y="1037087"/>
                      <a:pt x="1520662" y="1066614"/>
                      <a:pt x="1627342" y="1078997"/>
                    </a:cubicBezTo>
                    <a:cubicBezTo>
                      <a:pt x="1758787" y="1093284"/>
                      <a:pt x="1824510" y="1162817"/>
                      <a:pt x="1854037" y="1292357"/>
                    </a:cubicBezTo>
                    <a:cubicBezTo>
                      <a:pt x="1871182" y="1369509"/>
                      <a:pt x="1872135" y="1448567"/>
                      <a:pt x="1879755" y="1525719"/>
                    </a:cubicBezTo>
                    <a:cubicBezTo>
                      <a:pt x="1896899" y="1707647"/>
                      <a:pt x="1902614" y="1890527"/>
                      <a:pt x="1927380" y="2072454"/>
                    </a:cubicBezTo>
                    <a:cubicBezTo>
                      <a:pt x="1940714" y="2151512"/>
                      <a:pt x="1967385" y="2224854"/>
                      <a:pt x="2005485" y="2294387"/>
                    </a:cubicBezTo>
                    <a:close/>
                  </a:path>
                </a:pathLst>
              </a:custGeom>
              <a:solidFill>
                <a:srgbClr val="FECB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0" name="Rectangle 9">
              <a:extLst>
                <a:ext uri="{FF2B5EF4-FFF2-40B4-BE49-F238E27FC236}">
                  <a16:creationId xmlns:a16="http://schemas.microsoft.com/office/drawing/2014/main" id="{E864E517-1EAE-4D25-80C5-D6B560B530D0}"/>
                </a:ext>
              </a:extLst>
            </p:cNvPr>
            <p:cNvSpPr/>
            <p:nvPr/>
          </p:nvSpPr>
          <p:spPr>
            <a:xfrm>
              <a:off x="1158431" y="4364985"/>
              <a:ext cx="629583" cy="628557"/>
            </a:xfrm>
            <a:custGeom>
              <a:avLst/>
              <a:gdLst/>
              <a:ahLst/>
              <a:cxnLst/>
              <a:rect l="l" t="t" r="r" b="b"/>
              <a:pathLst>
                <a:path w="3228210" h="3222968">
                  <a:moveTo>
                    <a:pt x="1619999" y="642446"/>
                  </a:moveTo>
                  <a:lnTo>
                    <a:pt x="2664115" y="1686562"/>
                  </a:lnTo>
                  <a:lnTo>
                    <a:pt x="2664116" y="1686562"/>
                  </a:lnTo>
                  <a:lnTo>
                    <a:pt x="2664116" y="3222968"/>
                  </a:lnTo>
                  <a:lnTo>
                    <a:pt x="2015013" y="3222968"/>
                  </a:lnTo>
                  <a:lnTo>
                    <a:pt x="2015013" y="2511495"/>
                  </a:lnTo>
                  <a:cubicBezTo>
                    <a:pt x="2015013" y="2399422"/>
                    <a:pt x="1924159" y="2308568"/>
                    <a:pt x="1812086" y="2308568"/>
                  </a:cubicBezTo>
                  <a:lnTo>
                    <a:pt x="1427912" y="2308568"/>
                  </a:lnTo>
                  <a:cubicBezTo>
                    <a:pt x="1315839" y="2308568"/>
                    <a:pt x="1224985" y="2399422"/>
                    <a:pt x="1224985" y="2511495"/>
                  </a:cubicBezTo>
                  <a:lnTo>
                    <a:pt x="1224985" y="3222968"/>
                  </a:lnTo>
                  <a:lnTo>
                    <a:pt x="575882" y="3222968"/>
                  </a:lnTo>
                  <a:lnTo>
                    <a:pt x="575882" y="1686562"/>
                  </a:lnTo>
                  <a:lnTo>
                    <a:pt x="575884" y="1686562"/>
                  </a:lnTo>
                  <a:close/>
                  <a:moveTo>
                    <a:pt x="509997" y="122689"/>
                  </a:moveTo>
                  <a:lnTo>
                    <a:pt x="942045" y="122689"/>
                  </a:lnTo>
                  <a:lnTo>
                    <a:pt x="942045" y="542556"/>
                  </a:lnTo>
                  <a:lnTo>
                    <a:pt x="509997" y="974604"/>
                  </a:lnTo>
                  <a:close/>
                  <a:moveTo>
                    <a:pt x="1620001" y="7099"/>
                  </a:moveTo>
                  <a:lnTo>
                    <a:pt x="3228210" y="1686560"/>
                  </a:lnTo>
                  <a:lnTo>
                    <a:pt x="2900441" y="1686560"/>
                  </a:lnTo>
                  <a:lnTo>
                    <a:pt x="1620001" y="349390"/>
                  </a:lnTo>
                  <a:close/>
                  <a:moveTo>
                    <a:pt x="1619999" y="0"/>
                  </a:moveTo>
                  <a:lnTo>
                    <a:pt x="1619999" y="342291"/>
                  </a:lnTo>
                  <a:lnTo>
                    <a:pt x="330172" y="1679462"/>
                  </a:lnTo>
                  <a:lnTo>
                    <a:pt x="0" y="167946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A0340E7-4297-4BD8-B8E6-6749382FA294}"/>
                </a:ext>
              </a:extLst>
            </p:cNvPr>
            <p:cNvSpPr/>
            <p:nvPr/>
          </p:nvSpPr>
          <p:spPr>
            <a:xfrm>
              <a:off x="1191846" y="3385664"/>
              <a:ext cx="635841" cy="468071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02884D73-858D-433D-9174-9751A26B81FC}"/>
              </a:ext>
            </a:extLst>
          </p:cNvPr>
          <p:cNvGrpSpPr/>
          <p:nvPr/>
        </p:nvGrpSpPr>
        <p:grpSpPr>
          <a:xfrm rot="5400000">
            <a:off x="8935110" y="2723547"/>
            <a:ext cx="1566194" cy="212224"/>
            <a:chOff x="9079204" y="2120042"/>
            <a:chExt cx="1013985" cy="212224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80A0AF0-44AB-4F9F-9340-4728617950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4" y="2120042"/>
              <a:ext cx="101398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6387068-954F-4451-9680-2AEA35A84A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7853" y="2222163"/>
              <a:ext cx="956686" cy="798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EF1A6BE-9900-4E19-A5B6-0BC4C94AC0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4" y="2325864"/>
              <a:ext cx="101398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3B3D0AD-D365-40C5-A450-DA618AB2D2C3}"/>
              </a:ext>
            </a:extLst>
          </p:cNvPr>
          <p:cNvGrpSpPr/>
          <p:nvPr/>
        </p:nvGrpSpPr>
        <p:grpSpPr>
          <a:xfrm>
            <a:off x="5952125" y="1817121"/>
            <a:ext cx="3657600" cy="212224"/>
            <a:chOff x="9079203" y="2120042"/>
            <a:chExt cx="3148579" cy="212224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B3FC3D5-0EC4-43B4-AB51-C4FB40A4F8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3" y="2120042"/>
              <a:ext cx="3148578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A540A47-4015-4B2A-81E8-B25BA53FF3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3" y="2222163"/>
              <a:ext cx="3148579" cy="798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BAD0360-77C5-4EDA-BD13-7578C205C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3" y="2325864"/>
              <a:ext cx="3148579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C02E89C-5A86-4121-A198-B840B3196BDF}"/>
              </a:ext>
            </a:extLst>
          </p:cNvPr>
          <p:cNvGrpSpPr/>
          <p:nvPr/>
        </p:nvGrpSpPr>
        <p:grpSpPr>
          <a:xfrm rot="16200000" flipH="1">
            <a:off x="5434719" y="2841021"/>
            <a:ext cx="1354104" cy="212224"/>
            <a:chOff x="9079204" y="2120042"/>
            <a:chExt cx="1013985" cy="212224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86F7430-9FA4-4C7D-B00E-B65D825D0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4" y="2120042"/>
              <a:ext cx="101398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DEB8F48-BEEF-45F4-B3C0-00AADF0877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7853" y="2222163"/>
              <a:ext cx="956686" cy="798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4F7316B-8E12-4DD2-A913-04DB6A353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4" y="2325864"/>
              <a:ext cx="101398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EFC8247-15B5-49E9-8258-DD6A7CF96E98}"/>
              </a:ext>
            </a:extLst>
          </p:cNvPr>
          <p:cNvGrpSpPr/>
          <p:nvPr/>
        </p:nvGrpSpPr>
        <p:grpSpPr>
          <a:xfrm rot="16200000" flipH="1">
            <a:off x="1426337" y="2600841"/>
            <a:ext cx="1354104" cy="212224"/>
            <a:chOff x="9079204" y="2120042"/>
            <a:chExt cx="1013985" cy="212224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183E93-8BBA-465C-B6A8-4A1C189BC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4" y="2120042"/>
              <a:ext cx="101398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044BA7B-0BA8-4125-A92A-2083715A17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7853" y="2222163"/>
              <a:ext cx="956686" cy="798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1F43AB2-EACF-49A0-8C53-C214BD27C9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4" y="2325864"/>
              <a:ext cx="101398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FB48F4B-6938-4A0B-8C38-BACDC420EDF6}"/>
              </a:ext>
            </a:extLst>
          </p:cNvPr>
          <p:cNvGrpSpPr/>
          <p:nvPr/>
        </p:nvGrpSpPr>
        <p:grpSpPr>
          <a:xfrm flipH="1">
            <a:off x="2204729" y="1817121"/>
            <a:ext cx="3657601" cy="212224"/>
            <a:chOff x="9095594" y="2120042"/>
            <a:chExt cx="997595" cy="212224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9B82BC8-0358-45DC-90AE-CB3374893C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5594" y="2120042"/>
              <a:ext cx="99759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64BC461-6591-4CC0-85E5-73DFF52235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5594" y="2222163"/>
              <a:ext cx="997595" cy="798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F0682EA-F778-4139-B9C1-6A46AF55B1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5594" y="2325864"/>
              <a:ext cx="99759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44EA162-ABE7-4005-B6D1-D0A24A05F6D5}"/>
              </a:ext>
            </a:extLst>
          </p:cNvPr>
          <p:cNvGrpSpPr/>
          <p:nvPr/>
        </p:nvGrpSpPr>
        <p:grpSpPr>
          <a:xfrm flipH="1">
            <a:off x="1948576" y="1774822"/>
            <a:ext cx="288839" cy="288839"/>
            <a:chOff x="10060500" y="2077743"/>
            <a:chExt cx="288839" cy="288839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3C6FD04-1EE5-43C0-B60D-2F4708C1E179}"/>
                </a:ext>
              </a:extLst>
            </p:cNvPr>
            <p:cNvSpPr/>
            <p:nvPr/>
          </p:nvSpPr>
          <p:spPr>
            <a:xfrm>
              <a:off x="10060500" y="2077743"/>
              <a:ext cx="288839" cy="288839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3311701-DC17-42C4-92DD-CBB04CEE6DDC}"/>
                </a:ext>
              </a:extLst>
            </p:cNvPr>
            <p:cNvSpPr/>
            <p:nvPr/>
          </p:nvSpPr>
          <p:spPr>
            <a:xfrm>
              <a:off x="10109200" y="2126443"/>
              <a:ext cx="191438" cy="191438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principales</a:t>
            </a:r>
            <a:endParaRPr lang="en-US" dirty="0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816D13D3-5439-4B96-B9FF-F094061BB9E7}"/>
              </a:ext>
            </a:extLst>
          </p:cNvPr>
          <p:cNvSpPr>
            <a:spLocks noChangeAspect="1"/>
          </p:cNvSpPr>
          <p:nvPr/>
        </p:nvSpPr>
        <p:spPr>
          <a:xfrm flipH="1">
            <a:off x="4872923" y="1354024"/>
            <a:ext cx="1965782" cy="1059131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BCD7A1-98C2-4C30-A737-0E1FDFEF719A}"/>
              </a:ext>
            </a:extLst>
          </p:cNvPr>
          <p:cNvGrpSpPr/>
          <p:nvPr/>
        </p:nvGrpSpPr>
        <p:grpSpPr>
          <a:xfrm>
            <a:off x="8432899" y="3560538"/>
            <a:ext cx="2562634" cy="1656033"/>
            <a:chOff x="9418332" y="2985792"/>
            <a:chExt cx="1377929" cy="890449"/>
          </a:xfrm>
          <a:solidFill>
            <a:schemeClr val="accent2"/>
          </a:solidFill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A9198FF-215A-4928-A7F6-3029684128BB}"/>
                </a:ext>
              </a:extLst>
            </p:cNvPr>
            <p:cNvGrpSpPr/>
            <p:nvPr/>
          </p:nvGrpSpPr>
          <p:grpSpPr>
            <a:xfrm>
              <a:off x="9418332" y="3429000"/>
              <a:ext cx="1377929" cy="447241"/>
              <a:chOff x="9418332" y="3429000"/>
              <a:chExt cx="1377929" cy="447241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DDF534ED-70D4-4939-AF9A-BFEB9D1A7582}"/>
                  </a:ext>
                </a:extLst>
              </p:cNvPr>
              <p:cNvSpPr/>
              <p:nvPr/>
            </p:nvSpPr>
            <p:spPr>
              <a:xfrm>
                <a:off x="9418332" y="3660420"/>
                <a:ext cx="1377929" cy="215821"/>
              </a:xfrm>
              <a:custGeom>
                <a:avLst/>
                <a:gdLst>
                  <a:gd name="connsiteX0" fmla="*/ 2123188 w 2324346"/>
                  <a:gd name="connsiteY0" fmla="*/ 127749 h 364054"/>
                  <a:gd name="connsiteX1" fmla="*/ 2067056 w 2324346"/>
                  <a:gd name="connsiteY1" fmla="*/ 183881 h 364054"/>
                  <a:gd name="connsiteX2" fmla="*/ 2123188 w 2324346"/>
                  <a:gd name="connsiteY2" fmla="*/ 240013 h 364054"/>
                  <a:gd name="connsiteX3" fmla="*/ 2179320 w 2324346"/>
                  <a:gd name="connsiteY3" fmla="*/ 183881 h 364054"/>
                  <a:gd name="connsiteX4" fmla="*/ 2123188 w 2324346"/>
                  <a:gd name="connsiteY4" fmla="*/ 127749 h 364054"/>
                  <a:gd name="connsiteX5" fmla="*/ 1803836 w 2324346"/>
                  <a:gd name="connsiteY5" fmla="*/ 127749 h 364054"/>
                  <a:gd name="connsiteX6" fmla="*/ 1747704 w 2324346"/>
                  <a:gd name="connsiteY6" fmla="*/ 183881 h 364054"/>
                  <a:gd name="connsiteX7" fmla="*/ 1803836 w 2324346"/>
                  <a:gd name="connsiteY7" fmla="*/ 240013 h 364054"/>
                  <a:gd name="connsiteX8" fmla="*/ 1859968 w 2324346"/>
                  <a:gd name="connsiteY8" fmla="*/ 183881 h 364054"/>
                  <a:gd name="connsiteX9" fmla="*/ 1803836 w 2324346"/>
                  <a:gd name="connsiteY9" fmla="*/ 127749 h 364054"/>
                  <a:gd name="connsiteX10" fmla="*/ 1484484 w 2324346"/>
                  <a:gd name="connsiteY10" fmla="*/ 127749 h 364054"/>
                  <a:gd name="connsiteX11" fmla="*/ 1428352 w 2324346"/>
                  <a:gd name="connsiteY11" fmla="*/ 183881 h 364054"/>
                  <a:gd name="connsiteX12" fmla="*/ 1484484 w 2324346"/>
                  <a:gd name="connsiteY12" fmla="*/ 240013 h 364054"/>
                  <a:gd name="connsiteX13" fmla="*/ 1540616 w 2324346"/>
                  <a:gd name="connsiteY13" fmla="*/ 183881 h 364054"/>
                  <a:gd name="connsiteX14" fmla="*/ 1484484 w 2324346"/>
                  <a:gd name="connsiteY14" fmla="*/ 127749 h 364054"/>
                  <a:gd name="connsiteX15" fmla="*/ 1165131 w 2324346"/>
                  <a:gd name="connsiteY15" fmla="*/ 127749 h 364054"/>
                  <a:gd name="connsiteX16" fmla="*/ 1108999 w 2324346"/>
                  <a:gd name="connsiteY16" fmla="*/ 183881 h 364054"/>
                  <a:gd name="connsiteX17" fmla="*/ 1165131 w 2324346"/>
                  <a:gd name="connsiteY17" fmla="*/ 240013 h 364054"/>
                  <a:gd name="connsiteX18" fmla="*/ 1221263 w 2324346"/>
                  <a:gd name="connsiteY18" fmla="*/ 183881 h 364054"/>
                  <a:gd name="connsiteX19" fmla="*/ 1165131 w 2324346"/>
                  <a:gd name="connsiteY19" fmla="*/ 127749 h 364054"/>
                  <a:gd name="connsiteX20" fmla="*/ 845779 w 2324346"/>
                  <a:gd name="connsiteY20" fmla="*/ 127749 h 364054"/>
                  <a:gd name="connsiteX21" fmla="*/ 789647 w 2324346"/>
                  <a:gd name="connsiteY21" fmla="*/ 183881 h 364054"/>
                  <a:gd name="connsiteX22" fmla="*/ 845779 w 2324346"/>
                  <a:gd name="connsiteY22" fmla="*/ 240013 h 364054"/>
                  <a:gd name="connsiteX23" fmla="*/ 901911 w 2324346"/>
                  <a:gd name="connsiteY23" fmla="*/ 183881 h 364054"/>
                  <a:gd name="connsiteX24" fmla="*/ 845779 w 2324346"/>
                  <a:gd name="connsiteY24" fmla="*/ 127749 h 364054"/>
                  <a:gd name="connsiteX25" fmla="*/ 526427 w 2324346"/>
                  <a:gd name="connsiteY25" fmla="*/ 127749 h 364054"/>
                  <a:gd name="connsiteX26" fmla="*/ 470295 w 2324346"/>
                  <a:gd name="connsiteY26" fmla="*/ 183881 h 364054"/>
                  <a:gd name="connsiteX27" fmla="*/ 526427 w 2324346"/>
                  <a:gd name="connsiteY27" fmla="*/ 240013 h 364054"/>
                  <a:gd name="connsiteX28" fmla="*/ 582559 w 2324346"/>
                  <a:gd name="connsiteY28" fmla="*/ 183881 h 364054"/>
                  <a:gd name="connsiteX29" fmla="*/ 526427 w 2324346"/>
                  <a:gd name="connsiteY29" fmla="*/ 127749 h 364054"/>
                  <a:gd name="connsiteX30" fmla="*/ 207075 w 2324346"/>
                  <a:gd name="connsiteY30" fmla="*/ 127749 h 364054"/>
                  <a:gd name="connsiteX31" fmla="*/ 150943 w 2324346"/>
                  <a:gd name="connsiteY31" fmla="*/ 183881 h 364054"/>
                  <a:gd name="connsiteX32" fmla="*/ 207075 w 2324346"/>
                  <a:gd name="connsiteY32" fmla="*/ 240013 h 364054"/>
                  <a:gd name="connsiteX33" fmla="*/ 263207 w 2324346"/>
                  <a:gd name="connsiteY33" fmla="*/ 183881 h 364054"/>
                  <a:gd name="connsiteX34" fmla="*/ 207075 w 2324346"/>
                  <a:gd name="connsiteY34" fmla="*/ 127749 h 364054"/>
                  <a:gd name="connsiteX35" fmla="*/ 2123188 w 2324346"/>
                  <a:gd name="connsiteY35" fmla="*/ 71617 h 364054"/>
                  <a:gd name="connsiteX36" fmla="*/ 2235452 w 2324346"/>
                  <a:gd name="connsiteY36" fmla="*/ 183881 h 364054"/>
                  <a:gd name="connsiteX37" fmla="*/ 2123188 w 2324346"/>
                  <a:gd name="connsiteY37" fmla="*/ 296145 h 364054"/>
                  <a:gd name="connsiteX38" fmla="*/ 2010924 w 2324346"/>
                  <a:gd name="connsiteY38" fmla="*/ 183881 h 364054"/>
                  <a:gd name="connsiteX39" fmla="*/ 2123188 w 2324346"/>
                  <a:gd name="connsiteY39" fmla="*/ 71617 h 364054"/>
                  <a:gd name="connsiteX40" fmla="*/ 1803836 w 2324346"/>
                  <a:gd name="connsiteY40" fmla="*/ 71617 h 364054"/>
                  <a:gd name="connsiteX41" fmla="*/ 1916100 w 2324346"/>
                  <a:gd name="connsiteY41" fmla="*/ 183881 h 364054"/>
                  <a:gd name="connsiteX42" fmla="*/ 1803836 w 2324346"/>
                  <a:gd name="connsiteY42" fmla="*/ 296145 h 364054"/>
                  <a:gd name="connsiteX43" fmla="*/ 1691572 w 2324346"/>
                  <a:gd name="connsiteY43" fmla="*/ 183881 h 364054"/>
                  <a:gd name="connsiteX44" fmla="*/ 1803836 w 2324346"/>
                  <a:gd name="connsiteY44" fmla="*/ 71617 h 364054"/>
                  <a:gd name="connsiteX45" fmla="*/ 1484484 w 2324346"/>
                  <a:gd name="connsiteY45" fmla="*/ 71617 h 364054"/>
                  <a:gd name="connsiteX46" fmla="*/ 1596748 w 2324346"/>
                  <a:gd name="connsiteY46" fmla="*/ 183881 h 364054"/>
                  <a:gd name="connsiteX47" fmla="*/ 1484484 w 2324346"/>
                  <a:gd name="connsiteY47" fmla="*/ 296145 h 364054"/>
                  <a:gd name="connsiteX48" fmla="*/ 1372220 w 2324346"/>
                  <a:gd name="connsiteY48" fmla="*/ 183881 h 364054"/>
                  <a:gd name="connsiteX49" fmla="*/ 1484484 w 2324346"/>
                  <a:gd name="connsiteY49" fmla="*/ 71617 h 364054"/>
                  <a:gd name="connsiteX50" fmla="*/ 1165131 w 2324346"/>
                  <a:gd name="connsiteY50" fmla="*/ 71617 h 364054"/>
                  <a:gd name="connsiteX51" fmla="*/ 1277395 w 2324346"/>
                  <a:gd name="connsiteY51" fmla="*/ 183881 h 364054"/>
                  <a:gd name="connsiteX52" fmla="*/ 1165131 w 2324346"/>
                  <a:gd name="connsiteY52" fmla="*/ 296145 h 364054"/>
                  <a:gd name="connsiteX53" fmla="*/ 1052867 w 2324346"/>
                  <a:gd name="connsiteY53" fmla="*/ 183881 h 364054"/>
                  <a:gd name="connsiteX54" fmla="*/ 1165131 w 2324346"/>
                  <a:gd name="connsiteY54" fmla="*/ 71617 h 364054"/>
                  <a:gd name="connsiteX55" fmla="*/ 845779 w 2324346"/>
                  <a:gd name="connsiteY55" fmla="*/ 71617 h 364054"/>
                  <a:gd name="connsiteX56" fmla="*/ 958043 w 2324346"/>
                  <a:gd name="connsiteY56" fmla="*/ 183881 h 364054"/>
                  <a:gd name="connsiteX57" fmla="*/ 845779 w 2324346"/>
                  <a:gd name="connsiteY57" fmla="*/ 296145 h 364054"/>
                  <a:gd name="connsiteX58" fmla="*/ 733515 w 2324346"/>
                  <a:gd name="connsiteY58" fmla="*/ 183881 h 364054"/>
                  <a:gd name="connsiteX59" fmla="*/ 845779 w 2324346"/>
                  <a:gd name="connsiteY59" fmla="*/ 71617 h 364054"/>
                  <a:gd name="connsiteX60" fmla="*/ 526427 w 2324346"/>
                  <a:gd name="connsiteY60" fmla="*/ 71617 h 364054"/>
                  <a:gd name="connsiteX61" fmla="*/ 638691 w 2324346"/>
                  <a:gd name="connsiteY61" fmla="*/ 183881 h 364054"/>
                  <a:gd name="connsiteX62" fmla="*/ 526427 w 2324346"/>
                  <a:gd name="connsiteY62" fmla="*/ 296145 h 364054"/>
                  <a:gd name="connsiteX63" fmla="*/ 414163 w 2324346"/>
                  <a:gd name="connsiteY63" fmla="*/ 183881 h 364054"/>
                  <a:gd name="connsiteX64" fmla="*/ 526427 w 2324346"/>
                  <a:gd name="connsiteY64" fmla="*/ 71617 h 364054"/>
                  <a:gd name="connsiteX65" fmla="*/ 207075 w 2324346"/>
                  <a:gd name="connsiteY65" fmla="*/ 71617 h 364054"/>
                  <a:gd name="connsiteX66" fmla="*/ 319339 w 2324346"/>
                  <a:gd name="connsiteY66" fmla="*/ 183881 h 364054"/>
                  <a:gd name="connsiteX67" fmla="*/ 207075 w 2324346"/>
                  <a:gd name="connsiteY67" fmla="*/ 296145 h 364054"/>
                  <a:gd name="connsiteX68" fmla="*/ 94811 w 2324346"/>
                  <a:gd name="connsiteY68" fmla="*/ 183881 h 364054"/>
                  <a:gd name="connsiteX69" fmla="*/ 207075 w 2324346"/>
                  <a:gd name="connsiteY69" fmla="*/ 71617 h 364054"/>
                  <a:gd name="connsiteX70" fmla="*/ 182844 w 2324346"/>
                  <a:gd name="connsiteY70" fmla="*/ 45713 h 364054"/>
                  <a:gd name="connsiteX71" fmla="*/ 46530 w 2324346"/>
                  <a:gd name="connsiteY71" fmla="*/ 182027 h 364054"/>
                  <a:gd name="connsiteX72" fmla="*/ 182844 w 2324346"/>
                  <a:gd name="connsiteY72" fmla="*/ 318341 h 364054"/>
                  <a:gd name="connsiteX73" fmla="*/ 2141502 w 2324346"/>
                  <a:gd name="connsiteY73" fmla="*/ 318341 h 364054"/>
                  <a:gd name="connsiteX74" fmla="*/ 2277816 w 2324346"/>
                  <a:gd name="connsiteY74" fmla="*/ 182027 h 364054"/>
                  <a:gd name="connsiteX75" fmla="*/ 2141502 w 2324346"/>
                  <a:gd name="connsiteY75" fmla="*/ 45713 h 364054"/>
                  <a:gd name="connsiteX76" fmla="*/ 182027 w 2324346"/>
                  <a:gd name="connsiteY76" fmla="*/ 0 h 364054"/>
                  <a:gd name="connsiteX77" fmla="*/ 2142319 w 2324346"/>
                  <a:gd name="connsiteY77" fmla="*/ 0 h 364054"/>
                  <a:gd name="connsiteX78" fmla="*/ 2324346 w 2324346"/>
                  <a:gd name="connsiteY78" fmla="*/ 182027 h 364054"/>
                  <a:gd name="connsiteX79" fmla="*/ 2142319 w 2324346"/>
                  <a:gd name="connsiteY79" fmla="*/ 364054 h 364054"/>
                  <a:gd name="connsiteX80" fmla="*/ 182027 w 2324346"/>
                  <a:gd name="connsiteY80" fmla="*/ 364054 h 364054"/>
                  <a:gd name="connsiteX81" fmla="*/ 0 w 2324346"/>
                  <a:gd name="connsiteY81" fmla="*/ 182027 h 364054"/>
                  <a:gd name="connsiteX82" fmla="*/ 182027 w 2324346"/>
                  <a:gd name="connsiteY82" fmla="*/ 0 h 364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2324346" h="364054">
                    <a:moveTo>
                      <a:pt x="2123188" y="127749"/>
                    </a:moveTo>
                    <a:cubicBezTo>
                      <a:pt x="2092187" y="127749"/>
                      <a:pt x="2067056" y="152880"/>
                      <a:pt x="2067056" y="183881"/>
                    </a:cubicBezTo>
                    <a:cubicBezTo>
                      <a:pt x="2067056" y="214882"/>
                      <a:pt x="2092187" y="240013"/>
                      <a:pt x="2123188" y="240013"/>
                    </a:cubicBezTo>
                    <a:cubicBezTo>
                      <a:pt x="2154189" y="240013"/>
                      <a:pt x="2179320" y="214882"/>
                      <a:pt x="2179320" y="183881"/>
                    </a:cubicBezTo>
                    <a:cubicBezTo>
                      <a:pt x="2179320" y="152880"/>
                      <a:pt x="2154189" y="127749"/>
                      <a:pt x="2123188" y="127749"/>
                    </a:cubicBezTo>
                    <a:close/>
                    <a:moveTo>
                      <a:pt x="1803836" y="127749"/>
                    </a:moveTo>
                    <a:cubicBezTo>
                      <a:pt x="1772835" y="127749"/>
                      <a:pt x="1747704" y="152880"/>
                      <a:pt x="1747704" y="183881"/>
                    </a:cubicBezTo>
                    <a:cubicBezTo>
                      <a:pt x="1747704" y="214882"/>
                      <a:pt x="1772835" y="240013"/>
                      <a:pt x="1803836" y="240013"/>
                    </a:cubicBezTo>
                    <a:cubicBezTo>
                      <a:pt x="1834837" y="240013"/>
                      <a:pt x="1859968" y="214882"/>
                      <a:pt x="1859968" y="183881"/>
                    </a:cubicBezTo>
                    <a:cubicBezTo>
                      <a:pt x="1859968" y="152880"/>
                      <a:pt x="1834837" y="127749"/>
                      <a:pt x="1803836" y="127749"/>
                    </a:cubicBezTo>
                    <a:close/>
                    <a:moveTo>
                      <a:pt x="1484484" y="127749"/>
                    </a:moveTo>
                    <a:cubicBezTo>
                      <a:pt x="1453483" y="127749"/>
                      <a:pt x="1428352" y="152880"/>
                      <a:pt x="1428352" y="183881"/>
                    </a:cubicBezTo>
                    <a:cubicBezTo>
                      <a:pt x="1428352" y="214882"/>
                      <a:pt x="1453483" y="240013"/>
                      <a:pt x="1484484" y="240013"/>
                    </a:cubicBezTo>
                    <a:cubicBezTo>
                      <a:pt x="1515485" y="240013"/>
                      <a:pt x="1540616" y="214882"/>
                      <a:pt x="1540616" y="183881"/>
                    </a:cubicBezTo>
                    <a:cubicBezTo>
                      <a:pt x="1540616" y="152880"/>
                      <a:pt x="1515485" y="127749"/>
                      <a:pt x="1484484" y="127749"/>
                    </a:cubicBezTo>
                    <a:close/>
                    <a:moveTo>
                      <a:pt x="1165131" y="127749"/>
                    </a:moveTo>
                    <a:cubicBezTo>
                      <a:pt x="1134130" y="127749"/>
                      <a:pt x="1108999" y="152880"/>
                      <a:pt x="1108999" y="183881"/>
                    </a:cubicBezTo>
                    <a:cubicBezTo>
                      <a:pt x="1108999" y="214882"/>
                      <a:pt x="1134130" y="240013"/>
                      <a:pt x="1165131" y="240013"/>
                    </a:cubicBezTo>
                    <a:cubicBezTo>
                      <a:pt x="1196132" y="240013"/>
                      <a:pt x="1221263" y="214882"/>
                      <a:pt x="1221263" y="183881"/>
                    </a:cubicBezTo>
                    <a:cubicBezTo>
                      <a:pt x="1221263" y="152880"/>
                      <a:pt x="1196132" y="127749"/>
                      <a:pt x="1165131" y="127749"/>
                    </a:cubicBezTo>
                    <a:close/>
                    <a:moveTo>
                      <a:pt x="845779" y="127749"/>
                    </a:moveTo>
                    <a:cubicBezTo>
                      <a:pt x="814778" y="127749"/>
                      <a:pt x="789647" y="152880"/>
                      <a:pt x="789647" y="183881"/>
                    </a:cubicBezTo>
                    <a:cubicBezTo>
                      <a:pt x="789647" y="214882"/>
                      <a:pt x="814778" y="240013"/>
                      <a:pt x="845779" y="240013"/>
                    </a:cubicBezTo>
                    <a:cubicBezTo>
                      <a:pt x="876780" y="240013"/>
                      <a:pt x="901911" y="214882"/>
                      <a:pt x="901911" y="183881"/>
                    </a:cubicBezTo>
                    <a:cubicBezTo>
                      <a:pt x="901911" y="152880"/>
                      <a:pt x="876780" y="127749"/>
                      <a:pt x="845779" y="127749"/>
                    </a:cubicBezTo>
                    <a:close/>
                    <a:moveTo>
                      <a:pt x="526427" y="127749"/>
                    </a:moveTo>
                    <a:cubicBezTo>
                      <a:pt x="495426" y="127749"/>
                      <a:pt x="470295" y="152880"/>
                      <a:pt x="470295" y="183881"/>
                    </a:cubicBezTo>
                    <a:cubicBezTo>
                      <a:pt x="470295" y="214882"/>
                      <a:pt x="495426" y="240013"/>
                      <a:pt x="526427" y="240013"/>
                    </a:cubicBezTo>
                    <a:cubicBezTo>
                      <a:pt x="557428" y="240013"/>
                      <a:pt x="582559" y="214882"/>
                      <a:pt x="582559" y="183881"/>
                    </a:cubicBezTo>
                    <a:cubicBezTo>
                      <a:pt x="582559" y="152880"/>
                      <a:pt x="557428" y="127749"/>
                      <a:pt x="526427" y="127749"/>
                    </a:cubicBezTo>
                    <a:close/>
                    <a:moveTo>
                      <a:pt x="207075" y="127749"/>
                    </a:moveTo>
                    <a:cubicBezTo>
                      <a:pt x="176074" y="127749"/>
                      <a:pt x="150943" y="152880"/>
                      <a:pt x="150943" y="183881"/>
                    </a:cubicBezTo>
                    <a:cubicBezTo>
                      <a:pt x="150943" y="214882"/>
                      <a:pt x="176074" y="240013"/>
                      <a:pt x="207075" y="240013"/>
                    </a:cubicBezTo>
                    <a:cubicBezTo>
                      <a:pt x="238076" y="240013"/>
                      <a:pt x="263207" y="214882"/>
                      <a:pt x="263207" y="183881"/>
                    </a:cubicBezTo>
                    <a:cubicBezTo>
                      <a:pt x="263207" y="152880"/>
                      <a:pt x="238076" y="127749"/>
                      <a:pt x="207075" y="127749"/>
                    </a:cubicBezTo>
                    <a:close/>
                    <a:moveTo>
                      <a:pt x="2123188" y="71617"/>
                    </a:moveTo>
                    <a:cubicBezTo>
                      <a:pt x="2185190" y="71617"/>
                      <a:pt x="2235452" y="121879"/>
                      <a:pt x="2235452" y="183881"/>
                    </a:cubicBezTo>
                    <a:cubicBezTo>
                      <a:pt x="2235452" y="245883"/>
                      <a:pt x="2185190" y="296145"/>
                      <a:pt x="2123188" y="296145"/>
                    </a:cubicBezTo>
                    <a:cubicBezTo>
                      <a:pt x="2061186" y="296145"/>
                      <a:pt x="2010924" y="245883"/>
                      <a:pt x="2010924" y="183881"/>
                    </a:cubicBezTo>
                    <a:cubicBezTo>
                      <a:pt x="2010924" y="121879"/>
                      <a:pt x="2061186" y="71617"/>
                      <a:pt x="2123188" y="71617"/>
                    </a:cubicBezTo>
                    <a:close/>
                    <a:moveTo>
                      <a:pt x="1803836" y="71617"/>
                    </a:moveTo>
                    <a:cubicBezTo>
                      <a:pt x="1865838" y="71617"/>
                      <a:pt x="1916100" y="121879"/>
                      <a:pt x="1916100" y="183881"/>
                    </a:cubicBezTo>
                    <a:cubicBezTo>
                      <a:pt x="1916100" y="245883"/>
                      <a:pt x="1865838" y="296145"/>
                      <a:pt x="1803836" y="296145"/>
                    </a:cubicBezTo>
                    <a:cubicBezTo>
                      <a:pt x="1741834" y="296145"/>
                      <a:pt x="1691572" y="245883"/>
                      <a:pt x="1691572" y="183881"/>
                    </a:cubicBezTo>
                    <a:cubicBezTo>
                      <a:pt x="1691572" y="121879"/>
                      <a:pt x="1741834" y="71617"/>
                      <a:pt x="1803836" y="71617"/>
                    </a:cubicBezTo>
                    <a:close/>
                    <a:moveTo>
                      <a:pt x="1484484" y="71617"/>
                    </a:moveTo>
                    <a:cubicBezTo>
                      <a:pt x="1546486" y="71617"/>
                      <a:pt x="1596748" y="121879"/>
                      <a:pt x="1596748" y="183881"/>
                    </a:cubicBezTo>
                    <a:cubicBezTo>
                      <a:pt x="1596748" y="245883"/>
                      <a:pt x="1546486" y="296145"/>
                      <a:pt x="1484484" y="296145"/>
                    </a:cubicBezTo>
                    <a:cubicBezTo>
                      <a:pt x="1422482" y="296145"/>
                      <a:pt x="1372220" y="245883"/>
                      <a:pt x="1372220" y="183881"/>
                    </a:cubicBezTo>
                    <a:cubicBezTo>
                      <a:pt x="1372220" y="121879"/>
                      <a:pt x="1422482" y="71617"/>
                      <a:pt x="1484484" y="71617"/>
                    </a:cubicBezTo>
                    <a:close/>
                    <a:moveTo>
                      <a:pt x="1165131" y="71617"/>
                    </a:moveTo>
                    <a:cubicBezTo>
                      <a:pt x="1227133" y="71617"/>
                      <a:pt x="1277395" y="121879"/>
                      <a:pt x="1277395" y="183881"/>
                    </a:cubicBezTo>
                    <a:cubicBezTo>
                      <a:pt x="1277395" y="245883"/>
                      <a:pt x="1227133" y="296145"/>
                      <a:pt x="1165131" y="296145"/>
                    </a:cubicBezTo>
                    <a:cubicBezTo>
                      <a:pt x="1103129" y="296145"/>
                      <a:pt x="1052867" y="245883"/>
                      <a:pt x="1052867" y="183881"/>
                    </a:cubicBezTo>
                    <a:cubicBezTo>
                      <a:pt x="1052867" y="121879"/>
                      <a:pt x="1103129" y="71617"/>
                      <a:pt x="1165131" y="71617"/>
                    </a:cubicBezTo>
                    <a:close/>
                    <a:moveTo>
                      <a:pt x="845779" y="71617"/>
                    </a:moveTo>
                    <a:cubicBezTo>
                      <a:pt x="907781" y="71617"/>
                      <a:pt x="958043" y="121879"/>
                      <a:pt x="958043" y="183881"/>
                    </a:cubicBezTo>
                    <a:cubicBezTo>
                      <a:pt x="958043" y="245883"/>
                      <a:pt x="907781" y="296145"/>
                      <a:pt x="845779" y="296145"/>
                    </a:cubicBezTo>
                    <a:cubicBezTo>
                      <a:pt x="783777" y="296145"/>
                      <a:pt x="733515" y="245883"/>
                      <a:pt x="733515" y="183881"/>
                    </a:cubicBezTo>
                    <a:cubicBezTo>
                      <a:pt x="733515" y="121879"/>
                      <a:pt x="783777" y="71617"/>
                      <a:pt x="845779" y="71617"/>
                    </a:cubicBezTo>
                    <a:close/>
                    <a:moveTo>
                      <a:pt x="526427" y="71617"/>
                    </a:moveTo>
                    <a:cubicBezTo>
                      <a:pt x="588429" y="71617"/>
                      <a:pt x="638691" y="121879"/>
                      <a:pt x="638691" y="183881"/>
                    </a:cubicBezTo>
                    <a:cubicBezTo>
                      <a:pt x="638691" y="245883"/>
                      <a:pt x="588429" y="296145"/>
                      <a:pt x="526427" y="296145"/>
                    </a:cubicBezTo>
                    <a:cubicBezTo>
                      <a:pt x="464425" y="296145"/>
                      <a:pt x="414163" y="245883"/>
                      <a:pt x="414163" y="183881"/>
                    </a:cubicBezTo>
                    <a:cubicBezTo>
                      <a:pt x="414163" y="121879"/>
                      <a:pt x="464425" y="71617"/>
                      <a:pt x="526427" y="71617"/>
                    </a:cubicBezTo>
                    <a:close/>
                    <a:moveTo>
                      <a:pt x="207075" y="71617"/>
                    </a:moveTo>
                    <a:cubicBezTo>
                      <a:pt x="269077" y="71617"/>
                      <a:pt x="319339" y="121879"/>
                      <a:pt x="319339" y="183881"/>
                    </a:cubicBezTo>
                    <a:cubicBezTo>
                      <a:pt x="319339" y="245883"/>
                      <a:pt x="269077" y="296145"/>
                      <a:pt x="207075" y="296145"/>
                    </a:cubicBezTo>
                    <a:cubicBezTo>
                      <a:pt x="145073" y="296145"/>
                      <a:pt x="94811" y="245883"/>
                      <a:pt x="94811" y="183881"/>
                    </a:cubicBezTo>
                    <a:cubicBezTo>
                      <a:pt x="94811" y="121879"/>
                      <a:pt x="145073" y="71617"/>
                      <a:pt x="207075" y="71617"/>
                    </a:cubicBezTo>
                    <a:close/>
                    <a:moveTo>
                      <a:pt x="182844" y="45713"/>
                    </a:moveTo>
                    <a:cubicBezTo>
                      <a:pt x="107560" y="45713"/>
                      <a:pt x="46530" y="106743"/>
                      <a:pt x="46530" y="182027"/>
                    </a:cubicBezTo>
                    <a:cubicBezTo>
                      <a:pt x="46530" y="257311"/>
                      <a:pt x="107560" y="318341"/>
                      <a:pt x="182844" y="318341"/>
                    </a:cubicBezTo>
                    <a:lnTo>
                      <a:pt x="2141502" y="318341"/>
                    </a:lnTo>
                    <a:cubicBezTo>
                      <a:pt x="2216786" y="318341"/>
                      <a:pt x="2277816" y="257311"/>
                      <a:pt x="2277816" y="182027"/>
                    </a:cubicBezTo>
                    <a:cubicBezTo>
                      <a:pt x="2277816" y="106743"/>
                      <a:pt x="2216786" y="45713"/>
                      <a:pt x="2141502" y="45713"/>
                    </a:cubicBezTo>
                    <a:close/>
                    <a:moveTo>
                      <a:pt x="182027" y="0"/>
                    </a:moveTo>
                    <a:lnTo>
                      <a:pt x="2142319" y="0"/>
                    </a:lnTo>
                    <a:cubicBezTo>
                      <a:pt x="2242850" y="0"/>
                      <a:pt x="2324346" y="81496"/>
                      <a:pt x="2324346" y="182027"/>
                    </a:cubicBezTo>
                    <a:cubicBezTo>
                      <a:pt x="2324346" y="282558"/>
                      <a:pt x="2242850" y="364054"/>
                      <a:pt x="2142319" y="364054"/>
                    </a:cubicBezTo>
                    <a:lnTo>
                      <a:pt x="182027" y="364054"/>
                    </a:lnTo>
                    <a:cubicBezTo>
                      <a:pt x="81496" y="364054"/>
                      <a:pt x="0" y="282558"/>
                      <a:pt x="0" y="182027"/>
                    </a:cubicBezTo>
                    <a:cubicBezTo>
                      <a:pt x="0" y="81496"/>
                      <a:pt x="81496" y="0"/>
                      <a:pt x="1820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CF3A8E8-A58E-4ED0-8E68-AF2E369B8BD5}"/>
                  </a:ext>
                </a:extLst>
              </p:cNvPr>
              <p:cNvSpPr/>
              <p:nvPr/>
            </p:nvSpPr>
            <p:spPr>
              <a:xfrm>
                <a:off x="9989592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4BD4196-731F-472A-9D83-F798B047493B}"/>
                  </a:ext>
                </a:extLst>
              </p:cNvPr>
              <p:cNvSpPr/>
              <p:nvPr/>
            </p:nvSpPr>
            <p:spPr>
              <a:xfrm>
                <a:off x="10235066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08BBDB6-11F8-4AF8-91F4-4C3AB749AC03}"/>
                  </a:ext>
                </a:extLst>
              </p:cNvPr>
              <p:cNvSpPr/>
              <p:nvPr/>
            </p:nvSpPr>
            <p:spPr>
              <a:xfrm>
                <a:off x="10480540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80EE561-204A-41B6-BE9F-F53D94D782BC}"/>
                  </a:ext>
                </a:extLst>
              </p:cNvPr>
              <p:cNvSpPr/>
              <p:nvPr/>
            </p:nvSpPr>
            <p:spPr>
              <a:xfrm>
                <a:off x="9498644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9C4C8FD-A97E-4F85-B3F7-9FB0B5630F6B}"/>
                  </a:ext>
                </a:extLst>
              </p:cNvPr>
              <p:cNvSpPr/>
              <p:nvPr/>
            </p:nvSpPr>
            <p:spPr>
              <a:xfrm>
                <a:off x="9744118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2B7DC31-0F5C-45B2-8C02-5F200CAEDCDF}"/>
                </a:ext>
              </a:extLst>
            </p:cNvPr>
            <p:cNvSpPr/>
            <p:nvPr/>
          </p:nvSpPr>
          <p:spPr>
            <a:xfrm>
              <a:off x="9838978" y="2985792"/>
              <a:ext cx="505789" cy="372334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BC81CA8-37ED-44CF-A8B9-DBE5544C0078}"/>
              </a:ext>
            </a:extLst>
          </p:cNvPr>
          <p:cNvGrpSpPr/>
          <p:nvPr/>
        </p:nvGrpSpPr>
        <p:grpSpPr>
          <a:xfrm>
            <a:off x="869593" y="3429001"/>
            <a:ext cx="3415480" cy="1885954"/>
            <a:chOff x="673432" y="3320684"/>
            <a:chExt cx="3807801" cy="210258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1136F17-D227-4171-95F3-40881E4E8FA0}"/>
                </a:ext>
              </a:extLst>
            </p:cNvPr>
            <p:cNvGrpSpPr/>
            <p:nvPr/>
          </p:nvGrpSpPr>
          <p:grpSpPr>
            <a:xfrm>
              <a:off x="1029933" y="3320684"/>
              <a:ext cx="2110921" cy="1718271"/>
              <a:chOff x="624232" y="4555242"/>
              <a:chExt cx="1251694" cy="1018868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FBF6A61-F1F2-4088-8DF6-E34558F26ACF}"/>
                  </a:ext>
                </a:extLst>
              </p:cNvPr>
              <p:cNvSpPr/>
              <p:nvPr/>
            </p:nvSpPr>
            <p:spPr>
              <a:xfrm>
                <a:off x="666360" y="4595146"/>
                <a:ext cx="1209566" cy="72424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ounded Rectangle 3">
                <a:extLst>
                  <a:ext uri="{FF2B5EF4-FFF2-40B4-BE49-F238E27FC236}">
                    <a16:creationId xmlns:a16="http://schemas.microsoft.com/office/drawing/2014/main" id="{0146DBD1-E1A0-4D73-B6D2-432CC0CD24E1}"/>
                  </a:ext>
                </a:extLst>
              </p:cNvPr>
              <p:cNvSpPr/>
              <p:nvPr/>
            </p:nvSpPr>
            <p:spPr>
              <a:xfrm>
                <a:off x="624232" y="4555242"/>
                <a:ext cx="1251694" cy="1018868"/>
              </a:xfrm>
              <a:custGeom>
                <a:avLst/>
                <a:gdLst/>
                <a:ahLst/>
                <a:cxnLst/>
                <a:rect l="l" t="t" r="r" b="b"/>
                <a:pathLst>
                  <a:path w="2481182" h="2019660">
                    <a:moveTo>
                      <a:pt x="1240591" y="1481245"/>
                    </a:moveTo>
                    <a:cubicBezTo>
                      <a:pt x="1201062" y="1481245"/>
                      <a:pt x="1169018" y="1511885"/>
                      <a:pt x="1169018" y="1549682"/>
                    </a:cubicBezTo>
                    <a:cubicBezTo>
                      <a:pt x="1169018" y="1587479"/>
                      <a:pt x="1201062" y="1618119"/>
                      <a:pt x="1240591" y="1618119"/>
                    </a:cubicBezTo>
                    <a:cubicBezTo>
                      <a:pt x="1280120" y="1618119"/>
                      <a:pt x="1312164" y="1587479"/>
                      <a:pt x="1312164" y="1549682"/>
                    </a:cubicBezTo>
                    <a:cubicBezTo>
                      <a:pt x="1312164" y="1511885"/>
                      <a:pt x="1280120" y="1481245"/>
                      <a:pt x="1240591" y="1481245"/>
                    </a:cubicBezTo>
                    <a:close/>
                    <a:moveTo>
                      <a:pt x="95430" y="81527"/>
                    </a:moveTo>
                    <a:lnTo>
                      <a:pt x="95430" y="91249"/>
                    </a:lnTo>
                    <a:lnTo>
                      <a:pt x="95430" y="1336786"/>
                    </a:lnTo>
                    <a:lnTo>
                      <a:pt x="95430" y="1414360"/>
                    </a:lnTo>
                    <a:lnTo>
                      <a:pt x="2385752" y="1414360"/>
                    </a:lnTo>
                    <a:lnTo>
                      <a:pt x="2385752" y="1336786"/>
                    </a:lnTo>
                    <a:lnTo>
                      <a:pt x="2385752" y="91249"/>
                    </a:lnTo>
                    <a:lnTo>
                      <a:pt x="2385752" y="81527"/>
                    </a:lnTo>
                    <a:close/>
                    <a:moveTo>
                      <a:pt x="82232" y="0"/>
                    </a:moveTo>
                    <a:lnTo>
                      <a:pt x="2398950" y="0"/>
                    </a:lnTo>
                    <a:cubicBezTo>
                      <a:pt x="2444366" y="0"/>
                      <a:pt x="2481182" y="33399"/>
                      <a:pt x="2481182" y="74597"/>
                    </a:cubicBezTo>
                    <a:lnTo>
                      <a:pt x="2481182" y="1613510"/>
                    </a:lnTo>
                    <a:cubicBezTo>
                      <a:pt x="2481182" y="1654709"/>
                      <a:pt x="2444366" y="1688107"/>
                      <a:pt x="2398950" y="1688107"/>
                    </a:cubicBezTo>
                    <a:lnTo>
                      <a:pt x="1569038" y="1688107"/>
                    </a:lnTo>
                    <a:lnTo>
                      <a:pt x="1643796" y="1974036"/>
                    </a:lnTo>
                    <a:lnTo>
                      <a:pt x="1876791" y="1974036"/>
                    </a:lnTo>
                    <a:cubicBezTo>
                      <a:pt x="1881184" y="1974036"/>
                      <a:pt x="1884744" y="1977440"/>
                      <a:pt x="1884744" y="1981640"/>
                    </a:cubicBezTo>
                    <a:lnTo>
                      <a:pt x="1884744" y="2012056"/>
                    </a:lnTo>
                    <a:cubicBezTo>
                      <a:pt x="1884744" y="2016256"/>
                      <a:pt x="1881184" y="2019660"/>
                      <a:pt x="1876791" y="2019660"/>
                    </a:cubicBezTo>
                    <a:lnTo>
                      <a:pt x="604391" y="2019660"/>
                    </a:lnTo>
                    <a:cubicBezTo>
                      <a:pt x="599998" y="2019660"/>
                      <a:pt x="596438" y="2016256"/>
                      <a:pt x="596438" y="2012056"/>
                    </a:cubicBezTo>
                    <a:lnTo>
                      <a:pt x="596438" y="1981640"/>
                    </a:lnTo>
                    <a:cubicBezTo>
                      <a:pt x="596438" y="1977440"/>
                      <a:pt x="599998" y="1974036"/>
                      <a:pt x="604391" y="1974036"/>
                    </a:cubicBezTo>
                    <a:lnTo>
                      <a:pt x="837388" y="1974036"/>
                    </a:lnTo>
                    <a:lnTo>
                      <a:pt x="912145" y="1688107"/>
                    </a:lnTo>
                    <a:lnTo>
                      <a:pt x="82232" y="1688107"/>
                    </a:lnTo>
                    <a:cubicBezTo>
                      <a:pt x="36817" y="1688107"/>
                      <a:pt x="0" y="1654709"/>
                      <a:pt x="0" y="1613510"/>
                    </a:cubicBezTo>
                    <a:lnTo>
                      <a:pt x="0" y="74597"/>
                    </a:lnTo>
                    <a:cubicBezTo>
                      <a:pt x="0" y="33399"/>
                      <a:pt x="36817" y="0"/>
                      <a:pt x="822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1FC3563-1735-4B52-8668-23F314E23F38}"/>
                </a:ext>
              </a:extLst>
            </p:cNvPr>
            <p:cNvGrpSpPr/>
            <p:nvPr/>
          </p:nvGrpSpPr>
          <p:grpSpPr>
            <a:xfrm>
              <a:off x="2329083" y="4166272"/>
              <a:ext cx="2152150" cy="1190855"/>
              <a:chOff x="1390145" y="5064676"/>
              <a:chExt cx="1488856" cy="82383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A725A9D-5E96-402E-BCED-57A5B5FFF56E}"/>
                  </a:ext>
                </a:extLst>
              </p:cNvPr>
              <p:cNvSpPr/>
              <p:nvPr/>
            </p:nvSpPr>
            <p:spPr>
              <a:xfrm>
                <a:off x="1566250" y="5064676"/>
                <a:ext cx="1140736" cy="7242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rapezoid 18">
                <a:extLst>
                  <a:ext uri="{FF2B5EF4-FFF2-40B4-BE49-F238E27FC236}">
                    <a16:creationId xmlns:a16="http://schemas.microsoft.com/office/drawing/2014/main" id="{7FEBCE77-1FE0-48C2-AFB9-2F2B9D1C792E}"/>
                  </a:ext>
                </a:extLst>
              </p:cNvPr>
              <p:cNvSpPr/>
              <p:nvPr/>
            </p:nvSpPr>
            <p:spPr>
              <a:xfrm rot="10800000">
                <a:off x="1390145" y="5064676"/>
                <a:ext cx="1488856" cy="823833"/>
              </a:xfrm>
              <a:custGeom>
                <a:avLst/>
                <a:gdLst/>
                <a:ahLst/>
                <a:cxnLst/>
                <a:rect l="l" t="t" r="r" b="b"/>
                <a:pathLst>
                  <a:path w="2513902" h="1391026">
                    <a:moveTo>
                      <a:pt x="1390337" y="97116"/>
                    </a:moveTo>
                    <a:lnTo>
                      <a:pt x="1390337" y="72919"/>
                    </a:lnTo>
                    <a:lnTo>
                      <a:pt x="1123565" y="72919"/>
                    </a:lnTo>
                    <a:lnTo>
                      <a:pt x="1123565" y="97116"/>
                    </a:lnTo>
                    <a:close/>
                    <a:moveTo>
                      <a:pt x="2178715" y="1323989"/>
                    </a:moveTo>
                    <a:lnTo>
                      <a:pt x="2178715" y="217871"/>
                    </a:lnTo>
                    <a:lnTo>
                      <a:pt x="335187" y="217871"/>
                    </a:lnTo>
                    <a:lnTo>
                      <a:pt x="335187" y="1323989"/>
                    </a:lnTo>
                    <a:close/>
                    <a:moveTo>
                      <a:pt x="2190205" y="1391026"/>
                    </a:moveTo>
                    <a:lnTo>
                      <a:pt x="323696" y="1391026"/>
                    </a:lnTo>
                    <a:cubicBezTo>
                      <a:pt x="293019" y="1391026"/>
                      <a:pt x="268149" y="1366157"/>
                      <a:pt x="268149" y="1335479"/>
                    </a:cubicBezTo>
                    <a:lnTo>
                      <a:pt x="268149" y="117315"/>
                    </a:lnTo>
                    <a:lnTo>
                      <a:pt x="0" y="117315"/>
                    </a:lnTo>
                    <a:lnTo>
                      <a:pt x="0" y="50278"/>
                    </a:lnTo>
                    <a:lnTo>
                      <a:pt x="65286" y="0"/>
                    </a:lnTo>
                    <a:lnTo>
                      <a:pt x="2448616" y="0"/>
                    </a:lnTo>
                    <a:lnTo>
                      <a:pt x="2513902" y="50278"/>
                    </a:lnTo>
                    <a:lnTo>
                      <a:pt x="2513902" y="117315"/>
                    </a:lnTo>
                    <a:lnTo>
                      <a:pt x="2245752" y="117315"/>
                    </a:lnTo>
                    <a:lnTo>
                      <a:pt x="2245752" y="1335479"/>
                    </a:lnTo>
                    <a:cubicBezTo>
                      <a:pt x="2245752" y="1366157"/>
                      <a:pt x="2220883" y="1391026"/>
                      <a:pt x="2190205" y="139102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C1288C5-57DB-42A6-B536-428075E980E3}"/>
                </a:ext>
              </a:extLst>
            </p:cNvPr>
            <p:cNvGrpSpPr/>
            <p:nvPr/>
          </p:nvGrpSpPr>
          <p:grpSpPr>
            <a:xfrm>
              <a:off x="673432" y="4224352"/>
              <a:ext cx="1006075" cy="1198919"/>
              <a:chOff x="1699280" y="761094"/>
              <a:chExt cx="2317220" cy="2761384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1DCEE59-3D11-4723-AF22-7070A1FC9E18}"/>
                  </a:ext>
                </a:extLst>
              </p:cNvPr>
              <p:cNvSpPr/>
              <p:nvPr/>
            </p:nvSpPr>
            <p:spPr>
              <a:xfrm>
                <a:off x="1899852" y="761094"/>
                <a:ext cx="1477799" cy="229169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ounded Rectangle 12">
                <a:extLst>
                  <a:ext uri="{FF2B5EF4-FFF2-40B4-BE49-F238E27FC236}">
                    <a16:creationId xmlns:a16="http://schemas.microsoft.com/office/drawing/2014/main" id="{0E478DE2-FCF5-42EA-BA14-1427CF6518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9280" y="761094"/>
                <a:ext cx="2317220" cy="2761384"/>
              </a:xfrm>
              <a:custGeom>
                <a:avLst/>
                <a:gdLst/>
                <a:ahLst/>
                <a:cxnLst/>
                <a:rect l="l" t="t" r="r" b="b"/>
                <a:pathLst>
                  <a:path w="3312367" h="3947283">
                    <a:moveTo>
                      <a:pt x="2537615" y="3705909"/>
                    </a:moveTo>
                    <a:cubicBezTo>
                      <a:pt x="2512344" y="3705909"/>
                      <a:pt x="2491857" y="3726396"/>
                      <a:pt x="2491857" y="3751667"/>
                    </a:cubicBezTo>
                    <a:cubicBezTo>
                      <a:pt x="2491857" y="3776938"/>
                      <a:pt x="2512344" y="3797425"/>
                      <a:pt x="2537615" y="3797425"/>
                    </a:cubicBezTo>
                    <a:lnTo>
                      <a:pt x="2762175" y="3797425"/>
                    </a:lnTo>
                    <a:cubicBezTo>
                      <a:pt x="2787446" y="3797425"/>
                      <a:pt x="2807933" y="3776938"/>
                      <a:pt x="2807933" y="3751667"/>
                    </a:cubicBezTo>
                    <a:cubicBezTo>
                      <a:pt x="2807933" y="3726396"/>
                      <a:pt x="2787446" y="3705909"/>
                      <a:pt x="2762175" y="3705909"/>
                    </a:cubicBezTo>
                    <a:close/>
                    <a:moveTo>
                      <a:pt x="1141114" y="3408594"/>
                    </a:moveTo>
                    <a:cubicBezTo>
                      <a:pt x="1097903" y="3408594"/>
                      <a:pt x="1062874" y="3443623"/>
                      <a:pt x="1062874" y="3486834"/>
                    </a:cubicBezTo>
                    <a:cubicBezTo>
                      <a:pt x="1062874" y="3530045"/>
                      <a:pt x="1097903" y="3565073"/>
                      <a:pt x="1141114" y="3565073"/>
                    </a:cubicBezTo>
                    <a:lnTo>
                      <a:pt x="1525078" y="3565074"/>
                    </a:lnTo>
                    <a:cubicBezTo>
                      <a:pt x="1568289" y="3565074"/>
                      <a:pt x="1603318" y="3530045"/>
                      <a:pt x="1603318" y="3486834"/>
                    </a:cubicBezTo>
                    <a:lnTo>
                      <a:pt x="1603319" y="3486834"/>
                    </a:lnTo>
                    <a:cubicBezTo>
                      <a:pt x="1603319" y="3443623"/>
                      <a:pt x="1568290" y="3408594"/>
                      <a:pt x="1525079" y="3408594"/>
                    </a:cubicBezTo>
                    <a:close/>
                    <a:moveTo>
                      <a:pt x="2129393" y="1705414"/>
                    </a:moveTo>
                    <a:lnTo>
                      <a:pt x="2129393" y="3580170"/>
                    </a:lnTo>
                    <a:lnTo>
                      <a:pt x="3126216" y="3580170"/>
                    </a:lnTo>
                    <a:lnTo>
                      <a:pt x="3126216" y="1705414"/>
                    </a:lnTo>
                    <a:close/>
                    <a:moveTo>
                      <a:pt x="2481193" y="1533789"/>
                    </a:moveTo>
                    <a:cubicBezTo>
                      <a:pt x="2462682" y="1533789"/>
                      <a:pt x="2447676" y="1548795"/>
                      <a:pt x="2447676" y="1567306"/>
                    </a:cubicBezTo>
                    <a:lnTo>
                      <a:pt x="2447676" y="1572258"/>
                    </a:lnTo>
                    <a:cubicBezTo>
                      <a:pt x="2447676" y="1590769"/>
                      <a:pt x="2462682" y="1605775"/>
                      <a:pt x="2481193" y="1605775"/>
                    </a:cubicBezTo>
                    <a:lnTo>
                      <a:pt x="2774415" y="1605775"/>
                    </a:lnTo>
                    <a:cubicBezTo>
                      <a:pt x="2792926" y="1605775"/>
                      <a:pt x="2807932" y="1590769"/>
                      <a:pt x="2807932" y="1572258"/>
                    </a:cubicBezTo>
                    <a:lnTo>
                      <a:pt x="2807932" y="1567306"/>
                    </a:lnTo>
                    <a:cubicBezTo>
                      <a:pt x="2807932" y="1548795"/>
                      <a:pt x="2792926" y="1533789"/>
                      <a:pt x="2774415" y="1533789"/>
                    </a:cubicBezTo>
                    <a:close/>
                    <a:moveTo>
                      <a:pt x="2113478" y="1418392"/>
                    </a:moveTo>
                    <a:lnTo>
                      <a:pt x="3142130" y="1418392"/>
                    </a:lnTo>
                    <a:cubicBezTo>
                      <a:pt x="3236149" y="1418392"/>
                      <a:pt x="3312367" y="1494610"/>
                      <a:pt x="3312367" y="1588629"/>
                    </a:cubicBezTo>
                    <a:lnTo>
                      <a:pt x="3312367" y="3777046"/>
                    </a:lnTo>
                    <a:cubicBezTo>
                      <a:pt x="3312367" y="3871065"/>
                      <a:pt x="3236149" y="3947283"/>
                      <a:pt x="3142130" y="3947283"/>
                    </a:cubicBezTo>
                    <a:lnTo>
                      <a:pt x="2113478" y="3947283"/>
                    </a:lnTo>
                    <a:cubicBezTo>
                      <a:pt x="2019459" y="3947283"/>
                      <a:pt x="1943241" y="3871065"/>
                      <a:pt x="1943241" y="3777046"/>
                    </a:cubicBezTo>
                    <a:lnTo>
                      <a:pt x="1943241" y="1588629"/>
                    </a:lnTo>
                    <a:cubicBezTo>
                      <a:pt x="1943241" y="1494610"/>
                      <a:pt x="2019459" y="1418392"/>
                      <a:pt x="2113478" y="1418392"/>
                    </a:cubicBezTo>
                    <a:close/>
                    <a:moveTo>
                      <a:pt x="1006317" y="157391"/>
                    </a:moveTo>
                    <a:cubicBezTo>
                      <a:pt x="987806" y="157391"/>
                      <a:pt x="972800" y="172397"/>
                      <a:pt x="972800" y="190908"/>
                    </a:cubicBezTo>
                    <a:lnTo>
                      <a:pt x="972800" y="195860"/>
                    </a:lnTo>
                    <a:cubicBezTo>
                      <a:pt x="972800" y="214371"/>
                      <a:pt x="987806" y="229377"/>
                      <a:pt x="1006317" y="229377"/>
                    </a:cubicBezTo>
                    <a:lnTo>
                      <a:pt x="1659876" y="229377"/>
                    </a:lnTo>
                    <a:cubicBezTo>
                      <a:pt x="1678387" y="229377"/>
                      <a:pt x="1693393" y="214371"/>
                      <a:pt x="1693393" y="195860"/>
                    </a:cubicBezTo>
                    <a:lnTo>
                      <a:pt x="1693393" y="190908"/>
                    </a:lnTo>
                    <a:cubicBezTo>
                      <a:pt x="1693393" y="172397"/>
                      <a:pt x="1678387" y="157391"/>
                      <a:pt x="1659876" y="157391"/>
                    </a:cubicBezTo>
                    <a:close/>
                    <a:moveTo>
                      <a:pt x="264780" y="0"/>
                    </a:moveTo>
                    <a:lnTo>
                      <a:pt x="2401413" y="0"/>
                    </a:lnTo>
                    <a:cubicBezTo>
                      <a:pt x="2547647" y="0"/>
                      <a:pt x="2666193" y="118546"/>
                      <a:pt x="2666193" y="264780"/>
                    </a:cubicBezTo>
                    <a:lnTo>
                      <a:pt x="2666193" y="1345374"/>
                    </a:lnTo>
                    <a:lnTo>
                      <a:pt x="2369517" y="1345374"/>
                    </a:lnTo>
                    <a:lnTo>
                      <a:pt x="2369517" y="366783"/>
                    </a:lnTo>
                    <a:lnTo>
                      <a:pt x="296676" y="366783"/>
                    </a:lnTo>
                    <a:lnTo>
                      <a:pt x="296676" y="3219873"/>
                    </a:lnTo>
                    <a:lnTo>
                      <a:pt x="1867527" y="3219873"/>
                    </a:lnTo>
                    <a:lnTo>
                      <a:pt x="1867527" y="3778374"/>
                    </a:lnTo>
                    <a:lnTo>
                      <a:pt x="264780" y="3778374"/>
                    </a:lnTo>
                    <a:cubicBezTo>
                      <a:pt x="118546" y="3778374"/>
                      <a:pt x="0" y="3659828"/>
                      <a:pt x="0" y="3513594"/>
                    </a:cubicBezTo>
                    <a:lnTo>
                      <a:pt x="0" y="264780"/>
                    </a:lnTo>
                    <a:cubicBezTo>
                      <a:pt x="0" y="118546"/>
                      <a:pt x="118546" y="0"/>
                      <a:pt x="2647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1598AE1-5076-45B4-ADBE-F213EC249FA2}"/>
                  </a:ext>
                </a:extLst>
              </p:cNvPr>
              <p:cNvSpPr/>
              <p:nvPr/>
            </p:nvSpPr>
            <p:spPr>
              <a:xfrm>
                <a:off x="3176358" y="1922377"/>
                <a:ext cx="752845" cy="141974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8AA7960-C3D2-4687-955B-96FAFDF312E3}"/>
                </a:ext>
              </a:extLst>
            </p:cNvPr>
            <p:cNvSpPr/>
            <p:nvPr/>
          </p:nvSpPr>
          <p:spPr>
            <a:xfrm>
              <a:off x="1637274" y="3572148"/>
              <a:ext cx="921134" cy="678088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047E0FE-542A-410B-AF02-62CB0B7EF80F}"/>
              </a:ext>
            </a:extLst>
          </p:cNvPr>
          <p:cNvGrpSpPr/>
          <p:nvPr/>
        </p:nvGrpSpPr>
        <p:grpSpPr>
          <a:xfrm>
            <a:off x="5501592" y="3289710"/>
            <a:ext cx="1369281" cy="1983194"/>
            <a:chOff x="5456098" y="3249895"/>
            <a:chExt cx="1473869" cy="2134674"/>
          </a:xfrm>
        </p:grpSpPr>
        <p:grpSp>
          <p:nvGrpSpPr>
            <p:cNvPr id="12" name="Graphic 37">
              <a:extLst>
                <a:ext uri="{FF2B5EF4-FFF2-40B4-BE49-F238E27FC236}">
                  <a16:creationId xmlns:a16="http://schemas.microsoft.com/office/drawing/2014/main" id="{CAF2FF2B-161C-4C8F-B683-D95B239B6FBF}"/>
                </a:ext>
              </a:extLst>
            </p:cNvPr>
            <p:cNvGrpSpPr/>
            <p:nvPr/>
          </p:nvGrpSpPr>
          <p:grpSpPr>
            <a:xfrm>
              <a:off x="5456098" y="3249895"/>
              <a:ext cx="1473869" cy="2134674"/>
              <a:chOff x="9804491" y="2080139"/>
              <a:chExt cx="1249528" cy="180975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CDCB1B0-341D-402E-9FB2-3677B5196FF2}"/>
                  </a:ext>
                </a:extLst>
              </p:cNvPr>
              <p:cNvSpPr/>
              <p:nvPr/>
            </p:nvSpPr>
            <p:spPr>
              <a:xfrm>
                <a:off x="9857679" y="2296357"/>
                <a:ext cx="657225" cy="390525"/>
              </a:xfrm>
              <a:custGeom>
                <a:avLst/>
                <a:gdLst>
                  <a:gd name="connsiteX0" fmla="*/ 558641 w 657225"/>
                  <a:gd name="connsiteY0" fmla="*/ 7144 h 390525"/>
                  <a:gd name="connsiteX1" fmla="*/ 7144 w 657225"/>
                  <a:gd name="connsiteY1" fmla="*/ 382429 h 390525"/>
                  <a:gd name="connsiteX2" fmla="*/ 220504 w 657225"/>
                  <a:gd name="connsiteY2" fmla="*/ 390049 h 390525"/>
                  <a:gd name="connsiteX3" fmla="*/ 651986 w 657225"/>
                  <a:gd name="connsiteY3" fmla="*/ 100489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7225" h="390525">
                    <a:moveTo>
                      <a:pt x="558641" y="7144"/>
                    </a:moveTo>
                    <a:lnTo>
                      <a:pt x="7144" y="382429"/>
                    </a:lnTo>
                    <a:lnTo>
                      <a:pt x="220504" y="390049"/>
                    </a:lnTo>
                    <a:lnTo>
                      <a:pt x="651986" y="10048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64340E8-BF83-4513-AB25-5C4C27BC7969}"/>
                  </a:ext>
                </a:extLst>
              </p:cNvPr>
              <p:cNvSpPr/>
              <p:nvPr/>
            </p:nvSpPr>
            <p:spPr>
              <a:xfrm>
                <a:off x="10478709" y="2080139"/>
                <a:ext cx="371475" cy="171450"/>
              </a:xfrm>
              <a:custGeom>
                <a:avLst/>
                <a:gdLst>
                  <a:gd name="connsiteX0" fmla="*/ 7144 w 371475"/>
                  <a:gd name="connsiteY0" fmla="*/ 145256 h 171450"/>
                  <a:gd name="connsiteX1" fmla="*/ 90011 w 371475"/>
                  <a:gd name="connsiteY1" fmla="*/ 32861 h 171450"/>
                  <a:gd name="connsiteX2" fmla="*/ 250984 w 371475"/>
                  <a:gd name="connsiteY2" fmla="*/ 7144 h 171450"/>
                  <a:gd name="connsiteX3" fmla="*/ 361474 w 371475"/>
                  <a:gd name="connsiteY3" fmla="*/ 103346 h 171450"/>
                  <a:gd name="connsiteX4" fmla="*/ 367189 w 371475"/>
                  <a:gd name="connsiteY4" fmla="*/ 139541 h 171450"/>
                  <a:gd name="connsiteX5" fmla="*/ 343376 w 371475"/>
                  <a:gd name="connsiteY5" fmla="*/ 143351 h 171450"/>
                  <a:gd name="connsiteX6" fmla="*/ 234791 w 371475"/>
                  <a:gd name="connsiteY6" fmla="*/ 58579 h 171450"/>
                  <a:gd name="connsiteX7" fmla="*/ 117634 w 371475"/>
                  <a:gd name="connsiteY7" fmla="*/ 76676 h 171450"/>
                  <a:gd name="connsiteX8" fmla="*/ 58579 w 371475"/>
                  <a:gd name="connsiteY8" fmla="*/ 167164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1475" h="171450">
                    <a:moveTo>
                      <a:pt x="7144" y="145256"/>
                    </a:moveTo>
                    <a:lnTo>
                      <a:pt x="90011" y="32861"/>
                    </a:lnTo>
                    <a:lnTo>
                      <a:pt x="250984" y="7144"/>
                    </a:lnTo>
                    <a:lnTo>
                      <a:pt x="361474" y="103346"/>
                    </a:lnTo>
                    <a:lnTo>
                      <a:pt x="367189" y="139541"/>
                    </a:lnTo>
                    <a:lnTo>
                      <a:pt x="343376" y="143351"/>
                    </a:lnTo>
                    <a:lnTo>
                      <a:pt x="234791" y="58579"/>
                    </a:lnTo>
                    <a:lnTo>
                      <a:pt x="117634" y="76676"/>
                    </a:lnTo>
                    <a:lnTo>
                      <a:pt x="58579" y="167164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BE6822C-51E1-455C-BD73-21A77F3D9B27}"/>
                  </a:ext>
                </a:extLst>
              </p:cNvPr>
              <p:cNvSpPr/>
              <p:nvPr/>
            </p:nvSpPr>
            <p:spPr>
              <a:xfrm>
                <a:off x="10508237" y="2276354"/>
                <a:ext cx="361950" cy="200025"/>
              </a:xfrm>
              <a:custGeom>
                <a:avLst/>
                <a:gdLst>
                  <a:gd name="connsiteX0" fmla="*/ 7144 w 361950"/>
                  <a:gd name="connsiteY0" fmla="*/ 114776 h 200025"/>
                  <a:gd name="connsiteX1" fmla="*/ 120491 w 361950"/>
                  <a:gd name="connsiteY1" fmla="*/ 194786 h 200025"/>
                  <a:gd name="connsiteX2" fmla="*/ 281464 w 361950"/>
                  <a:gd name="connsiteY2" fmla="*/ 169069 h 200025"/>
                  <a:gd name="connsiteX3" fmla="*/ 355759 w 361950"/>
                  <a:gd name="connsiteY3" fmla="*/ 43339 h 200025"/>
                  <a:gd name="connsiteX4" fmla="*/ 350044 w 361950"/>
                  <a:gd name="connsiteY4" fmla="*/ 7144 h 200025"/>
                  <a:gd name="connsiteX5" fmla="*/ 327184 w 361950"/>
                  <a:gd name="connsiteY5" fmla="*/ 10954 h 200025"/>
                  <a:gd name="connsiteX6" fmla="*/ 250031 w 361950"/>
                  <a:gd name="connsiteY6" fmla="*/ 125254 h 200025"/>
                  <a:gd name="connsiteX7" fmla="*/ 132874 w 361950"/>
                  <a:gd name="connsiteY7" fmla="*/ 144304 h 200025"/>
                  <a:gd name="connsiteX8" fmla="*/ 48101 w 361950"/>
                  <a:gd name="connsiteY8" fmla="*/ 77629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1950" h="200025">
                    <a:moveTo>
                      <a:pt x="7144" y="114776"/>
                    </a:moveTo>
                    <a:lnTo>
                      <a:pt x="120491" y="194786"/>
                    </a:lnTo>
                    <a:lnTo>
                      <a:pt x="281464" y="169069"/>
                    </a:lnTo>
                    <a:lnTo>
                      <a:pt x="355759" y="43339"/>
                    </a:lnTo>
                    <a:lnTo>
                      <a:pt x="350044" y="7144"/>
                    </a:lnTo>
                    <a:lnTo>
                      <a:pt x="327184" y="10954"/>
                    </a:lnTo>
                    <a:lnTo>
                      <a:pt x="250031" y="125254"/>
                    </a:lnTo>
                    <a:lnTo>
                      <a:pt x="132874" y="144304"/>
                    </a:lnTo>
                    <a:lnTo>
                      <a:pt x="48101" y="7762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40A86DA-69E5-44CF-B74E-D431BF650A6D}"/>
                  </a:ext>
                </a:extLst>
              </p:cNvPr>
              <p:cNvSpPr/>
              <p:nvPr/>
            </p:nvSpPr>
            <p:spPr>
              <a:xfrm>
                <a:off x="9804491" y="2617867"/>
                <a:ext cx="1190625" cy="561975"/>
              </a:xfrm>
              <a:custGeom>
                <a:avLst/>
                <a:gdLst>
                  <a:gd name="connsiteX0" fmla="*/ 1037597 w 1190625"/>
                  <a:gd name="connsiteY0" fmla="*/ 429536 h 561975"/>
                  <a:gd name="connsiteX1" fmla="*/ 1146182 w 1190625"/>
                  <a:gd name="connsiteY1" fmla="*/ 340953 h 561975"/>
                  <a:gd name="connsiteX2" fmla="*/ 1179519 w 1190625"/>
                  <a:gd name="connsiteY2" fmla="*/ 350478 h 561975"/>
                  <a:gd name="connsiteX3" fmla="*/ 1187139 w 1190625"/>
                  <a:gd name="connsiteY3" fmla="*/ 328571 h 561975"/>
                  <a:gd name="connsiteX4" fmla="*/ 167012 w 1190625"/>
                  <a:gd name="connsiteY4" fmla="*/ 13293 h 561975"/>
                  <a:gd name="connsiteX5" fmla="*/ 13659 w 1190625"/>
                  <a:gd name="connsiteY5" fmla="*/ 90446 h 561975"/>
                  <a:gd name="connsiteX6" fmla="*/ 90812 w 1190625"/>
                  <a:gd name="connsiteY6" fmla="*/ 244751 h 561975"/>
                  <a:gd name="connsiteX7" fmla="*/ 1111892 w 1190625"/>
                  <a:gd name="connsiteY7" fmla="*/ 560028 h 561975"/>
                  <a:gd name="connsiteX8" fmla="*/ 1119512 w 1190625"/>
                  <a:gd name="connsiteY8" fmla="*/ 537168 h 561975"/>
                  <a:gd name="connsiteX9" fmla="*/ 1037597 w 1190625"/>
                  <a:gd name="connsiteY9" fmla="*/ 429536 h 561975"/>
                  <a:gd name="connsiteX10" fmla="*/ 153677 w 1190625"/>
                  <a:gd name="connsiteY10" fmla="*/ 163788 h 561975"/>
                  <a:gd name="connsiteX11" fmla="*/ 96527 w 1190625"/>
                  <a:gd name="connsiteY11" fmla="*/ 93303 h 561975"/>
                  <a:gd name="connsiteX12" fmla="*/ 153677 w 1190625"/>
                  <a:gd name="connsiteY12" fmla="*/ 163788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90625" h="561975">
                    <a:moveTo>
                      <a:pt x="1037597" y="429536"/>
                    </a:moveTo>
                    <a:cubicBezTo>
                      <a:pt x="1043312" y="375243"/>
                      <a:pt x="1091889" y="335238"/>
                      <a:pt x="1146182" y="340953"/>
                    </a:cubicBezTo>
                    <a:cubicBezTo>
                      <a:pt x="1158564" y="341906"/>
                      <a:pt x="1169994" y="345716"/>
                      <a:pt x="1179519" y="350478"/>
                    </a:cubicBezTo>
                    <a:lnTo>
                      <a:pt x="1187139" y="328571"/>
                    </a:lnTo>
                    <a:lnTo>
                      <a:pt x="167012" y="13293"/>
                    </a:lnTo>
                    <a:cubicBezTo>
                      <a:pt x="103194" y="-7662"/>
                      <a:pt x="34614" y="26628"/>
                      <a:pt x="13659" y="90446"/>
                    </a:cubicBezTo>
                    <a:cubicBezTo>
                      <a:pt x="-8248" y="155216"/>
                      <a:pt x="26994" y="223796"/>
                      <a:pt x="90812" y="244751"/>
                    </a:cubicBezTo>
                    <a:lnTo>
                      <a:pt x="1111892" y="560028"/>
                    </a:lnTo>
                    <a:lnTo>
                      <a:pt x="1119512" y="537168"/>
                    </a:lnTo>
                    <a:cubicBezTo>
                      <a:pt x="1068077" y="527643"/>
                      <a:pt x="1032834" y="481923"/>
                      <a:pt x="1037597" y="429536"/>
                    </a:cubicBezTo>
                    <a:close/>
                    <a:moveTo>
                      <a:pt x="153677" y="163788"/>
                    </a:moveTo>
                    <a:cubicBezTo>
                      <a:pt x="103194" y="194268"/>
                      <a:pt x="56522" y="136166"/>
                      <a:pt x="96527" y="93303"/>
                    </a:cubicBezTo>
                    <a:cubicBezTo>
                      <a:pt x="147009" y="62823"/>
                      <a:pt x="194634" y="120926"/>
                      <a:pt x="153677" y="163788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AB3A6CB-948E-43B9-B549-135D37C1DC89}"/>
                  </a:ext>
                </a:extLst>
              </p:cNvPr>
              <p:cNvSpPr/>
              <p:nvPr/>
            </p:nvSpPr>
            <p:spPr>
              <a:xfrm>
                <a:off x="10374710" y="2194776"/>
                <a:ext cx="238125" cy="238125"/>
              </a:xfrm>
              <a:custGeom>
                <a:avLst/>
                <a:gdLst>
                  <a:gd name="connsiteX0" fmla="*/ 102790 w 238125"/>
                  <a:gd name="connsiteY0" fmla="*/ 8493 h 238125"/>
                  <a:gd name="connsiteX1" fmla="*/ 8493 w 238125"/>
                  <a:gd name="connsiteY1" fmla="*/ 138985 h 238125"/>
                  <a:gd name="connsiteX2" fmla="*/ 138985 w 238125"/>
                  <a:gd name="connsiteY2" fmla="*/ 233283 h 238125"/>
                  <a:gd name="connsiteX3" fmla="*/ 233283 w 238125"/>
                  <a:gd name="connsiteY3" fmla="*/ 102790 h 238125"/>
                  <a:gd name="connsiteX4" fmla="*/ 102790 w 238125"/>
                  <a:gd name="connsiteY4" fmla="*/ 8493 h 238125"/>
                  <a:gd name="connsiteX5" fmla="*/ 128508 w 238125"/>
                  <a:gd name="connsiteY5" fmla="*/ 164703 h 238125"/>
                  <a:gd name="connsiteX6" fmla="*/ 78025 w 238125"/>
                  <a:gd name="connsiteY6" fmla="*/ 128508 h 238125"/>
                  <a:gd name="connsiteX7" fmla="*/ 114220 w 238125"/>
                  <a:gd name="connsiteY7" fmla="*/ 78025 h 238125"/>
                  <a:gd name="connsiteX8" fmla="*/ 164703 w 238125"/>
                  <a:gd name="connsiteY8" fmla="*/ 114220 h 238125"/>
                  <a:gd name="connsiteX9" fmla="*/ 128508 w 238125"/>
                  <a:gd name="connsiteY9" fmla="*/ 164703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8125" h="238125">
                    <a:moveTo>
                      <a:pt x="102790" y="8493"/>
                    </a:moveTo>
                    <a:cubicBezTo>
                      <a:pt x="40878" y="18018"/>
                      <a:pt x="-1032" y="77073"/>
                      <a:pt x="8493" y="138985"/>
                    </a:cubicBezTo>
                    <a:cubicBezTo>
                      <a:pt x="18018" y="200898"/>
                      <a:pt x="77073" y="242808"/>
                      <a:pt x="138985" y="233283"/>
                    </a:cubicBezTo>
                    <a:cubicBezTo>
                      <a:pt x="200898" y="223758"/>
                      <a:pt x="242808" y="164703"/>
                      <a:pt x="233283" y="102790"/>
                    </a:cubicBezTo>
                    <a:cubicBezTo>
                      <a:pt x="222805" y="40878"/>
                      <a:pt x="164703" y="-1032"/>
                      <a:pt x="102790" y="8493"/>
                    </a:cubicBezTo>
                    <a:close/>
                    <a:moveTo>
                      <a:pt x="128508" y="164703"/>
                    </a:moveTo>
                    <a:cubicBezTo>
                      <a:pt x="104695" y="168513"/>
                      <a:pt x="81835" y="152320"/>
                      <a:pt x="78025" y="128508"/>
                    </a:cubicBezTo>
                    <a:cubicBezTo>
                      <a:pt x="74215" y="104695"/>
                      <a:pt x="90408" y="81835"/>
                      <a:pt x="114220" y="78025"/>
                    </a:cubicBezTo>
                    <a:cubicBezTo>
                      <a:pt x="138033" y="74215"/>
                      <a:pt x="160893" y="90408"/>
                      <a:pt x="164703" y="114220"/>
                    </a:cubicBezTo>
                    <a:cubicBezTo>
                      <a:pt x="169465" y="138033"/>
                      <a:pt x="152320" y="160893"/>
                      <a:pt x="128508" y="1647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8B72F9C-C751-4B63-9784-12DE98254250}"/>
                  </a:ext>
                </a:extLst>
              </p:cNvPr>
              <p:cNvSpPr/>
              <p:nvPr/>
            </p:nvSpPr>
            <p:spPr>
              <a:xfrm>
                <a:off x="10444419" y="2915839"/>
                <a:ext cx="609600" cy="666750"/>
              </a:xfrm>
              <a:custGeom>
                <a:avLst/>
                <a:gdLst>
                  <a:gd name="connsiteX0" fmla="*/ 564356 w 609600"/>
                  <a:gd name="connsiteY0" fmla="*/ 35362 h 666750"/>
                  <a:gd name="connsiteX1" fmla="*/ 392906 w 609600"/>
                  <a:gd name="connsiteY1" fmla="*/ 50602 h 666750"/>
                  <a:gd name="connsiteX2" fmla="*/ 7144 w 609600"/>
                  <a:gd name="connsiteY2" fmla="*/ 512564 h 666750"/>
                  <a:gd name="connsiteX3" fmla="*/ 193834 w 609600"/>
                  <a:gd name="connsiteY3" fmla="*/ 668774 h 666750"/>
                  <a:gd name="connsiteX4" fmla="*/ 579596 w 609600"/>
                  <a:gd name="connsiteY4" fmla="*/ 206812 h 666750"/>
                  <a:gd name="connsiteX5" fmla="*/ 564356 w 609600"/>
                  <a:gd name="connsiteY5" fmla="*/ 35362 h 666750"/>
                  <a:gd name="connsiteX6" fmla="*/ 497681 w 609600"/>
                  <a:gd name="connsiteY6" fmla="*/ 168712 h 666750"/>
                  <a:gd name="connsiteX7" fmla="*/ 450056 w 609600"/>
                  <a:gd name="connsiteY7" fmla="*/ 128707 h 666750"/>
                  <a:gd name="connsiteX8" fmla="*/ 490061 w 609600"/>
                  <a:gd name="connsiteY8" fmla="*/ 81082 h 666750"/>
                  <a:gd name="connsiteX9" fmla="*/ 537686 w 609600"/>
                  <a:gd name="connsiteY9" fmla="*/ 121087 h 666750"/>
                  <a:gd name="connsiteX10" fmla="*/ 497681 w 609600"/>
                  <a:gd name="connsiteY10" fmla="*/ 168712 h 66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9600" h="666750">
                    <a:moveTo>
                      <a:pt x="564356" y="35362"/>
                    </a:moveTo>
                    <a:cubicBezTo>
                      <a:pt x="512921" y="-7501"/>
                      <a:pt x="436721" y="-833"/>
                      <a:pt x="392906" y="50602"/>
                    </a:cubicBezTo>
                    <a:lnTo>
                      <a:pt x="7144" y="512564"/>
                    </a:lnTo>
                    <a:lnTo>
                      <a:pt x="193834" y="668774"/>
                    </a:lnTo>
                    <a:lnTo>
                      <a:pt x="579596" y="206812"/>
                    </a:lnTo>
                    <a:cubicBezTo>
                      <a:pt x="623411" y="155377"/>
                      <a:pt x="615791" y="78224"/>
                      <a:pt x="564356" y="35362"/>
                    </a:cubicBezTo>
                    <a:close/>
                    <a:moveTo>
                      <a:pt x="497681" y="168712"/>
                    </a:moveTo>
                    <a:cubicBezTo>
                      <a:pt x="473869" y="170617"/>
                      <a:pt x="451961" y="153472"/>
                      <a:pt x="450056" y="128707"/>
                    </a:cubicBezTo>
                    <a:cubicBezTo>
                      <a:pt x="448151" y="104894"/>
                      <a:pt x="465296" y="82987"/>
                      <a:pt x="490061" y="81082"/>
                    </a:cubicBezTo>
                    <a:cubicBezTo>
                      <a:pt x="513874" y="79177"/>
                      <a:pt x="535781" y="96322"/>
                      <a:pt x="537686" y="121087"/>
                    </a:cubicBezTo>
                    <a:cubicBezTo>
                      <a:pt x="539591" y="145852"/>
                      <a:pt x="522446" y="166807"/>
                      <a:pt x="497681" y="168712"/>
                    </a:cubicBezTo>
                    <a:close/>
                  </a:path>
                </a:pathLst>
              </a:custGeom>
              <a:solidFill>
                <a:srgbClr val="575A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251A6D5-8A13-4BB0-BDB3-BD677795D9F9}"/>
                  </a:ext>
                </a:extLst>
              </p:cNvPr>
              <p:cNvSpPr/>
              <p:nvPr/>
            </p:nvSpPr>
            <p:spPr>
              <a:xfrm>
                <a:off x="10100567" y="3350774"/>
                <a:ext cx="590550" cy="476250"/>
              </a:xfrm>
              <a:custGeom>
                <a:avLst/>
                <a:gdLst>
                  <a:gd name="connsiteX0" fmla="*/ 558641 w 590550"/>
                  <a:gd name="connsiteY0" fmla="*/ 470059 h 476250"/>
                  <a:gd name="connsiteX1" fmla="*/ 37624 w 590550"/>
                  <a:gd name="connsiteY1" fmla="*/ 470059 h 476250"/>
                  <a:gd name="connsiteX2" fmla="*/ 7144 w 590550"/>
                  <a:gd name="connsiteY2" fmla="*/ 439579 h 476250"/>
                  <a:gd name="connsiteX3" fmla="*/ 7144 w 590550"/>
                  <a:gd name="connsiteY3" fmla="*/ 98584 h 476250"/>
                  <a:gd name="connsiteX4" fmla="*/ 98584 w 590550"/>
                  <a:gd name="connsiteY4" fmla="*/ 7144 h 476250"/>
                  <a:gd name="connsiteX5" fmla="*/ 498634 w 590550"/>
                  <a:gd name="connsiteY5" fmla="*/ 7144 h 476250"/>
                  <a:gd name="connsiteX6" fmla="*/ 590074 w 590550"/>
                  <a:gd name="connsiteY6" fmla="*/ 98584 h 476250"/>
                  <a:gd name="connsiteX7" fmla="*/ 590074 w 590550"/>
                  <a:gd name="connsiteY7" fmla="*/ 440531 h 476250"/>
                  <a:gd name="connsiteX8" fmla="*/ 558641 w 590550"/>
                  <a:gd name="connsiteY8" fmla="*/ 470059 h 47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0550" h="476250">
                    <a:moveTo>
                      <a:pt x="558641" y="470059"/>
                    </a:moveTo>
                    <a:lnTo>
                      <a:pt x="37624" y="470059"/>
                    </a:lnTo>
                    <a:cubicBezTo>
                      <a:pt x="20479" y="470059"/>
                      <a:pt x="7144" y="456724"/>
                      <a:pt x="7144" y="439579"/>
                    </a:cubicBezTo>
                    <a:lnTo>
                      <a:pt x="7144" y="98584"/>
                    </a:lnTo>
                    <a:cubicBezTo>
                      <a:pt x="7144" y="48101"/>
                      <a:pt x="48101" y="7144"/>
                      <a:pt x="98584" y="7144"/>
                    </a:cubicBezTo>
                    <a:lnTo>
                      <a:pt x="498634" y="7144"/>
                    </a:lnTo>
                    <a:cubicBezTo>
                      <a:pt x="549116" y="7144"/>
                      <a:pt x="590074" y="48101"/>
                      <a:pt x="590074" y="98584"/>
                    </a:cubicBezTo>
                    <a:lnTo>
                      <a:pt x="590074" y="440531"/>
                    </a:lnTo>
                    <a:cubicBezTo>
                      <a:pt x="589121" y="456724"/>
                      <a:pt x="574834" y="470059"/>
                      <a:pt x="558641" y="470059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EEFC6E7-82E1-4898-A580-8F3DAE0C689F}"/>
                  </a:ext>
                </a:extLst>
              </p:cNvPr>
              <p:cNvSpPr/>
              <p:nvPr/>
            </p:nvSpPr>
            <p:spPr>
              <a:xfrm>
                <a:off x="10029129" y="3756539"/>
                <a:ext cx="742950" cy="133350"/>
              </a:xfrm>
              <a:custGeom>
                <a:avLst/>
                <a:gdLst>
                  <a:gd name="connsiteX0" fmla="*/ 711994 w 742950"/>
                  <a:gd name="connsiteY0" fmla="*/ 129064 h 133350"/>
                  <a:gd name="connsiteX1" fmla="*/ 37624 w 742950"/>
                  <a:gd name="connsiteY1" fmla="*/ 129064 h 133350"/>
                  <a:gd name="connsiteX2" fmla="*/ 7144 w 742950"/>
                  <a:gd name="connsiteY2" fmla="*/ 98584 h 133350"/>
                  <a:gd name="connsiteX3" fmla="*/ 7144 w 742950"/>
                  <a:gd name="connsiteY3" fmla="*/ 98584 h 133350"/>
                  <a:gd name="connsiteX4" fmla="*/ 98584 w 742950"/>
                  <a:gd name="connsiteY4" fmla="*/ 7144 h 133350"/>
                  <a:gd name="connsiteX5" fmla="*/ 651986 w 742950"/>
                  <a:gd name="connsiteY5" fmla="*/ 7144 h 133350"/>
                  <a:gd name="connsiteX6" fmla="*/ 743426 w 742950"/>
                  <a:gd name="connsiteY6" fmla="*/ 98584 h 133350"/>
                  <a:gd name="connsiteX7" fmla="*/ 743426 w 742950"/>
                  <a:gd name="connsiteY7" fmla="*/ 98584 h 133350"/>
                  <a:gd name="connsiteX8" fmla="*/ 711994 w 742950"/>
                  <a:gd name="connsiteY8" fmla="*/ 129064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42950" h="133350">
                    <a:moveTo>
                      <a:pt x="711994" y="129064"/>
                    </a:moveTo>
                    <a:lnTo>
                      <a:pt x="37624" y="129064"/>
                    </a:lnTo>
                    <a:cubicBezTo>
                      <a:pt x="20479" y="129064"/>
                      <a:pt x="7144" y="115729"/>
                      <a:pt x="7144" y="98584"/>
                    </a:cubicBezTo>
                    <a:lnTo>
                      <a:pt x="7144" y="98584"/>
                    </a:lnTo>
                    <a:cubicBezTo>
                      <a:pt x="7144" y="48101"/>
                      <a:pt x="48101" y="7144"/>
                      <a:pt x="98584" y="7144"/>
                    </a:cubicBezTo>
                    <a:lnTo>
                      <a:pt x="651986" y="7144"/>
                    </a:lnTo>
                    <a:cubicBezTo>
                      <a:pt x="702469" y="7144"/>
                      <a:pt x="743426" y="48101"/>
                      <a:pt x="743426" y="98584"/>
                    </a:cubicBezTo>
                    <a:lnTo>
                      <a:pt x="743426" y="98584"/>
                    </a:lnTo>
                    <a:cubicBezTo>
                      <a:pt x="742474" y="115729"/>
                      <a:pt x="729139" y="129064"/>
                      <a:pt x="711994" y="12906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EED70865-4F83-470E-93BA-163D8C04A22A}"/>
                  </a:ext>
                </a:extLst>
              </p:cNvPr>
              <p:cNvSpPr/>
              <p:nvPr/>
            </p:nvSpPr>
            <p:spPr>
              <a:xfrm>
                <a:off x="10545384" y="3403162"/>
                <a:ext cx="95250" cy="95250"/>
              </a:xfrm>
              <a:custGeom>
                <a:avLst/>
                <a:gdLst>
                  <a:gd name="connsiteX0" fmla="*/ 94774 w 95250"/>
                  <a:gd name="connsiteY0" fmla="*/ 50959 h 95250"/>
                  <a:gd name="connsiteX1" fmla="*/ 50959 w 95250"/>
                  <a:gd name="connsiteY1" fmla="*/ 94774 h 95250"/>
                  <a:gd name="connsiteX2" fmla="*/ 7144 w 95250"/>
                  <a:gd name="connsiteY2" fmla="*/ 50959 h 95250"/>
                  <a:gd name="connsiteX3" fmla="*/ 50959 w 95250"/>
                  <a:gd name="connsiteY3" fmla="*/ 7144 h 95250"/>
                  <a:gd name="connsiteX4" fmla="*/ 94774 w 95250"/>
                  <a:gd name="connsiteY4" fmla="*/ 5095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4774" y="50959"/>
                    </a:move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7146" y="7144"/>
                      <a:pt x="50959" y="7144"/>
                    </a:cubicBezTo>
                    <a:cubicBezTo>
                      <a:pt x="74771" y="7144"/>
                      <a:pt x="94774" y="27146"/>
                      <a:pt x="94774" y="5095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35F176A-C57F-4B3F-8B6B-63734605DDBF}"/>
                </a:ext>
              </a:extLst>
            </p:cNvPr>
            <p:cNvSpPr/>
            <p:nvPr/>
          </p:nvSpPr>
          <p:spPr>
            <a:xfrm>
              <a:off x="5756927" y="3906027"/>
              <a:ext cx="921134" cy="678088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B0583CA-9EA0-41D0-A0E6-B29755EB5305}"/>
              </a:ext>
            </a:extLst>
          </p:cNvPr>
          <p:cNvGrpSpPr/>
          <p:nvPr/>
        </p:nvGrpSpPr>
        <p:grpSpPr>
          <a:xfrm>
            <a:off x="9584181" y="1774391"/>
            <a:ext cx="288839" cy="288839"/>
            <a:chOff x="10060500" y="2077743"/>
            <a:chExt cx="288839" cy="288839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5A031A6-664E-43E1-8EB1-95736599060F}"/>
                </a:ext>
              </a:extLst>
            </p:cNvPr>
            <p:cNvSpPr/>
            <p:nvPr/>
          </p:nvSpPr>
          <p:spPr>
            <a:xfrm>
              <a:off x="10060500" y="2077743"/>
              <a:ext cx="288839" cy="288839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35A87F6-F868-4195-8777-A68010300BF2}"/>
                </a:ext>
              </a:extLst>
            </p:cNvPr>
            <p:cNvSpPr/>
            <p:nvPr/>
          </p:nvSpPr>
          <p:spPr>
            <a:xfrm>
              <a:off x="10109200" y="2126443"/>
              <a:ext cx="191438" cy="191438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66FFEC89-0B8B-4251-BDE8-FF82DEAC16BD}"/>
              </a:ext>
            </a:extLst>
          </p:cNvPr>
          <p:cNvSpPr txBox="1"/>
          <p:nvPr/>
        </p:nvSpPr>
        <p:spPr>
          <a:xfrm>
            <a:off x="1358427" y="5515640"/>
            <a:ext cx="175797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Observable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806448D-D4BD-4DBC-8E9F-D2D29B65A31A}"/>
              </a:ext>
            </a:extLst>
          </p:cNvPr>
          <p:cNvSpPr txBox="1"/>
          <p:nvPr/>
        </p:nvSpPr>
        <p:spPr>
          <a:xfrm>
            <a:off x="5339609" y="5577416"/>
            <a:ext cx="226298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Observador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6EDD153-5304-4EA2-9022-F69D2E728931}"/>
              </a:ext>
            </a:extLst>
          </p:cNvPr>
          <p:cNvSpPr txBox="1"/>
          <p:nvPr/>
        </p:nvSpPr>
        <p:spPr>
          <a:xfrm>
            <a:off x="9276870" y="5665954"/>
            <a:ext cx="226298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Sujecto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E5871F4-A4A7-46E4-81D8-3767E53423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182790" y="0"/>
            <a:ext cx="7344139" cy="6863603"/>
          </a:xfrm>
        </p:spPr>
        <p:txBody>
          <a:bodyPr/>
          <a:lstStyle/>
          <a:p>
            <a:endParaRPr lang="es-CR" i="1" dirty="0"/>
          </a:p>
        </p:txBody>
      </p:sp>
      <p:grpSp>
        <p:nvGrpSpPr>
          <p:cNvPr id="26" name="Group 25"/>
          <p:cNvGrpSpPr/>
          <p:nvPr/>
        </p:nvGrpSpPr>
        <p:grpSpPr>
          <a:xfrm>
            <a:off x="5304088" y="2631911"/>
            <a:ext cx="1565507" cy="1565507"/>
            <a:chOff x="3592654" y="1960064"/>
            <a:chExt cx="1295380" cy="1295380"/>
          </a:xfrm>
        </p:grpSpPr>
        <p:sp>
          <p:nvSpPr>
            <p:cNvPr id="25" name="Oval 24"/>
            <p:cNvSpPr/>
            <p:nvPr/>
          </p:nvSpPr>
          <p:spPr>
            <a:xfrm>
              <a:off x="3592654" y="1960064"/>
              <a:ext cx="1295380" cy="129538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700284" y="2067694"/>
              <a:ext cx="1080120" cy="108012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E503321-4BDF-67F6-E38B-985D844F9069}"/>
              </a:ext>
            </a:extLst>
          </p:cNvPr>
          <p:cNvSpPr txBox="1"/>
          <p:nvPr/>
        </p:nvSpPr>
        <p:spPr>
          <a:xfrm>
            <a:off x="5597074" y="3015960"/>
            <a:ext cx="997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/>
              <a:t>02</a:t>
            </a:r>
            <a:endParaRPr lang="es-C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0550B1-7D9E-C9FE-9455-2AB7E7A0B4D0}"/>
              </a:ext>
            </a:extLst>
          </p:cNvPr>
          <p:cNvSpPr txBox="1"/>
          <p:nvPr/>
        </p:nvSpPr>
        <p:spPr>
          <a:xfrm>
            <a:off x="3280599" y="4266727"/>
            <a:ext cx="552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CARACTERISTICAS, ME</a:t>
            </a:r>
            <a:r>
              <a:rPr lang="es-ES" b="1" dirty="0"/>
              <a:t>TODOS OBSERVABLES</a:t>
            </a:r>
            <a:endParaRPr lang="es-CR" b="1" dirty="0"/>
          </a:p>
        </p:txBody>
      </p:sp>
    </p:spTree>
    <p:extLst>
      <p:ext uri="{BB962C8B-B14F-4D97-AF65-F5344CB8AC3E}">
        <p14:creationId xmlns:p14="http://schemas.microsoft.com/office/powerpoint/2010/main" val="2645269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91C430F3-DBFE-4A56-98B3-667C30C0BB16}"/>
              </a:ext>
            </a:extLst>
          </p:cNvPr>
          <p:cNvSpPr/>
          <p:nvPr/>
        </p:nvSpPr>
        <p:spPr>
          <a:xfrm>
            <a:off x="-42886" y="8530"/>
            <a:ext cx="346667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6F66F2-BC4D-4941-B44D-B95954E6879A}"/>
              </a:ext>
            </a:extLst>
          </p:cNvPr>
          <p:cNvCxnSpPr>
            <a:cxnSpLocks/>
          </p:cNvCxnSpPr>
          <p:nvPr/>
        </p:nvCxnSpPr>
        <p:spPr>
          <a:xfrm>
            <a:off x="5537539" y="8530"/>
            <a:ext cx="0" cy="68494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408849F5-B9A5-4367-A534-2AC253F1B5F7}"/>
              </a:ext>
            </a:extLst>
          </p:cNvPr>
          <p:cNvSpPr/>
          <p:nvPr/>
        </p:nvSpPr>
        <p:spPr>
          <a:xfrm>
            <a:off x="5465531" y="1924540"/>
            <a:ext cx="144016" cy="1440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754E78F-C9E2-4B33-B462-AE3F63E0572E}"/>
              </a:ext>
            </a:extLst>
          </p:cNvPr>
          <p:cNvSpPr/>
          <p:nvPr/>
        </p:nvSpPr>
        <p:spPr>
          <a:xfrm>
            <a:off x="5465531" y="2900220"/>
            <a:ext cx="144016" cy="1440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E3B362-E247-4767-9ABC-186AEA2B54C0}"/>
              </a:ext>
            </a:extLst>
          </p:cNvPr>
          <p:cNvSpPr/>
          <p:nvPr/>
        </p:nvSpPr>
        <p:spPr>
          <a:xfrm>
            <a:off x="5465531" y="3875900"/>
            <a:ext cx="144016" cy="1440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2C59C1B-C083-4A6F-89E5-AB08091DE4D8}"/>
              </a:ext>
            </a:extLst>
          </p:cNvPr>
          <p:cNvSpPr/>
          <p:nvPr/>
        </p:nvSpPr>
        <p:spPr>
          <a:xfrm>
            <a:off x="5465531" y="4851580"/>
            <a:ext cx="144016" cy="14401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6B4364-E3E2-4DA8-BE3C-A614875982EB}"/>
              </a:ext>
            </a:extLst>
          </p:cNvPr>
          <p:cNvSpPr/>
          <p:nvPr/>
        </p:nvSpPr>
        <p:spPr>
          <a:xfrm>
            <a:off x="5465531" y="5827262"/>
            <a:ext cx="144016" cy="14401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Pentagon 9">
            <a:extLst>
              <a:ext uri="{FF2B5EF4-FFF2-40B4-BE49-F238E27FC236}">
                <a16:creationId xmlns:a16="http://schemas.microsoft.com/office/drawing/2014/main" id="{16A964ED-3CF4-4584-8A80-67E3B9F00342}"/>
              </a:ext>
            </a:extLst>
          </p:cNvPr>
          <p:cNvSpPr/>
          <p:nvPr/>
        </p:nvSpPr>
        <p:spPr>
          <a:xfrm>
            <a:off x="3953363" y="1754232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6" name="Pentagon 11">
            <a:extLst>
              <a:ext uri="{FF2B5EF4-FFF2-40B4-BE49-F238E27FC236}">
                <a16:creationId xmlns:a16="http://schemas.microsoft.com/office/drawing/2014/main" id="{F4797709-D835-4CB3-8E9B-74BB5172BAB0}"/>
              </a:ext>
            </a:extLst>
          </p:cNvPr>
          <p:cNvSpPr/>
          <p:nvPr/>
        </p:nvSpPr>
        <p:spPr>
          <a:xfrm>
            <a:off x="3953363" y="2729912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rgbClr val="07A398"/>
              </a:solidFill>
            </a:endParaRPr>
          </a:p>
        </p:txBody>
      </p:sp>
      <p:sp>
        <p:nvSpPr>
          <p:cNvPr id="28" name="Pentagon 13">
            <a:extLst>
              <a:ext uri="{FF2B5EF4-FFF2-40B4-BE49-F238E27FC236}">
                <a16:creationId xmlns:a16="http://schemas.microsoft.com/office/drawing/2014/main" id="{4FF476B8-375A-43FB-AA74-8B322C2561FA}"/>
              </a:ext>
            </a:extLst>
          </p:cNvPr>
          <p:cNvSpPr/>
          <p:nvPr/>
        </p:nvSpPr>
        <p:spPr>
          <a:xfrm>
            <a:off x="3953363" y="3705592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0" name="Pentagon 15">
            <a:extLst>
              <a:ext uri="{FF2B5EF4-FFF2-40B4-BE49-F238E27FC236}">
                <a16:creationId xmlns:a16="http://schemas.microsoft.com/office/drawing/2014/main" id="{61DB4F7C-4A3E-4CC7-A35B-F7405EF3E9B6}"/>
              </a:ext>
            </a:extLst>
          </p:cNvPr>
          <p:cNvSpPr/>
          <p:nvPr/>
        </p:nvSpPr>
        <p:spPr>
          <a:xfrm>
            <a:off x="3953363" y="4681272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2" name="Pentagon 17">
            <a:extLst>
              <a:ext uri="{FF2B5EF4-FFF2-40B4-BE49-F238E27FC236}">
                <a16:creationId xmlns:a16="http://schemas.microsoft.com/office/drawing/2014/main" id="{1F9FD3C3-B616-4E18-A59E-B5399108B081}"/>
              </a:ext>
            </a:extLst>
          </p:cNvPr>
          <p:cNvSpPr/>
          <p:nvPr/>
        </p:nvSpPr>
        <p:spPr>
          <a:xfrm>
            <a:off x="3953363" y="5656954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92A87F-5BC4-4746-B515-04224FA1238A}"/>
              </a:ext>
            </a:extLst>
          </p:cNvPr>
          <p:cNvSpPr txBox="1"/>
          <p:nvPr/>
        </p:nvSpPr>
        <p:spPr>
          <a:xfrm>
            <a:off x="3904302" y="1858048"/>
            <a:ext cx="1410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200" b="1" i="0" dirty="0">
                <a:solidFill>
                  <a:srgbClr val="1F1F1F"/>
                </a:solidFill>
                <a:effectLst/>
                <a:latin typeface="Google Sans"/>
              </a:rPr>
              <a:t>Suscripción</a:t>
            </a:r>
            <a:endParaRPr lang="ko-KR" altLang="en-US" sz="20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297662-52A4-4DA7-BC65-40154A5C7DB8}"/>
              </a:ext>
            </a:extLst>
          </p:cNvPr>
          <p:cNvSpPr txBox="1"/>
          <p:nvPr/>
        </p:nvSpPr>
        <p:spPr>
          <a:xfrm>
            <a:off x="5806538" y="1858048"/>
            <a:ext cx="5779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0" i="0" dirty="0">
                <a:solidFill>
                  <a:srgbClr val="1F1F1F"/>
                </a:solidFill>
                <a:effectLst/>
                <a:latin typeface="Google Sans"/>
              </a:rPr>
              <a:t>Los observadores pueden suscribirse a los eventos de un observable.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B55AD2-1D5C-458F-AC44-7BCA7239EB81}"/>
              </a:ext>
            </a:extLst>
          </p:cNvPr>
          <p:cNvSpPr txBox="1"/>
          <p:nvPr/>
        </p:nvSpPr>
        <p:spPr>
          <a:xfrm>
            <a:off x="5806538" y="2771593"/>
            <a:ext cx="5779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0" i="0" dirty="0">
                <a:solidFill>
                  <a:srgbClr val="1F1F1F"/>
                </a:solidFill>
                <a:effectLst/>
                <a:latin typeface="Google Sans"/>
              </a:rPr>
              <a:t>Los observadores pueden </a:t>
            </a:r>
            <a:r>
              <a:rPr lang="es-ES" sz="1200" b="0" i="0" dirty="0" err="1">
                <a:solidFill>
                  <a:srgbClr val="1F1F1F"/>
                </a:solidFill>
                <a:effectLst/>
                <a:latin typeface="Google Sans"/>
              </a:rPr>
              <a:t>de-suscribirse</a:t>
            </a:r>
            <a:r>
              <a:rPr lang="es-ES" sz="1200" b="0" i="0" dirty="0">
                <a:solidFill>
                  <a:srgbClr val="1F1F1F"/>
                </a:solidFill>
                <a:effectLst/>
                <a:latin typeface="Google Sans"/>
              </a:rPr>
              <a:t> de los eventos de un observable en cualquier momento.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F0DFE2-68A9-43B6-A223-AEA045A57592}"/>
              </a:ext>
            </a:extLst>
          </p:cNvPr>
          <p:cNvSpPr txBox="1"/>
          <p:nvPr/>
        </p:nvSpPr>
        <p:spPr>
          <a:xfrm>
            <a:off x="5783267" y="3766829"/>
            <a:ext cx="5779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0" i="0" dirty="0">
                <a:solidFill>
                  <a:srgbClr val="1F1F1F"/>
                </a:solidFill>
                <a:effectLst/>
                <a:latin typeface="Google Sans"/>
              </a:rPr>
              <a:t>Los observadores pueden reaccionar a los eventos de un observable de forma personalizada.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1E7B5F-7680-41B6-9286-7C260E10CA2C}"/>
              </a:ext>
            </a:extLst>
          </p:cNvPr>
          <p:cNvSpPr txBox="1"/>
          <p:nvPr/>
        </p:nvSpPr>
        <p:spPr>
          <a:xfrm>
            <a:off x="5743884" y="5805320"/>
            <a:ext cx="5779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0" i="0" dirty="0">
                <a:solidFill>
                  <a:srgbClr val="1F1F1F"/>
                </a:solidFill>
                <a:effectLst/>
                <a:latin typeface="Google Sans"/>
              </a:rPr>
              <a:t> Los observables se pueden combinar para crear observables más complejos.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itle 3">
            <a:extLst>
              <a:ext uri="{FF2B5EF4-FFF2-40B4-BE49-F238E27FC236}">
                <a16:creationId xmlns:a16="http://schemas.microsoft.com/office/drawing/2014/main" id="{D99876DD-A312-4C15-992F-217B3CD465DC}"/>
              </a:ext>
            </a:extLst>
          </p:cNvPr>
          <p:cNvSpPr txBox="1">
            <a:spLocks/>
          </p:cNvSpPr>
          <p:nvPr/>
        </p:nvSpPr>
        <p:spPr>
          <a:xfrm>
            <a:off x="43974" y="656648"/>
            <a:ext cx="3466670" cy="17907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err="1">
                <a:solidFill>
                  <a:schemeClr val="bg1"/>
                </a:solidFill>
              </a:rPr>
              <a:t>Caracteristicas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Oval 4">
            <a:extLst>
              <a:ext uri="{FF2B5EF4-FFF2-40B4-BE49-F238E27FC236}">
                <a16:creationId xmlns:a16="http://schemas.microsoft.com/office/drawing/2014/main" id="{607179A8-3BB9-4B8C-B3B5-760E37E0D3FF}"/>
              </a:ext>
            </a:extLst>
          </p:cNvPr>
          <p:cNvSpPr/>
          <p:nvPr/>
        </p:nvSpPr>
        <p:spPr>
          <a:xfrm>
            <a:off x="5465531" y="948860"/>
            <a:ext cx="144016" cy="1440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1" name="Pentagon 9">
            <a:extLst>
              <a:ext uri="{FF2B5EF4-FFF2-40B4-BE49-F238E27FC236}">
                <a16:creationId xmlns:a16="http://schemas.microsoft.com/office/drawing/2014/main" id="{2B8003E0-13C2-4D81-9731-98CCAD4260A7}"/>
              </a:ext>
            </a:extLst>
          </p:cNvPr>
          <p:cNvSpPr/>
          <p:nvPr/>
        </p:nvSpPr>
        <p:spPr>
          <a:xfrm>
            <a:off x="3953363" y="778552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FB35455-A76A-4E20-B268-44FED123AEBB}"/>
              </a:ext>
            </a:extLst>
          </p:cNvPr>
          <p:cNvSpPr txBox="1"/>
          <p:nvPr/>
        </p:nvSpPr>
        <p:spPr>
          <a:xfrm>
            <a:off x="5783267" y="914180"/>
            <a:ext cx="5779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0" i="0" dirty="0">
                <a:solidFill>
                  <a:srgbClr val="1F1F1F"/>
                </a:solidFill>
                <a:effectLst/>
                <a:latin typeface="Google Sans"/>
              </a:rPr>
              <a:t> Los eventos se emiten de forma aleatoria asincrónica </a:t>
            </a:r>
          </a:p>
          <a:p>
            <a:pPr algn="just"/>
            <a:endParaRPr lang="es-ES" sz="1200" dirty="0">
              <a:solidFill>
                <a:srgbClr val="1F1F1F"/>
              </a:solidFill>
              <a:latin typeface="Google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9D53E8-5605-C2A7-BE19-FE8A52373F00}"/>
              </a:ext>
            </a:extLst>
          </p:cNvPr>
          <p:cNvSpPr txBox="1"/>
          <p:nvPr/>
        </p:nvSpPr>
        <p:spPr>
          <a:xfrm>
            <a:off x="3938977" y="813334"/>
            <a:ext cx="12379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200" b="1" i="0" dirty="0">
                <a:solidFill>
                  <a:srgbClr val="1F1F1F"/>
                </a:solidFill>
                <a:effectLst/>
                <a:latin typeface="Google Sans"/>
              </a:rPr>
              <a:t>Emisión de eventos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endParaRPr lang="es-C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08B495-CBF7-3D40-C1E8-59FAAAF5EDCA}"/>
              </a:ext>
            </a:extLst>
          </p:cNvPr>
          <p:cNvSpPr txBox="1"/>
          <p:nvPr/>
        </p:nvSpPr>
        <p:spPr>
          <a:xfrm>
            <a:off x="3881356" y="2833728"/>
            <a:ext cx="1410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200" b="1" i="0" dirty="0" err="1">
                <a:solidFill>
                  <a:srgbClr val="1F1F1F"/>
                </a:solidFill>
                <a:effectLst/>
                <a:latin typeface="Google Sans"/>
              </a:rPr>
              <a:t>De-suscripción</a:t>
            </a:r>
            <a:endParaRPr lang="ko-KR" altLang="en-US" sz="20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8055D-6BE4-0255-A1F4-864C7D5292FA}"/>
              </a:ext>
            </a:extLst>
          </p:cNvPr>
          <p:cNvSpPr txBox="1"/>
          <p:nvPr/>
        </p:nvSpPr>
        <p:spPr>
          <a:xfrm>
            <a:off x="3841973" y="3743250"/>
            <a:ext cx="1489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200" b="1" i="0" dirty="0">
                <a:solidFill>
                  <a:srgbClr val="1F1F1F"/>
                </a:solidFill>
                <a:effectLst/>
                <a:latin typeface="Google Sans"/>
              </a:rPr>
              <a:t>Reacción a los eventos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A0AEB3-AC33-E6CB-2818-833A13D27B7D}"/>
              </a:ext>
            </a:extLst>
          </p:cNvPr>
          <p:cNvSpPr txBox="1"/>
          <p:nvPr/>
        </p:nvSpPr>
        <p:spPr>
          <a:xfrm>
            <a:off x="3800177" y="4792435"/>
            <a:ext cx="1489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200" b="1" i="0" dirty="0">
                <a:solidFill>
                  <a:srgbClr val="1F1F1F"/>
                </a:solidFill>
                <a:effectLst/>
                <a:latin typeface="Google Sans"/>
              </a:rPr>
              <a:t>Asincrónico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76AE75-4736-D3A3-954C-99E2A3D18B8A}"/>
              </a:ext>
            </a:extLst>
          </p:cNvPr>
          <p:cNvSpPr txBox="1"/>
          <p:nvPr/>
        </p:nvSpPr>
        <p:spPr>
          <a:xfrm>
            <a:off x="3841973" y="5760770"/>
            <a:ext cx="1489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200" b="1" i="0" dirty="0" err="1">
                <a:solidFill>
                  <a:srgbClr val="1F1F1F"/>
                </a:solidFill>
                <a:effectLst/>
                <a:latin typeface="Google Sans"/>
              </a:rPr>
              <a:t>Composable</a:t>
            </a:r>
            <a:r>
              <a:rPr lang="es-CR" sz="1200" b="1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BB5D3-7E3A-151E-3812-A600EADD9E94}"/>
              </a:ext>
            </a:extLst>
          </p:cNvPr>
          <p:cNvSpPr txBox="1"/>
          <p:nvPr/>
        </p:nvSpPr>
        <p:spPr>
          <a:xfrm>
            <a:off x="5783267" y="4655069"/>
            <a:ext cx="5779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0" i="0" dirty="0">
                <a:solidFill>
                  <a:srgbClr val="1F1F1F"/>
                </a:solidFill>
                <a:effectLst/>
                <a:latin typeface="Google Sans"/>
              </a:rPr>
              <a:t>Un observable puede emitir un evento en cualquier momento, sin necesidad de esperar a que se complete una tarea.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E5871F4-A4A7-46E4-81D8-3767E53423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 rot="10800000">
            <a:off x="0" y="-17138"/>
            <a:ext cx="7344139" cy="6863603"/>
          </a:xfrm>
        </p:spPr>
        <p:txBody>
          <a:bodyPr/>
          <a:lstStyle/>
          <a:p>
            <a:endParaRPr lang="es-CR" i="1" dirty="0"/>
          </a:p>
        </p:txBody>
      </p:sp>
      <p:grpSp>
        <p:nvGrpSpPr>
          <p:cNvPr id="26" name="Group 25"/>
          <p:cNvGrpSpPr/>
          <p:nvPr/>
        </p:nvGrpSpPr>
        <p:grpSpPr>
          <a:xfrm>
            <a:off x="5304088" y="2631911"/>
            <a:ext cx="1565507" cy="1565507"/>
            <a:chOff x="3592654" y="1960064"/>
            <a:chExt cx="1295380" cy="1295380"/>
          </a:xfrm>
        </p:grpSpPr>
        <p:sp>
          <p:nvSpPr>
            <p:cNvPr id="25" name="Oval 24"/>
            <p:cNvSpPr/>
            <p:nvPr/>
          </p:nvSpPr>
          <p:spPr>
            <a:xfrm>
              <a:off x="3592654" y="1960064"/>
              <a:ext cx="1295380" cy="129538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700284" y="2067694"/>
              <a:ext cx="1080120" cy="108012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E503321-4BDF-67F6-E38B-985D844F9069}"/>
              </a:ext>
            </a:extLst>
          </p:cNvPr>
          <p:cNvSpPr txBox="1"/>
          <p:nvPr/>
        </p:nvSpPr>
        <p:spPr>
          <a:xfrm>
            <a:off x="5597074" y="3015960"/>
            <a:ext cx="997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/>
              <a:t>03</a:t>
            </a:r>
            <a:endParaRPr lang="es-C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9566EC-232E-9C22-216D-AF9D4DDE01A1}"/>
              </a:ext>
            </a:extLst>
          </p:cNvPr>
          <p:cNvSpPr txBox="1"/>
          <p:nvPr/>
        </p:nvSpPr>
        <p:spPr>
          <a:xfrm>
            <a:off x="3964305" y="4197418"/>
            <a:ext cx="435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TIPOS DE METO</a:t>
            </a:r>
            <a:r>
              <a:rPr lang="es-ES" b="1" dirty="0">
                <a:solidFill>
                  <a:schemeClr val="bg1"/>
                </a:solidFill>
              </a:rPr>
              <a:t>DOS OBSERVABLES</a:t>
            </a:r>
            <a:endParaRPr lang="es-C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45957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3761</TotalTime>
  <Words>322</Words>
  <Application>Microsoft Office PowerPoint</Application>
  <PresentationFormat>Widescreen</PresentationFormat>
  <Paragraphs>54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Google Sans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kenneth piedra</cp:lastModifiedBy>
  <cp:revision>62</cp:revision>
  <dcterms:created xsi:type="dcterms:W3CDTF">2020-01-20T05:08:25Z</dcterms:created>
  <dcterms:modified xsi:type="dcterms:W3CDTF">2023-08-11T05:50:26Z</dcterms:modified>
</cp:coreProperties>
</file>