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8E6AE-6B49-4ECB-8056-AEA6FC2E9EEE}" type="datetimeFigureOut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6D9-4DE2-4948-84D5-2399C3731F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440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5C529-C005-4BE8-BD29-57E46EF99B92}" type="datetimeFigureOut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0BF1-E161-42AD-A5ED-52A6B735660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683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A0BF1-E161-42AD-A5ED-52A6B735660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6229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2E2A-D124-4C69-AF10-68923AC6C621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6BC4-155C-4DCA-B36F-AAF236E02905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E32-5178-4B64-A09C-DD7DACE2CFFD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5D5B-CD73-47F9-A98A-3A7871F68C44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777D-652F-4AB2-991F-A1842B9E1DF6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B8C-5D75-47E1-BCCB-C39DC4B09B6C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133C-ED7D-48A4-8F70-E5C78CDA8494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980-6198-489A-BEA8-9CF8EDCF5E67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C55-349D-46AF-8320-9EC548639896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7E85-4F54-476A-AC11-AA24229CD2DD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BC6-0246-4E43-BE4C-EB5D1653D4E3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3CC8A-5923-4986-AABF-F34FA45C0A47}" type="datetime1">
              <a:rPr lang="ru-RU" smtClean="0"/>
              <a:pPr/>
              <a:t>07.10.2014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917-2737-44A1-975C-8B559A0220E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467544" y="500852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 smtClean="0"/>
              <a:t>высшего профессионального образования</a:t>
            </a:r>
          </a:p>
          <a:p>
            <a:pPr algn="ctr"/>
            <a:r>
              <a:rPr lang="ru-RU" sz="1600" dirty="0" smtClean="0"/>
              <a:t>Магнитогорский государственный технический университет им. Г.И.Носова</a:t>
            </a:r>
          </a:p>
          <a:p>
            <a:pPr algn="ctr"/>
            <a:r>
              <a:rPr lang="ru-RU" sz="1600" dirty="0" smtClean="0"/>
              <a:t> </a:t>
            </a:r>
          </a:p>
          <a:p>
            <a:pPr algn="ctr"/>
            <a:r>
              <a:rPr lang="ru-RU" sz="1600" dirty="0" smtClean="0"/>
              <a:t>Институт энергетики и автоматизированных систем</a:t>
            </a:r>
          </a:p>
          <a:p>
            <a:pPr algn="ctr"/>
            <a:r>
              <a:rPr lang="ru-RU" sz="1600" dirty="0" smtClean="0"/>
              <a:t>Кафедра вычислительной техники и программирования</a:t>
            </a:r>
          </a:p>
          <a:p>
            <a:pPr algn="ctr"/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932040" y="4293096"/>
            <a:ext cx="4032448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Выполнил студент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группы АВБ 11-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Марков Д.А.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6273225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Магнитогорск, 201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2088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Обработка экспериментальных данных на ЭВМ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5653-4847-4671-A738-5DB859515F88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2996952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Технология выплавки группы легированных сталей.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628800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1. Предметная область для эмпирического исследования: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выплавка стали в условиях дуговой электросталеплавильной печи ДСП-180.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2. Объект исследования: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ДСП-180.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3. Предмет исследования: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технология выплавки легированных сталей в печи ДСП-180.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7667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Предметная область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0040" y="1772816"/>
            <a:ext cx="7772400" cy="460851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Противоречия: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уменьшения себестоимости выплавки стали необходимо увеличить потребления чугуна, но так выпуск чугуна ограничен его поставкой, то увеличиваем использования скрапа, за счет чего увеличиваем потребление электроэнергии. 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Проблемы: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рудность перемешивания и усреднения химического состава чугуна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величение электропотребления за счет длительного времени горения дуги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величение себестоимости за счет увеличения электропотребления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7667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Проблемы и противоречия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260648"/>
            <a:ext cx="7772400" cy="64561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Древовидная ментальная карта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8" name="Picture 4" descr="F:\moldachev\Документ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840760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0"/>
            <a:ext cx="7344816" cy="69269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Фрагмент исходный данных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7917-2737-44A1-975C-8B559A0220E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804062"/>
            <a:ext cx="7840169" cy="573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155</Words>
  <Application>Microsoft Office PowerPoint</Application>
  <PresentationFormat>Экран (4:3)</PresentationFormat>
  <Paragraphs>32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Федеральное государственное бюджетное образовательное учреждение высшего профессионального образования Магнитогорский государственный технический университет им. Г.И.Носова   Институт энергетики и автоматизированных систем Кафедра вычислительной техники и программирования </vt:lpstr>
      <vt:lpstr>Слайд 2</vt:lpstr>
      <vt:lpstr>Слайд 3</vt:lpstr>
      <vt:lpstr>Слайд 4</vt:lpstr>
      <vt:lpstr>Слайд 5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Оля</dc:creator>
  <cp:lastModifiedBy>user372-5</cp:lastModifiedBy>
  <cp:revision>46</cp:revision>
  <dcterms:created xsi:type="dcterms:W3CDTF">2014-09-14T16:40:06Z</dcterms:created>
  <dcterms:modified xsi:type="dcterms:W3CDTF">2014-10-07T04:43:44Z</dcterms:modified>
</cp:coreProperties>
</file>