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335" r:id="rId4"/>
    <p:sldId id="336" r:id="rId5"/>
    <p:sldId id="337" r:id="rId6"/>
    <p:sldId id="338" r:id="rId7"/>
    <p:sldId id="340" r:id="rId8"/>
    <p:sldId id="341" r:id="rId9"/>
    <p:sldId id="257" r:id="rId10"/>
    <p:sldId id="322" r:id="rId11"/>
    <p:sldId id="323" r:id="rId12"/>
    <p:sldId id="324" r:id="rId13"/>
    <p:sldId id="325" r:id="rId14"/>
    <p:sldId id="342" r:id="rId15"/>
    <p:sldId id="343" r:id="rId16"/>
    <p:sldId id="357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383" r:id="rId45"/>
    <p:sldId id="384" r:id="rId46"/>
    <p:sldId id="385" r:id="rId47"/>
    <p:sldId id="386" r:id="rId48"/>
    <p:sldId id="387" r:id="rId4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1841500" y="698500"/>
            <a:ext cx="9121775" cy="811213"/>
          </a:xfrm>
          <a:prstGeom prst="rect">
            <a:avLst/>
          </a:prstGeom>
          <a:noFill/>
          <a:ln>
            <a:noFill/>
          </a:ln>
        </p:spPr>
        <p:txBody>
          <a:bodyPr anchor="t"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1029335" y="1716405"/>
            <a:ext cx="9934575" cy="4524375"/>
          </a:xfrm>
          <a:prstGeom prst="rect">
            <a:avLst/>
          </a:prstGeom>
          <a:noFill/>
          <a:ln>
            <a:noFill/>
          </a:ln>
        </p:spPr>
        <p:txBody>
          <a:bodyPr anchor="t"/>
          <a:p>
            <a:pPr>
              <a:lnSpc>
                <a:spcPct val="140000"/>
              </a:lnSpc>
            </a:pPr>
            <a:endParaRPr lang="zh-CN" altLang="en-US" sz="2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jpeg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 不是一种编程语言，而是一种标记语言，是纯文本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“超文本”就是指页面内可以包含图片、链接，甚至音乐、程序等非文字元素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标记语言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是一套标记标签，我们用这些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来进行文本的标记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 文档包含 HTML 标签和纯文本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简介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超文本标记语言是一种规范，一种标准，它通过标记符号来标记要显示的网页中的各个部分，正因为有规则，浏览器才知道怎样去解读你的文件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但需要注意的是，对于不同的浏览器，对同一标记符可能会有不完全相同的解释，因而可能会有不同的显示效果。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兼容问题</a:t>
            </a:r>
            <a:endParaRPr lang="zh-CN" altLang="en-US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语言特点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超级文本标记语言文档制作不是很复杂，但功能强大，支持不同数据格式的文件镶入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简易性：超级文本标记语言版本升级采用超集方式，从而更加灵活方便。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可扩展性：超级文本标记语言的广泛应用带来了加强功能，增加标识符等要求，超级文本标记语言采取子类元素的方式，为系统扩展带来保证。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平台无关性：超级文本标记语言可以使用在广泛的平台上，这也是万维网（WWW）盛行的另一个原因。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通用性：HTML是网络的通用语言,一种简单、通用的全置标记语言。它允许网页制作人建立文本与图片相结合的复杂页面，这些页面可以被网上任何其他人浏览到，无论使用的是什么类型的电脑或浏览器。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中我们用标签来进行标记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标签语法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由成对的尖括号和标签名组成，例如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&lt;p&gt;&lt;/p&gt;</a:t>
            </a:r>
            <a:endParaRPr lang="en-US" altLang="zh-CN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标签分为闭合标签和空标签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闭合标签：由开始标签和结束标签组成，标签之间可以盛装内容，可以进行标签之间的嵌套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空标签：没有内容的 HTML 元素被称为空元素。空元素是在开始标签中关闭的，例如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&lt;br /&gt;</a:t>
            </a:r>
            <a:endParaRPr lang="en-US" altLang="zh-CN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8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标签一般小写，闭合标签一定要有结束标签</a:t>
            </a:r>
            <a:endParaRPr lang="zh-CN" altLang="en-US" sz="18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 元素指的是从开始标签（start tag）到结束标签（end tag）的所有代码。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 元素以开始标签起始 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 元素以结束标签终止 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元素的内容是开始标签与结束标签之间的内容 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某些 HTML 元素具有空内容（empty content） 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空元素在开始标签中进行关闭（以开始标签的结束而结束） 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大多数 HTML 元素可拥有属性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1860" y="2362200"/>
            <a:ext cx="6800215" cy="1343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标签属性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 标签可以拥有属性。属性提供了有关 HTML 元素的更多的信息。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属性总是以名称/值对的形式出现，比如：name="value"。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属性总是在 HTML 元素的开始标签中规定。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 链接由 &lt;a&gt; 标签定义。链接的地址在 href 属性中指定：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&lt;a href="http://www.w3school.com.cn"&gt;This is a link&lt;/a&gt;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的基本结构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document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是指整个文件，它下面就是咱们的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超文本标记语言的结构包括“头”部分（英语：Head）、和“主体”部分（英语：Body），其中“头”部提供关于网页的信息，“主体”部分提供网页的具体内容。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除了最基本的结构外，我们详细的分解一下每一部分！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的基本结构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文档声明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为了说明文档使用的超文本标记语言标准，所有超文本标记语言文档应该以“文件类型声明”（外语全称加缩写&lt;!DOCTYPE&gt;）开头，引用一个文件类型描述或者必要情况下自定义一个文件类型描述。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&lt;!DOCTYPE&gt; 声明必须是 HTML 文档的第一行，位于 &lt;html&gt; 标签之前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&lt;!DOCTYPE&gt; 声明不是 HTML 标签；它是指示 web 浏览器关于页面使用哪个 HTML 版本进行编写的指令。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 HTML 4.01 中，&lt;!DOCTYPE&gt; 声明引用 DTD，因为 HTML 4.01 基于 SGML。DTD 规定了标记语言的规则，这样浏览器才能正确地呈现内容。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HTML5 不基于 SGML，所以不需要引用 DTD。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的基本结构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--html</a:t>
            </a:r>
            <a:endParaRPr lang="en-US" altLang="zh-CN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此标签可告知浏览器其自身是一个 HTML 文档，是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的根元素。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&lt;html&gt; 与 &lt;/html&gt; 标签限定了文档的开始点和结束点，在它们之间是文档的头部和主体。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文档的头部由 &lt;head&gt; 标签定义，而主体由 &lt;body&gt; 标签定义。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的基本结构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--head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&lt;head&gt; 标签用于定义文档的头部，它是所有头部元素的容器。&lt;head&gt; 中的元素可以引用脚本、指示浏览器在哪里找到样式表、提供元信息等等。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文档的头部描述了文档的各种属性和信息，包括文档的标题、在 Web 中的位置以及和其他文档的关系等。绝大多数文档头部包含的数据都不会真正作为内容显示给用户。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下面这些标签可用在 head 部分：&lt;base&gt;, &lt;link&gt;, &lt;meta&gt;, &lt;script&gt;, &lt;style&gt;, 以及 &lt;title&gt;。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前端概述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前端对于网站来说，通常是指网站的前台部分，包括网站的表现层和结构层。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因此前端技术一般分为前端设计和前端开发，前端设计一般可以理解为网站的视觉设计，前端开发则是网站的前台代码实现，包括基本的HTML和CSS以及JavaScript/ajax，现在最新的高级版本HTML5、CSS3等。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的基本结构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--title</a:t>
            </a:r>
            <a:b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&lt;title&gt; 定义文档的标题，它是 head 部分中唯一必需的元素。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一定要选择一个正确的标题，这对于定义文档并确保它能够在 Web 上有效利用来说是十分重要的。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显示在浏览器的页卡位置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的基本结构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--meta</a:t>
            </a:r>
            <a:endParaRPr lang="en-US" altLang="zh-CN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&lt;meta&gt; 标签提供关于 HTML 文档的元数据。元数据不会显示在页面上，但是对于机器是可读的。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典型的情况是，meta 元素被用于规定页面的描述、关键词、文档的作者、最后修改时间以及其他元数据。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关于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meta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的标签属性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15" y="3577590"/>
            <a:ext cx="6800215" cy="847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15" y="4412615"/>
            <a:ext cx="6790690" cy="942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的基本结构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--body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body 元素定义文档的主体，用户看到的内容基本都在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body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内编写。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body 元素包含文档的所有内容（比如文本、超链接、图像、表格和列表等等。）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元素的分类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块级元素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：本身属性为display:block;的元素。因为它自身的特点，我们通常使用块级元素来进行大布局（大结构）的搭建。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块级元素的特点：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独占一行，每一个块级元素都会从新的一行重新开始，从上到下排布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可以直接控制宽度、高度以及盒子模型的相关css属性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在不设置宽度的情况下，块级元素的宽度是它父级元素内容的宽度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在不设置高度的情况下，块级元素的高度是它本身内容的高度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元素也是有权重的，例如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就不能包裹其他块级元素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元素的分类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行内元素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：内联元素是指本身属性为display:inline;的元素。因为它自身的特点，我们通常使用块级元素来进行文字、小图标（小结构）的搭建。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行内元素的特点：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和其他内联元素从左到右在一行显示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不能直接控制宽度、高度以及盒子模型的相关css属性，但是直接设置内外边距的左右值是可以的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内联元素的宽高是由本身内容的大小决定（文字、图片等）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内联元素只能容纳文本或者其他内联元素（此处请注意，不要在内联元素中嵌套块级元素）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常用的标签元素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html4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版本常见的标签元素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http://www.zhufengpeixun.com/qianduanjishuziliao/qianduanCSSziliao/2016-06-29/456.html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常用的标签元素</a:t>
            </a:r>
            <a:b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版本新增标签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http://old.zhufengpeixun.cn/qianduanjishuziliao/CSS3heHTML5zhuanti/2016-11-20/665.html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标签语义化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http://old.zhufengpeixun.cn/qianduanjishuziliao/qianduanCSSziliao/2016-06-30/464.html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合理的标签做合理的事情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网站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网站(Website)开始是指在因特网上根据一定的规则，使用HTML（标准通用标记语言下的一个应用）等工具制作的用于展示特定内容相关网页的集合。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人们可以通过网页浏览器来访问网站，获取自己需要的资讯或者享受网络服务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衡量一个网站的性能通常从网站空间大小、网站位置、网站连接速度（俗称“网速”）、网站软件配置、网站提供服务等几方面考虑，最直接的衡量标准是网站的真实流量。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独立网站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整个网站展示单一性能，独立存在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站群-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都为一个公司服务，但是功能性不同，由不同网站组成，有可能域名不同，也有可能域名相同，域名相同的情况下，二级域名区分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网页其实就是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网页是构成网站的基本元素，是承载各种网站应用的平台。通俗地说，您的网站就是由网页组成的，如果您只有域名和虚拟主机而没有制作任何网页的话，您的客户仍旧无法访问您的网站。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 文档也被称为网页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endParaRPr lang="en-US" altLang="zh-CN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超文本传输协议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设计HTTP最初的目的是为了提供一种发布和接收HTML页面的方法。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HTTP协议（HyperText Transfer Protocol，超文本传输协议）是用于从WWW服务器传输超文本到本地浏览器的传输协议。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它分为四个步骤：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建立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连接：例如点击超链接就建立了客户端和服务器端的连接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发送请求信息：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客户端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发送一个请求给服务器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发送响应信息：服务器接到请求后，给予相应的响应信息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关闭连接：客户端接收服务器所返回的信息通过浏览器显示在用户的显示屏上，然后客户机与服务器断开连接。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服务器，是提供计算服务的设备。由于服务器需要响应服务请求，并进行处理，因此一般来说服务器应具备承担服务并且保障服务的能力。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在网络环境下，根据服务器提供的服务类型不同，分为文件服务器，数据库服务器，应用程序服务器，WEB服务器等。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0" y="4304665"/>
            <a:ext cx="3374390" cy="13061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140" y="4304665"/>
            <a:ext cx="2867660" cy="1266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070" y="4238625"/>
            <a:ext cx="3034665" cy="1332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浏览器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浏览器是指可以显示网页服务器或者文件系统的HTML文件（标准通用标记语言的一个应用）内容，并让用户与这些文件交互的一种软件。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浏览器厂商不同，所以有很多的浏览器软件，随着不断的开发完善，每一个浏览都有很多版本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p.s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：大家电脑上一定要安装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谷歌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&gt;&lt;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火狐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&gt;&lt;IE&gt;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浏览器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 descr="b8014a90f603738d92b9fa73bb1bb051f919ecf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1830" y="2964498"/>
            <a:ext cx="685800" cy="685800"/>
          </a:xfrm>
          <a:prstGeom prst="rect">
            <a:avLst/>
          </a:prstGeom>
        </p:spPr>
      </p:pic>
      <p:pic>
        <p:nvPicPr>
          <p:cNvPr id="15" name="图片 14" descr="e850352ac65c1038f5e242beb0119313b07e892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610" y="2928303"/>
            <a:ext cx="758190" cy="758190"/>
          </a:xfrm>
          <a:prstGeom prst="rect">
            <a:avLst/>
          </a:prstGeom>
        </p:spPr>
      </p:pic>
      <p:pic>
        <p:nvPicPr>
          <p:cNvPr id="16" name="图片 15" descr="2cf5e0fe9925bc3122272d875ddf8db1cb1370b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755" y="2964498"/>
            <a:ext cx="685800" cy="685800"/>
          </a:xfrm>
          <a:prstGeom prst="rect">
            <a:avLst/>
          </a:prstGeom>
        </p:spPr>
      </p:pic>
      <p:pic>
        <p:nvPicPr>
          <p:cNvPr id="17" name="图片 16" descr="b21bb051f8198618154638cc4ded2e738bd4e6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335" y="2964498"/>
            <a:ext cx="685800" cy="685800"/>
          </a:xfrm>
          <a:prstGeom prst="rect">
            <a:avLst/>
          </a:prstGeom>
        </p:spPr>
      </p:pic>
      <p:pic>
        <p:nvPicPr>
          <p:cNvPr id="18" name="图片 17" descr="u=2617808602,682501410&amp;fm=116&amp;gp=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0980" y="2961640"/>
            <a:ext cx="701040" cy="691515"/>
          </a:xfrm>
          <a:prstGeom prst="rect">
            <a:avLst/>
          </a:prstGeom>
        </p:spPr>
      </p:pic>
      <p:pic>
        <p:nvPicPr>
          <p:cNvPr id="19" name="图片 18" descr="u=3087501818,3308916303&amp;fm=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2045" y="2910205"/>
            <a:ext cx="686435" cy="794385"/>
          </a:xfrm>
          <a:prstGeom prst="rect">
            <a:avLst/>
          </a:prstGeom>
        </p:spPr>
      </p:pic>
      <p:pic>
        <p:nvPicPr>
          <p:cNvPr id="20" name="图片 19" descr="d9645d58da2555158f0b61ef49b31ac2_121_1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0090" y="2971800"/>
            <a:ext cx="671195" cy="67119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2410" y="2894013"/>
            <a:ext cx="838200" cy="826770"/>
          </a:xfrm>
          <a:prstGeom prst="rect">
            <a:avLst/>
          </a:prstGeom>
        </p:spPr>
      </p:pic>
      <p:pic>
        <p:nvPicPr>
          <p:cNvPr id="22" name="图片 21" descr="u=1007869973,1448197786&amp;fm=5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90610" y="2809875"/>
            <a:ext cx="839470" cy="971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网页的基本组成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：超文本标记语言，是使用标记标签来描述网页的一种语言，也是一种规范，一种标准，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它通过标记符号来标记要显示的网页中的各个部分。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：层叠样式表(英文全称：Cascading Style Sheets)是一种用来表现HTML（标准通用标记语言的一个应用）或XML（标准通用标记语言的一个子集）等文件样式的计算机语言。CSS不仅可以静态地修饰网页，还可以配合各种脚本语言动态地对网页各元素进行格式化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 是一种轻量级的编程语言，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课程会详细讲解。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 是用来描述网页的一种语言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网页文件本身是一种文本文件，通过在文本文件中添加标记符，可以告诉浏览器如何显示其中的内容（如：文字如何处理，画面如何安排，图片如何显示等）。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浏览器按顺序阅读网页文件，然后根据标记符解释和显示其标记的内容，对书写出错的标记将不指出其错误，且不停止其解释执行过程，编制者只能通过显示效果来分析出错原因和出错部位。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但需要注意的是，对于不同的浏览器，对同一标记符可能会有不完全相同的解释，因而可能会有不同的显示效果。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p.s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：你会发现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文件的大小和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word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文件的大小有明显区别</a:t>
            </a:r>
            <a:endParaRPr lang="zh-CN" altLang="en-US" sz="20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4448</Words>
  <Application>WPS 演示</Application>
  <PresentationFormat>宽屏</PresentationFormat>
  <Paragraphs>213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Calibri</vt:lpstr>
      <vt:lpstr>Office 主题</vt:lpstr>
      <vt:lpstr>PowerPoint 演示文稿</vt:lpstr>
      <vt:lpstr>前端概述</vt:lpstr>
      <vt:lpstr>网站</vt:lpstr>
      <vt:lpstr>网页</vt:lpstr>
      <vt:lpstr>HTTP</vt:lpstr>
      <vt:lpstr>服务器</vt:lpstr>
      <vt:lpstr>浏览器</vt:lpstr>
      <vt:lpstr>网页的基本组成</vt:lpstr>
      <vt:lpstr>HTML简介</vt:lpstr>
      <vt:lpstr>HTML简介</vt:lpstr>
      <vt:lpstr>HTML简介</vt:lpstr>
      <vt:lpstr>HTML语言特点</vt:lpstr>
      <vt:lpstr>HTML标签</vt:lpstr>
      <vt:lpstr>HTML元素</vt:lpstr>
      <vt:lpstr>HTML标签属性</vt:lpstr>
      <vt:lpstr>HTML的基本结构</vt:lpstr>
      <vt:lpstr>HTML的基本结构--文档声明</vt:lpstr>
      <vt:lpstr>HTML的基本结构--html</vt:lpstr>
      <vt:lpstr>HTML的基本结构--head</vt:lpstr>
      <vt:lpstr>HTML的基本结构--title </vt:lpstr>
      <vt:lpstr>HTML的基本结构--meta</vt:lpstr>
      <vt:lpstr>HTML的基本结构--body</vt:lpstr>
      <vt:lpstr>HTML元素的分类</vt:lpstr>
      <vt:lpstr>HTML元素的分类</vt:lpstr>
      <vt:lpstr>常用的标签元素</vt:lpstr>
      <vt:lpstr>常用的标签元素 </vt:lpstr>
      <vt:lpstr>标签语义化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佰惠</cp:lastModifiedBy>
  <cp:revision>293</cp:revision>
  <dcterms:created xsi:type="dcterms:W3CDTF">2016-10-27T05:16:00Z</dcterms:created>
  <dcterms:modified xsi:type="dcterms:W3CDTF">2017-02-06T07:59:08Z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