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426" r:id="rId4"/>
    <p:sldId id="427" r:id="rId5"/>
    <p:sldId id="428" r:id="rId6"/>
    <p:sldId id="429" r:id="rId7"/>
    <p:sldId id="430" r:id="rId8"/>
    <p:sldId id="439" r:id="rId9"/>
    <p:sldId id="440" r:id="rId10"/>
    <p:sldId id="431" r:id="rId11"/>
    <p:sldId id="432" r:id="rId12"/>
    <p:sldId id="433"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433" name="标题 1"/>
          <p:cNvSpPr>
            <a:spLocks noGrp="1"/>
          </p:cNvSpPr>
          <p:nvPr>
            <p:ph type="title"/>
          </p:nvPr>
        </p:nvSpPr>
        <p:spPr>
          <a:xfrm>
            <a:off x="1841500" y="698500"/>
            <a:ext cx="9121775" cy="811213"/>
          </a:xfrm>
          <a:prstGeom prst="rect">
            <a:avLst/>
          </a:prstGeom>
          <a:noFill/>
          <a:ln>
            <a:noFill/>
          </a:ln>
        </p:spPr>
        <p:txBody>
          <a:bodyPr anchor="t"/>
          <a:p>
            <a:endParaRPr lang="zh-CN" altLang="en-US">
              <a:solidFill>
                <a:schemeClr val="accent2"/>
              </a:solidFill>
              <a:latin typeface="微软雅黑" panose="020B0503020204020204" charset="-122"/>
              <a:ea typeface="微软雅黑" panose="020B0503020204020204" charset="-122"/>
            </a:endParaRPr>
          </a:p>
        </p:txBody>
      </p:sp>
      <p:sp>
        <p:nvSpPr>
          <p:cNvPr id="18434" name="内容占位符 2"/>
          <p:cNvSpPr>
            <a:spLocks noGrp="1"/>
          </p:cNvSpPr>
          <p:nvPr>
            <p:ph idx="1"/>
          </p:nvPr>
        </p:nvSpPr>
        <p:spPr>
          <a:xfrm>
            <a:off x="1029335" y="1716405"/>
            <a:ext cx="9934575" cy="4524375"/>
          </a:xfrm>
          <a:prstGeom prst="rect">
            <a:avLst/>
          </a:prstGeom>
          <a:noFill/>
          <a:ln>
            <a:noFill/>
          </a:ln>
        </p:spPr>
        <p:txBody>
          <a:bodyPr anchor="t"/>
          <a:p>
            <a:pPr>
              <a:lnSpc>
                <a:spcPct val="140000"/>
              </a:lnSpc>
            </a:pPr>
            <a:endParaRPr lang="zh-CN" altLang="en-US" sz="2000">
              <a:solidFill>
                <a:srgbClr val="5959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1"/>
          <p:cNvPicPr>
            <a:picLocks noChangeAspect="1"/>
          </p:cNvPicPr>
          <p:nvPr userDrawn="1"/>
        </p:nvPicPr>
        <p:blipFill>
          <a:blip r:embed="rId4"/>
          <a:stretch>
            <a:fillRect/>
          </a:stretch>
        </p:blipFill>
        <p:spPr>
          <a:xfrm>
            <a:off x="115570" y="223520"/>
            <a:ext cx="2172970" cy="1223645"/>
          </a:xfrm>
          <a:prstGeom prst="rect">
            <a:avLst/>
          </a:prstGeom>
        </p:spPr>
      </p:pic>
      <p:pic>
        <p:nvPicPr>
          <p:cNvPr id="10" name="图片 9" descr="ppt2 (2)"/>
          <p:cNvPicPr>
            <a:picLocks noChangeAspect="1"/>
          </p:cNvPicPr>
          <p:nvPr userDrawn="1"/>
        </p:nvPicPr>
        <p:blipFill>
          <a:blip r:embed="rId5"/>
          <a:stretch>
            <a:fillRect/>
          </a:stretch>
        </p:blipFill>
        <p:spPr>
          <a:xfrm>
            <a:off x="8760460" y="4855210"/>
            <a:ext cx="3437255" cy="200723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pt封面"/>
          <p:cNvPicPr>
            <a:picLocks noChangeAspect="1"/>
          </p:cNvPicPr>
          <p:nvPr/>
        </p:nvPicPr>
        <p:blipFill>
          <a:blip r:embed="rId1"/>
          <a:stretch>
            <a:fillRect/>
          </a:stretch>
        </p:blipFill>
        <p:spPr>
          <a:xfrm>
            <a:off x="-12065" y="-6985"/>
            <a:ext cx="12216130" cy="6871970"/>
          </a:xfrm>
          <a:prstGeom prst="rect">
            <a:avLst/>
          </a:prstGeom>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sym typeface="+mn-ea"/>
              </a:rPr>
              <a:t>clear:both</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值	           描述</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left	           在左侧不允许浮动元素。</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right	           在右侧不允许浮动元素。</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both	            在左右两侧均不允许浮动元素。</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none	            默认值。允许浮动元素出现在两侧。</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inherit	规定应该从父元素继承 clear 属性的值。</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让盒子在一行显示的方法</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display:inline;</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display:inline-block;</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float:left/right;</a:t>
            </a:r>
            <a:endParaRPr lang="en-US" altLang="zh-CN"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display:inline-block</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行内块元素</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让盒子横向排列</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vertical-align 属性会影响到 inline-block 元素，你可能会把它的值设置为 top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你需要设置每一列的宽度</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如果HTML源代码中元素之间有空格，那么列与列之间会产生空隙</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vertical-align</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vertical-align：基线对齐方式</a:t>
            </a:r>
            <a:endParaRPr lang="zh-CN" altLang="en-US" sz="2000">
              <a:solidFill>
                <a:schemeClr val="tx1">
                  <a:lumMod val="65000"/>
                  <a:lumOff val="35000"/>
                </a:schemeClr>
              </a:solidFill>
              <a:latin typeface="微软雅黑" panose="020B0503020204020204" charset="-122"/>
              <a:ea typeface="微软雅黑" panose="020B0503020204020204" charset="-122"/>
              <a:sym typeface="+mn-ea"/>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vertical-align 属性设置元素的垂直对齐方式。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该属性定义行内元素的基线相对于该元素所在行的基线的垂直对齐。允许指定负长度值和百分比值。这会使元素降低而不是升高。在表单元格中，这个属性会设置单元格框中的单元格内容的对齐方式。</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pic>
        <p:nvPicPr>
          <p:cNvPr id="2" name="内容占位符 1"/>
          <p:cNvPicPr>
            <a:picLocks noChangeAspect="1"/>
          </p:cNvPicPr>
          <p:nvPr>
            <p:ph idx="1"/>
          </p:nvPr>
        </p:nvPicPr>
        <p:blipFill>
          <a:blip r:embed="rId1"/>
          <a:stretch>
            <a:fillRect/>
          </a:stretch>
        </p:blipFill>
        <p:spPr>
          <a:xfrm>
            <a:off x="1511300" y="1631315"/>
            <a:ext cx="9369425" cy="44494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float</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如果浮动非替换元素，则要指定一个明确的宽度；否则，它们会尽可能地窄。</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      </a:t>
            </a:r>
            <a:r>
              <a:rPr lang="en-US" altLang="zh-CN" sz="2000">
                <a:solidFill>
                  <a:schemeClr val="tx1">
                    <a:lumMod val="65000"/>
                    <a:lumOff val="35000"/>
                  </a:schemeClr>
                </a:solidFill>
                <a:latin typeface="微软雅黑" panose="020B0503020204020204" charset="-122"/>
                <a:ea typeface="微软雅黑" panose="020B0503020204020204" charset="-122"/>
              </a:rPr>
              <a:t>||</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浮动元素可以设置宽高，如果不设置宽高的话，宽高是其内容的宽高</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a p ul li</a:t>
            </a:r>
            <a:endParaRPr lang="en-US" altLang="zh-CN"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float</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float:</a:t>
            </a:r>
            <a:r>
              <a:rPr lang="zh-CN" altLang="en-US" sz="2000">
                <a:solidFill>
                  <a:schemeClr val="tx1">
                    <a:lumMod val="65000"/>
                    <a:lumOff val="35000"/>
                  </a:schemeClr>
                </a:solidFill>
                <a:latin typeface="微软雅黑" panose="020B0503020204020204" charset="-122"/>
                <a:ea typeface="微软雅黑" panose="020B0503020204020204" charset="-122"/>
              </a:rPr>
              <a:t>设置元素浮动</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值	           描述</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left	           元素向左浮动。</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right	           元素向右浮动。</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none	           默认值。元素不浮动，并会显示在其在文本中出现的位置。</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规定应该从父元素继承 float 属性的值。</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float</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特点：</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1</a:t>
            </a:r>
            <a:r>
              <a:rPr lang="zh-CN" altLang="en-US" sz="2000">
                <a:solidFill>
                  <a:schemeClr val="tx1">
                    <a:lumMod val="65000"/>
                    <a:lumOff val="35000"/>
                  </a:schemeClr>
                </a:solidFill>
                <a:latin typeface="微软雅黑" panose="020B0503020204020204" charset="-122"/>
                <a:ea typeface="微软雅黑" panose="020B0503020204020204" charset="-122"/>
              </a:rPr>
              <a:t>、浮动元素在一行显示</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2</a:t>
            </a:r>
            <a:r>
              <a:rPr lang="zh-CN" altLang="en-US" sz="2000">
                <a:solidFill>
                  <a:schemeClr val="tx1">
                    <a:lumMod val="65000"/>
                    <a:lumOff val="35000"/>
                  </a:schemeClr>
                </a:solidFill>
                <a:latin typeface="微软雅黑" panose="020B0503020204020204" charset="-122"/>
                <a:ea typeface="微软雅黑" panose="020B0503020204020204" charset="-122"/>
              </a:rPr>
              <a:t>、浮动元素自动具有块级元素的属性</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3</a:t>
            </a:r>
            <a:r>
              <a:rPr lang="zh-CN" altLang="en-US" sz="2000">
                <a:solidFill>
                  <a:schemeClr val="tx1">
                    <a:lumMod val="65000"/>
                    <a:lumOff val="35000"/>
                  </a:schemeClr>
                </a:solidFill>
                <a:latin typeface="微软雅黑" panose="020B0503020204020204" charset="-122"/>
                <a:ea typeface="微软雅黑" panose="020B0503020204020204" charset="-122"/>
              </a:rPr>
              <a:t>、浮动元素脱离文档流</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4</a:t>
            </a:r>
            <a:r>
              <a:rPr lang="zh-CN" altLang="en-US" sz="2000">
                <a:solidFill>
                  <a:schemeClr val="tx1">
                    <a:lumMod val="65000"/>
                    <a:lumOff val="35000"/>
                  </a:schemeClr>
                </a:solidFill>
                <a:latin typeface="微软雅黑" panose="020B0503020204020204" charset="-122"/>
                <a:ea typeface="微软雅黑" panose="020B0503020204020204" charset="-122"/>
              </a:rPr>
              <a:t>、浮动元素下面的元素不能识别浮动元素的高度和位置</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clear:both</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clear 属性规定元素的哪一侧不允许其他浮动元素。</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clear 属性定义了元素的哪边上不允许出现浮动元素。在 CSS1 和 CSS2 中，这是通过自动为清除元素（即设置了 clear 属性的元素）增加上外边距实现的。在 CSS2.1 中，会在元素上外边距之上增加清除空间，而外边距本身并不改变。不论哪一种改变，最终结果都一样，如果声明为左边或右边清除，会使元素的上外边框边界刚好在该边上浮动元素的下外边距边界之下。</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1142</Words>
  <Application>WPS 演示</Application>
  <PresentationFormat>宽屏</PresentationFormat>
  <Paragraphs>59</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Arial</vt:lpstr>
      <vt:lpstr>宋体</vt:lpstr>
      <vt:lpstr>Wingdings</vt:lpstr>
      <vt:lpstr>微软雅黑</vt:lpstr>
      <vt:lpstr>Calibri</vt:lpstr>
      <vt:lpstr>Office 主题</vt:lpstr>
      <vt:lpstr>PowerPoint 演示文稿</vt:lpstr>
      <vt:lpstr>让盒子在一行显示的方法</vt:lpstr>
      <vt:lpstr>display:inline-block</vt:lpstr>
      <vt:lpstr>vertical-align</vt:lpstr>
      <vt:lpstr>PowerPoint 演示文稿</vt:lpstr>
      <vt:lpstr>float</vt:lpstr>
      <vt:lpstr>float</vt:lpstr>
      <vt:lpstr>float</vt:lpstr>
      <vt:lpstr>clear:both</vt:lpstr>
      <vt:lpstr>clear:both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zhufengnodejs</dc:creator>
  <cp:lastModifiedBy>佰惠</cp:lastModifiedBy>
  <cp:revision>317</cp:revision>
  <dcterms:created xsi:type="dcterms:W3CDTF">2016-10-27T05:16:00Z</dcterms:created>
  <dcterms:modified xsi:type="dcterms:W3CDTF">2016-11-28T11:38:10Z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