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84" r:id="rId3"/>
    <p:sldId id="485" r:id="rId4"/>
    <p:sldId id="486" r:id="rId5"/>
    <p:sldId id="487" r:id="rId6"/>
    <p:sldId id="488" r:id="rId7"/>
    <p:sldId id="489" r:id="rId8"/>
    <p:sldId id="491" r:id="rId9"/>
    <p:sldId id="492" r:id="rId10"/>
    <p:sldId id="493" r:id="rId11"/>
    <p:sldId id="494" r:id="rId12"/>
    <p:sldId id="495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63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4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41500" y="698500"/>
            <a:ext cx="9121775" cy="811213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029335" y="1716405"/>
            <a:ext cx="9934575" cy="45243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40000"/>
              </a:lnSpc>
            </a:pP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 动画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当在 @keyframes 创建动画，把它绑定到一个选择器，否则动画不会有任何效果。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指定至少这两个CSS3的动画属性绑定向一个选择器：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规定动画的名称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规定动画的时长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CSS3的动画属性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430" y="1648460"/>
            <a:ext cx="8105775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@keyframes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使用@keyframes规则，你可以创建动画。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创建动画是通过逐步改变从一个CSS样式设定到另一个。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在动画过程中，您可以更改CSS样式的设定多次。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指定的变化时发生时使用％，或关键字"from"和"to"，这是和0％到100％相同。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0％是开头动画，100％是当动画完成。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为了获得最佳的浏览器支持，您应该始终定义为0％和100％的选择器。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注意: 使用animation属性来控制动画的外观，还使用选择器绑定动画。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CSS3 过渡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--transition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CSS3中，我们为了添加某种效果可以从一种样式转变到另一个的时候，无需使用Flash动画或JavaScript。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CSS3 过渡是元素从一种样式逐渐改变为另一种的效果。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要实现这一点，必须规定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两项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内容：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指定要添加效果的CSS属性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指定效果的持续时间。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transition: width 2s;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-webkit-transition: width 2s;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transition-property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规定应用过渡的 CSS 属性的名称。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none	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没有属性会获得过渡效果。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all	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所有属性都将获得过渡效果。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property	定义应用过渡效果的 CSS 属性名称列表，列表以逗号分隔。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transition-duration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定义过渡效果花费的时间。默认是 0。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time	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规定完成过渡效果需要花费的时间（以秒或毫秒计）。 默认值是 0，意味着不会有效果。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transition-timing-function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规定过渡效果的时间曲线。默认是 "ease"。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linear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规定以相同速度开始至结束的过渡效果（等于 cubic-bezier(0,0,1,1)）。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ease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规定慢速开始，然后变快，然后慢速结束的过渡效果（cubic-bezier(0.25,0.1,0.25,1)）。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ease-in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规定以慢速开始的过渡效果（等于 cubic-bezier(0.42,0,1,1)）。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ease-out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规定以慢速结束的过渡效果（等于 cubic-bezier(0,0,0.58,1)）。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ease-in-out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规定以慢速开始和结束的过渡效果（等于 cubic-bezier(0.42,0,0.58,1)）。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cubic-bezier(n,n,n,n)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 cubic-bezier 函数中定义自己的值。可能的值是 0 至 1 之间的数值。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transition-delay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规定过渡效果何时开始。默认是 0。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time	指定秒或毫秒数之前要等待切换效果开始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transition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简写属性，用于在一个属性中设置四个过渡属性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transition: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all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2s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linear 0s;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 动画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CSS3，我们可以创建动画，它可以取代许多网页动画图像，Flash动画，和JAVAScripts。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要创建CSS3动画，你将不得不了解@keyframes规则。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@keyframes规则是创建动画。 @keyframes规则内指定一个CSS样式和动画将逐步从目前的样式更改为新的样式。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CSS3动画是什么？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动画是使元素从一种样式逐渐变化为另一种样式的效果。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您可以改变任意多的样式任意多的次数。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请用百分比来规定变化发生的时间，或用关键词 "from" 和 "to"，等同于 0% 和 100%。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0% 是动画的开始，100% 是动画的完成。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为了得到最佳的浏览器支持，您应该始终定义 0% 和 100% 选择器。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Office 主题</vt:lpstr>
      <vt:lpstr>PowerPoint 演示文稿</vt:lpstr>
      <vt:lpstr>CSS3 过渡--transition</vt:lpstr>
      <vt:lpstr>transition-property</vt:lpstr>
      <vt:lpstr>transition-duration</vt:lpstr>
      <vt:lpstr>transition-timing-function</vt:lpstr>
      <vt:lpstr>transition-delay</vt:lpstr>
      <vt:lpstr>transition</vt:lpstr>
      <vt:lpstr>CSS3 动画</vt:lpstr>
      <vt:lpstr>CSS3动画是什么？</vt:lpstr>
      <vt:lpstr>CSS3 动画</vt:lpstr>
      <vt:lpstr>CSS3的动画属性</vt:lpstr>
      <vt:lpstr>@keyframes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boos-hjl</cp:lastModifiedBy>
  <cp:revision>338</cp:revision>
  <dcterms:created xsi:type="dcterms:W3CDTF">2016-10-27T05:16:00Z</dcterms:created>
  <dcterms:modified xsi:type="dcterms:W3CDTF">2017-12-12T09:35:07Z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