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B35D-C408-432A-B426-42045A28392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DC27-0998-4EC3-8281-4D43480340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B35D-C408-432A-B426-42045A28392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DC27-0998-4EC3-8281-4D4348034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B35D-C408-432A-B426-42045A28392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DC27-0998-4EC3-8281-4D4348034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B35D-C408-432A-B426-42045A28392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DC27-0998-4EC3-8281-4D4348034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B35D-C408-432A-B426-42045A28392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6FCDC27-0998-4EC3-8281-4D43480340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B35D-C408-432A-B426-42045A28392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DC27-0998-4EC3-8281-4D4348034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B35D-C408-432A-B426-42045A28392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DC27-0998-4EC3-8281-4D4348034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B35D-C408-432A-B426-42045A28392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DC27-0998-4EC3-8281-4D4348034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B35D-C408-432A-B426-42045A28392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DC27-0998-4EC3-8281-4D4348034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B35D-C408-432A-B426-42045A28392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DC27-0998-4EC3-8281-4D4348034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B35D-C408-432A-B426-42045A28392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DC27-0998-4EC3-8281-4D4348034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4FCB35D-C408-432A-B426-42045A28392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FCDC27-0998-4EC3-8281-4D43480340B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5146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design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990600"/>
          </a:xfrm>
        </p:spPr>
        <p:txBody>
          <a:bodyPr/>
          <a:lstStyle/>
          <a:p>
            <a:pPr algn="l"/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675"/>
            <a:ext cx="8229600" cy="47091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1581912" lvl="5" indent="0">
              <a:buNone/>
            </a:pPr>
            <a:endParaRPr lang="en-US" dirty="0"/>
          </a:p>
          <a:p>
            <a:pPr marL="1581912" lvl="5" indent="0">
              <a:buNone/>
            </a:pPr>
            <a:r>
              <a:rPr lang="en-US" dirty="0" smtClean="0"/>
              <a:t>Invalid     data</a:t>
            </a:r>
          </a:p>
          <a:p>
            <a:pPr marL="1581912" lvl="5" indent="0">
              <a:buNone/>
            </a:pPr>
            <a:endParaRPr lang="en-US" dirty="0"/>
          </a:p>
          <a:p>
            <a:pPr marL="1581912" lvl="5" indent="0">
              <a:buNone/>
            </a:pPr>
            <a:endParaRPr lang="en-US" dirty="0" smtClean="0"/>
          </a:p>
          <a:p>
            <a:pPr marL="1581912" lvl="5" indent="0">
              <a:buNone/>
            </a:pP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1581912" lvl="5" indent="0">
              <a:buNone/>
            </a:pPr>
            <a:r>
              <a:rPr lang="en-US" dirty="0" smtClean="0"/>
              <a:t>		          valid    data</a:t>
            </a:r>
            <a:endParaRPr lang="en-US" dirty="0"/>
          </a:p>
          <a:p>
            <a:pPr marL="1581912" lvl="5" indent="0">
              <a:buNone/>
            </a:pP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3810000" y="1143000"/>
            <a:ext cx="1447800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533900" y="16002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3467100" y="1905000"/>
            <a:ext cx="2209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design</a:t>
            </a:r>
          </a:p>
          <a:p>
            <a:pPr algn="ctr"/>
            <a:r>
              <a:rPr lang="en-US" dirty="0" err="1"/>
              <a:t>i</a:t>
            </a:r>
            <a:r>
              <a:rPr lang="en-US" dirty="0" err="1" smtClean="0"/>
              <a:t>ndex.php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587240" y="25146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2956559" y="2819400"/>
            <a:ext cx="32004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3009900" y="2209800"/>
            <a:ext cx="45720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511040" y="3886200"/>
            <a:ext cx="45719" cy="443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3215640" y="4350327"/>
            <a:ext cx="25908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connected</a:t>
            </a:r>
          </a:p>
          <a:p>
            <a:pPr algn="ctr"/>
            <a:r>
              <a:rPr lang="en-US" dirty="0" err="1"/>
              <a:t>d</a:t>
            </a:r>
            <a:r>
              <a:rPr lang="en-US" dirty="0" err="1" smtClean="0"/>
              <a:t>b_connect.php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486795" y="4856018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3215640" y="5153890"/>
            <a:ext cx="26670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fatched</a:t>
            </a:r>
            <a:endParaRPr lang="en-US" dirty="0" smtClean="0"/>
          </a:p>
          <a:p>
            <a:pPr algn="ctr"/>
            <a:r>
              <a:rPr lang="en-US" dirty="0" err="1" smtClean="0"/>
              <a:t>Form_submit.php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511039" y="5694218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Terminator 16"/>
          <p:cNvSpPr/>
          <p:nvPr/>
        </p:nvSpPr>
        <p:spPr>
          <a:xfrm>
            <a:off x="4038600" y="6023263"/>
            <a:ext cx="990599" cy="3429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4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807413"/>
              </p:ext>
            </p:extLst>
          </p:nvPr>
        </p:nvGraphicFramePr>
        <p:xfrm>
          <a:off x="533400" y="1600200"/>
          <a:ext cx="8001000" cy="4126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928"/>
                <a:gridCol w="5470072"/>
              </a:tblGrid>
              <a:tr h="528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Component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Purpose</a:t>
                      </a:r>
                      <a:endParaRPr lang="en-US" sz="2400" dirty="0"/>
                    </a:p>
                  </a:txBody>
                  <a:tcPr/>
                </a:tc>
              </a:tr>
              <a:tr h="93712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structure</a:t>
                      </a:r>
                      <a:endParaRPr lang="en-US" sz="2400" dirty="0"/>
                    </a:p>
                  </a:txBody>
                  <a:tcPr/>
                </a:tc>
              </a:tr>
              <a:tr h="8108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Presentation, Formatting, and Layout</a:t>
                      </a:r>
                      <a:endParaRPr lang="en-US" sz="2400" dirty="0"/>
                    </a:p>
                  </a:txBody>
                  <a:tcPr/>
                </a:tc>
              </a:tr>
              <a:tr h="73600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the behavior of different elements</a:t>
                      </a:r>
                      <a:endParaRPr lang="en-US" sz="2400" dirty="0"/>
                    </a:p>
                  </a:txBody>
                  <a:tcPr/>
                </a:tc>
              </a:tr>
              <a:tr h="11018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WAMP S</a:t>
                      </a:r>
                      <a:r>
                        <a:rPr lang="en-US" sz="2400" baseline="0" dirty="0" smtClean="0"/>
                        <a:t>erver</a:t>
                      </a:r>
                      <a:endParaRPr lang="en-US" sz="2400" dirty="0" smtClean="0"/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Apache, MySQL, PHP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44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style.css is attached.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Pratiksha\Pictures\Captur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1548"/>
            <a:ext cx="3601398" cy="491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4983163"/>
          </a:xfrm>
        </p:spPr>
        <p:txBody>
          <a:bodyPr/>
          <a:lstStyle/>
          <a:p>
            <a:r>
              <a:rPr lang="en-US" dirty="0" smtClean="0"/>
              <a:t>Dat</a:t>
            </a:r>
            <a:r>
              <a:rPr lang="en-US" dirty="0" smtClean="0"/>
              <a:t>a Validation implemented with custom.js on </a:t>
            </a:r>
            <a:r>
              <a:rPr lang="en-US" dirty="0" err="1" smtClean="0"/>
              <a:t>index.php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Validation </a:t>
            </a:r>
            <a:r>
              <a:rPr lang="en-US" dirty="0" smtClean="0"/>
              <a:t>in form </a:t>
            </a:r>
            <a:r>
              <a:rPr lang="en-US" dirty="0" smtClean="0"/>
              <a:t>design only.</a:t>
            </a:r>
            <a:endParaRPr lang="en-US" dirty="0" smtClean="0"/>
          </a:p>
          <a:p>
            <a:r>
              <a:rPr lang="en-US" dirty="0" smtClean="0"/>
              <a:t>Server side validation </a:t>
            </a:r>
            <a:r>
              <a:rPr lang="en-US" dirty="0" smtClean="0"/>
              <a:t>can be </a:t>
            </a:r>
            <a:r>
              <a:rPr lang="en-US" dirty="0" smtClean="0"/>
              <a:t>added </a:t>
            </a:r>
            <a:r>
              <a:rPr lang="en-US" dirty="0" smtClean="0"/>
              <a:t>through </a:t>
            </a:r>
            <a:r>
              <a:rPr lang="en-US" dirty="0" err="1" smtClean="0"/>
              <a:t>php</a:t>
            </a:r>
            <a:r>
              <a:rPr lang="en-US" dirty="0" smtClean="0"/>
              <a:t>, if required.</a:t>
            </a:r>
            <a:endParaRPr lang="en-US" dirty="0" smtClean="0"/>
          </a:p>
        </p:txBody>
      </p:sp>
      <p:pic>
        <p:nvPicPr>
          <p:cNvPr id="2050" name="Picture 2" descr="C:\Users\Pratiksha\Pictures\Capture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733800" cy="51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0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Connect database with </a:t>
            </a:r>
            <a:r>
              <a:rPr lang="en-US" dirty="0" err="1" smtClean="0"/>
              <a:t>db_connect.php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From </a:t>
            </a:r>
            <a:r>
              <a:rPr lang="en-US" dirty="0" err="1" smtClean="0"/>
              <a:t>index.php</a:t>
            </a:r>
            <a:r>
              <a:rPr lang="en-US" dirty="0" smtClean="0"/>
              <a:t> data sent through post method </a:t>
            </a:r>
          </a:p>
          <a:p>
            <a:endParaRPr lang="en-US" dirty="0"/>
          </a:p>
          <a:p>
            <a:r>
              <a:rPr lang="en-US" dirty="0" err="1" smtClean="0"/>
              <a:t>Form_submit.php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027" name="Picture 3" descr="C:\Users\Pratiksha\Pictures\Captur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07" y="3505200"/>
            <a:ext cx="3086993" cy="8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90800"/>
            <a:ext cx="470043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7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 data in DB</a:t>
            </a:r>
            <a:endParaRPr lang="en-US" dirty="0"/>
          </a:p>
        </p:txBody>
      </p:sp>
      <p:pic>
        <p:nvPicPr>
          <p:cNvPr id="3074" name="Picture 2" descr="C:\Users\Pratiksha\Pictures\Captur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64" y="2133600"/>
            <a:ext cx="8354641" cy="204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5071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04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206</TotalTime>
  <Words>105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Form design  and  DATABASE CONNECTIVITY</vt:lpstr>
      <vt:lpstr>Work flow</vt:lpstr>
      <vt:lpstr>Component used</vt:lpstr>
      <vt:lpstr>FORM DESIGN</vt:lpstr>
      <vt:lpstr>Data Validation</vt:lpstr>
      <vt:lpstr>Database Connectivity</vt:lpstr>
      <vt:lpstr>Form data in DB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CONNECTIVITY</dc:title>
  <dc:creator>Pratiksha</dc:creator>
  <cp:lastModifiedBy>Pratiksha</cp:lastModifiedBy>
  <cp:revision>11</cp:revision>
  <dcterms:created xsi:type="dcterms:W3CDTF">2022-03-09T14:30:40Z</dcterms:created>
  <dcterms:modified xsi:type="dcterms:W3CDTF">2022-03-09T18:06:31Z</dcterms:modified>
</cp:coreProperties>
</file>