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5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24" d="100"/>
          <a:sy n="124" d="100"/>
        </p:scale>
        <p:origin x="427" y="10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C107-8685-436D-BC8C-6912EA8C90F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2659-F3FB-4E65-B03B-920AACD1A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0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3BC57-6CBD-439D-8215-03634EE62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165E1D-7546-45EE-831A-9BB02CDB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B7097-0035-47A9-A12E-522E9C9D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E91A-B65F-4658-86EB-25731B7866B9}" type="datetime1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95C07-A1BF-4153-AC6D-19D22C91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6E4B8-8E1D-469B-98A4-F58325ED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3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2E359-23C7-4BC7-AA7E-5807231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7F7C7E-676C-4396-A848-56DF57C3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D8997-EFB6-4E5A-9848-3DE711A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D113-6F69-4D14-AB38-A46D327F008C}" type="datetime1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AB1DEF-31A7-45A7-BCF1-6FDBFE52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89088-F6D7-4EF2-A0AB-0929D68A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009087-554E-429A-A360-8C859513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6B6F08-160F-46A4-A8D2-6470A6F7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1B25B-D4AA-4089-A335-78986D4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56EE-2A57-4412-81D7-1C74B3A08179}" type="datetime1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B1BE6-60F1-4F8A-9405-E1196334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ADC7C-6653-4A01-8752-E34A7EB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9C3A0-8A73-4C88-B927-B167136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DF330-0DB5-498C-8328-0E5125A0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95871-C6AC-4C5A-B914-97A6A40C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5679-FE8A-4606-A4D1-8054FDEC5721}" type="datetime1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30689-14D9-4366-AA4C-FCB50F2C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0CD5B-D31D-4B88-99E0-5193EAA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8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BECEA-E6D9-44E9-BCC6-B3FEF26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A7E86-9BBA-41A0-8E1A-D601A800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E77CE2-4734-4D03-BE9E-394F1F79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C1E-6C26-4020-B965-6CA23A10A126}" type="datetime1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858C0-570E-4BBA-8311-C6FA6860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76CA6-B4E4-490D-8DA2-569E7088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49D7-A559-4B1F-A95E-A3D1BEC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31C9F-9AB9-4506-AB9E-DC16F8EC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B5E5CE-CD76-4563-8AB3-ECD0DF657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C6FB83-90EE-4EC7-8F9A-D6CD5986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99C9-F7E5-4809-A5B4-678FC2685818}" type="datetime1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6B5B32-1884-41FC-8D7C-E853D576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0DA2A-4961-40C1-8B33-1467150F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8E5BB-4A52-45C1-AB47-10D5E9E8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7E5D2-F3C8-4662-A6B4-52559E5B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C11023-D2A3-47BA-8DD1-99C4B319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83632-1E3C-4990-92B4-2E7D9CE09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C8420-98CE-46BB-A608-A1B4F6D93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5E2B9A-27A2-4E6A-97EE-7E9EF08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A44-0D52-43A2-8A68-41E394FD5883}" type="datetime1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9E796A-4FA1-4B4B-9217-549FB43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CD1C31-A788-4280-A558-54A51AD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10E2B-AC1C-4DE9-B246-A3FA02C6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295EC-654B-4C7A-ADCA-DA9B8F5A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4BE-359D-4C64-99B5-72940288F1ED}" type="datetime1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EFC5D6-2A38-4153-9FEC-63A63E9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449C10-F236-4969-BD82-AF2FE0B9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4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9F2E24-356F-4730-BDA1-1CC43F36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8C73-E441-467B-814E-85D045627557}" type="datetime1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C17490-E942-4C42-84AF-146A39EB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D906C-C755-4513-9894-35DAA2E6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BD659-87E6-4EC8-ACF3-DE54CD6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7AB5D-AB3F-446F-A3E7-E5A53C83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39759-D8E3-4695-9B99-FDF239E34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7DC5AF-2F29-4C84-8BA5-7C6D2E15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39E-8924-468C-B445-FF98E3B98B38}" type="datetime1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150759-3E1C-41AA-A27B-0656313D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200121-0D71-43EC-9342-2CF134BC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62508-B7FB-4A87-9EF2-6A6377E9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26664-B2D0-4991-9E71-41DF390D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C9EA2A-424F-4DA3-A6E7-4162201F9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FDE9D-0847-4C72-BE0B-F175A687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061B-2C75-49FD-B8FB-B2D2AAC7DF3D}" type="datetime1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17CD7-31D7-40FF-BBED-A680441B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F82BD-5701-45B4-B34A-89598AC6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72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CC323-8700-4163-AEDD-5662E4FE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A6C5E-23FA-4E9F-97FD-8D84BB34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0A33F-78A9-427E-87FE-C04881E56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61AF-803E-4C3B-893E-8C70DD110C0F}" type="datetime1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E6DEF-E016-4887-BB66-D431641E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A1249-B8BA-4A29-9E87-DD56C08E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97768cr.beget.tech/" TargetMode="External"/><Relationship Id="rId2" Type="http://schemas.openxmlformats.org/officeDocument/2006/relationships/hyperlink" Target="https://github.com/webanetStorm/PiRKCHIR_webanet/tree/master/&#1050;&#1091;&#1088;&#1089;&#1086;&#1074;&#1072;&#1103;%20&#1088;&#1072;&#1073;&#1086;&#1090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3BF22-C82B-45F1-9E84-F3726EC82AC4}"/>
              </a:ext>
            </a:extLst>
          </p:cNvPr>
          <p:cNvSpPr txBox="1"/>
          <p:nvPr/>
        </p:nvSpPr>
        <p:spPr>
          <a:xfrm>
            <a:off x="335359" y="1805220"/>
            <a:ext cx="1152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Дисциплина «Проектирование и разработка клиентских частей интернет-ресурсов»</a:t>
            </a:r>
          </a:p>
        </p:txBody>
      </p:sp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0EA30437-006A-45CE-836B-89CDCE268C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40" y="256187"/>
            <a:ext cx="1112319" cy="1112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B5A17-1B1B-4AB6-8051-CBDAA5CFB03C}"/>
              </a:ext>
            </a:extLst>
          </p:cNvPr>
          <p:cNvSpPr txBox="1"/>
          <p:nvPr/>
        </p:nvSpPr>
        <p:spPr>
          <a:xfrm>
            <a:off x="4426997" y="3422060"/>
            <a:ext cx="33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E7B64-8443-45A6-B46C-5E785F6860D6}"/>
              </a:ext>
            </a:extLst>
          </p:cNvPr>
          <p:cNvSpPr txBox="1"/>
          <p:nvPr/>
        </p:nvSpPr>
        <p:spPr>
          <a:xfrm>
            <a:off x="1055440" y="3915315"/>
            <a:ext cx="9289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интернет-ресурса «Электронная зачётная книжка»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Яскевич М.Д.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ИКБО-21-23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Матчин В.Т.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0D07-04D9-4B65-975E-53F943A17677}"/>
              </a:ext>
            </a:extLst>
          </p:cNvPr>
          <p:cNvSpPr txBox="1"/>
          <p:nvPr/>
        </p:nvSpPr>
        <p:spPr>
          <a:xfrm>
            <a:off x="5087888" y="597715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C327E-E778-8879-4F1F-AC23DC39968A}"/>
              </a:ext>
            </a:extLst>
          </p:cNvPr>
          <p:cNvSpPr txBox="1"/>
          <p:nvPr/>
        </p:nvSpPr>
        <p:spPr>
          <a:xfrm>
            <a:off x="4547827" y="145405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18026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8A5C9-6307-4BED-8395-05B89EAB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59153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94BF3-73BF-48E6-AC8C-B3CE93380676}"/>
              </a:ext>
            </a:extLst>
          </p:cNvPr>
          <p:cNvSpPr txBox="1"/>
          <p:nvPr/>
        </p:nvSpPr>
        <p:spPr>
          <a:xfrm>
            <a:off x="5411924" y="31501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DD487-54EB-49BD-A9C1-CF154DB2AB99}"/>
              </a:ext>
            </a:extLst>
          </p:cNvPr>
          <p:cNvSpPr txBox="1"/>
          <p:nvPr/>
        </p:nvSpPr>
        <p:spPr>
          <a:xfrm>
            <a:off x="4439816" y="1602065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5DFD5-40B1-467C-B789-EF1404A1CB6D}"/>
              </a:ext>
            </a:extLst>
          </p:cNvPr>
          <p:cNvSpPr txBox="1"/>
          <p:nvPr/>
        </p:nvSpPr>
        <p:spPr>
          <a:xfrm>
            <a:off x="513352" y="1066261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интернет-ресурса «Электронная зачётная книжка»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EE795-4AE3-4D41-9C43-8F65A285F26B}"/>
              </a:ext>
            </a:extLst>
          </p:cNvPr>
          <p:cNvSpPr txBox="1"/>
          <p:nvPr/>
        </p:nvSpPr>
        <p:spPr>
          <a:xfrm>
            <a:off x="513352" y="2186840"/>
            <a:ext cx="11165296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требований и предметной области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технологий для разработки клиентской части веб-приложений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веб-приложения с учетом специфики образовательной среды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и отладка разработанного ресурса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3.png">
            <a:extLst>
              <a:ext uri="{FF2B5EF4-FFF2-40B4-BE49-F238E27FC236}">
                <a16:creationId xmlns:a16="http://schemas.microsoft.com/office/drawing/2014/main" id="{DA4B132F-4665-4157-A862-F886511953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35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5FEC18-A520-4E87-9236-B42F76C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177369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630B-45F1-431C-8A3C-75331AC3D7CA}"/>
              </a:ext>
            </a:extLst>
          </p:cNvPr>
          <p:cNvSpPr txBox="1"/>
          <p:nvPr/>
        </p:nvSpPr>
        <p:spPr>
          <a:xfrm>
            <a:off x="3215680" y="718905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спользуемые технологии</a:t>
            </a:r>
            <a:endParaRPr lang="ru-RU" sz="3200" b="1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83DB9319-F591-456A-BB61-80FBEB7367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28CA1-142E-465A-AFF9-2D4DA79A9832}"/>
              </a:ext>
            </a:extLst>
          </p:cNvPr>
          <p:cNvSpPr txBox="1"/>
          <p:nvPr/>
        </p:nvSpPr>
        <p:spPr>
          <a:xfrm>
            <a:off x="1055440" y="1780766"/>
            <a:ext cx="1008112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Браузеры: Яндекс-браузер,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Устройства: ПК (2560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смартфон разрешение (1290х2796)</a:t>
            </a:r>
          </a:p>
        </p:txBody>
      </p:sp>
    </p:spTree>
    <p:extLst>
      <p:ext uri="{BB962C8B-B14F-4D97-AF65-F5344CB8AC3E}">
        <p14:creationId xmlns:p14="http://schemas.microsoft.com/office/powerpoint/2010/main" val="11899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AD7E85-7F11-4E73-A20F-BF474EA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606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41B24-54C7-4AF1-AFF5-4A830F0997FC}"/>
              </a:ext>
            </a:extLst>
          </p:cNvPr>
          <p:cNvSpPr txBox="1"/>
          <p:nvPr/>
        </p:nvSpPr>
        <p:spPr>
          <a:xfrm>
            <a:off x="0" y="53478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реализация приложения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6CFDFDD7-4A48-4F72-8C44-4B0FC557951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6A9A4-16EA-44EC-A367-70FD2BE7FF7B}"/>
              </a:ext>
            </a:extLst>
          </p:cNvPr>
          <p:cNvSpPr txBox="1"/>
          <p:nvPr/>
        </p:nvSpPr>
        <p:spPr>
          <a:xfrm>
            <a:off x="0" y="5738444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Пример динамической загрузки данных из конфигурационного файла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E75F9E-C6BD-7446-2356-EFA1628E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506" y="1176489"/>
            <a:ext cx="4828186" cy="45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9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74975-F092-7057-6F82-D835008D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A13868-3929-E17D-E620-85D8F84F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606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57EE5-BB9B-5688-4AB7-009AED879443}"/>
              </a:ext>
            </a:extLst>
          </p:cNvPr>
          <p:cNvSpPr txBox="1"/>
          <p:nvPr/>
        </p:nvSpPr>
        <p:spPr>
          <a:xfrm>
            <a:off x="0" y="49794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страниц сайта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95F6FC25-994A-C379-638A-44DF1979F1F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0E6E7-2032-CAA6-1D5B-A729AA40C576}"/>
              </a:ext>
            </a:extLst>
          </p:cNvPr>
          <p:cNvSpPr txBox="1"/>
          <p:nvPr/>
        </p:nvSpPr>
        <p:spPr>
          <a:xfrm>
            <a:off x="5572277" y="5172090"/>
            <a:ext cx="502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 Расписание сессии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4A603-62E5-D774-8084-A0DA297F6D4B}"/>
              </a:ext>
            </a:extLst>
          </p:cNvPr>
          <p:cNvSpPr txBox="1"/>
          <p:nvPr/>
        </p:nvSpPr>
        <p:spPr>
          <a:xfrm>
            <a:off x="207171" y="5055854"/>
            <a:ext cx="5089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Главная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78447E-57EF-B524-2D3F-1557A16D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0" y="1311438"/>
            <a:ext cx="5089586" cy="37444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90EFF7-F52B-1159-E12F-D37448DD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278" y="1311438"/>
            <a:ext cx="502830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3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3.png">
            <a:extLst>
              <a:ext uri="{FF2B5EF4-FFF2-40B4-BE49-F238E27FC236}">
                <a16:creationId xmlns:a16="http://schemas.microsoft.com/office/drawing/2014/main" id="{B84508BB-DFB9-485A-8986-46D473727F4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8187C-5EE3-41DC-B3D7-2B7D1B7B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84639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18C52-31DE-4127-90A6-056BF2BA2131}"/>
              </a:ext>
            </a:extLst>
          </p:cNvPr>
          <p:cNvSpPr txBox="1"/>
          <p:nvPr/>
        </p:nvSpPr>
        <p:spPr>
          <a:xfrm>
            <a:off x="165798" y="5687048"/>
            <a:ext cx="759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Интерфейс сайта на ПК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B86E3-6D9D-F06E-F37E-CCA33963C3C2}"/>
              </a:ext>
            </a:extLst>
          </p:cNvPr>
          <p:cNvSpPr txBox="1"/>
          <p:nvPr/>
        </p:nvSpPr>
        <p:spPr>
          <a:xfrm>
            <a:off x="7247096" y="5687048"/>
            <a:ext cx="395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Интерфейс сайта на телефоне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A74F3-093F-4CCB-53CB-9C70109A8BC9}"/>
              </a:ext>
            </a:extLst>
          </p:cNvPr>
          <p:cNvSpPr txBox="1"/>
          <p:nvPr/>
        </p:nvSpPr>
        <p:spPr>
          <a:xfrm>
            <a:off x="0" y="57262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Демонстрация адаптивности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AF4C21-E8CA-0C65-8084-B41B31D5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86" r="6281"/>
          <a:stretch/>
        </p:blipFill>
        <p:spPr>
          <a:xfrm>
            <a:off x="191344" y="1375803"/>
            <a:ext cx="7595710" cy="43112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40BD3B-EEAD-A742-5587-CA67FBDF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925" y="1375803"/>
            <a:ext cx="1984418" cy="43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B8D3C2-B227-48BA-B007-BBC359BE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9E4FD-8333-494E-A1BA-9A85CD06F752}"/>
              </a:ext>
            </a:extLst>
          </p:cNvPr>
          <p:cNvSpPr txBox="1"/>
          <p:nvPr/>
        </p:nvSpPr>
        <p:spPr>
          <a:xfrm>
            <a:off x="4727848" y="40450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A58A3-020E-48C1-B71C-A61CFE3D5659}"/>
              </a:ext>
            </a:extLst>
          </p:cNvPr>
          <p:cNvSpPr txBox="1"/>
          <p:nvPr/>
        </p:nvSpPr>
        <p:spPr>
          <a:xfrm>
            <a:off x="2651956" y="1022554"/>
            <a:ext cx="688808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5 страниц сайта,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более 1500 строк кода,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межстраничная навигация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адаптация для мобильных устройств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C881-0A89-4FC3-A84B-1EE71838B315}"/>
              </a:ext>
            </a:extLst>
          </p:cNvPr>
          <p:cNvSpPr txBox="1"/>
          <p:nvPr/>
        </p:nvSpPr>
        <p:spPr>
          <a:xfrm>
            <a:off x="3205687" y="4366184"/>
            <a:ext cx="533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с кодом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https://github.com/webanetStorm/PiRKCHIR_webanet/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D9E61DDD-0B20-4746-846A-92D83C54B2B6}"/>
              </a:ext>
            </a:extLst>
          </p:cNvPr>
          <p:cNvSpPr txBox="1"/>
          <p:nvPr/>
        </p:nvSpPr>
        <p:spPr>
          <a:xfrm>
            <a:off x="3205687" y="3442854"/>
            <a:ext cx="267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http://h97768cr.beget.tech/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4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82EE-6D7A-41AF-86D3-F0A8CD69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32" y="2348880"/>
            <a:ext cx="842493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55265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225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Валентина Величко</dc:creator>
  <cp:lastModifiedBy>Matvey Blanter</cp:lastModifiedBy>
  <cp:revision>26</cp:revision>
  <dcterms:created xsi:type="dcterms:W3CDTF">2024-12-01T19:04:24Z</dcterms:created>
  <dcterms:modified xsi:type="dcterms:W3CDTF">2024-12-08T21:55:16Z</dcterms:modified>
</cp:coreProperties>
</file>