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9" r:id="rId4"/>
    <p:sldId id="262" r:id="rId5"/>
    <p:sldId id="265" r:id="rId6"/>
    <p:sldId id="266" r:id="rId7"/>
    <p:sldId id="261" r:id="rId8"/>
    <p:sldId id="263" r:id="rId9"/>
    <p:sldId id="264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124" d="100"/>
          <a:sy n="124" d="100"/>
        </p:scale>
        <p:origin x="427" y="101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43C107-8685-436D-BC8C-6912EA8C90FB}" type="datetimeFigureOut">
              <a:rPr lang="ru-RU" smtClean="0"/>
              <a:t>15.12.2024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C12659-F3FB-4E65-B03B-920AACD1A6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50038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13BC57-6CBD-439D-8215-03634EE628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8165E1D-7546-45EE-831A-9BB02CDB50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23B7097-0035-47A9-A12E-522E9C9DB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CE91A-B65F-4658-86EB-25731B7866B9}" type="datetime1">
              <a:rPr lang="ru-RU" smtClean="0"/>
              <a:t>15.12.2024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A895C07-A1BF-4153-AC6D-19D22C911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946E4B8-8E1D-469B-98A4-F58325ED5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1559-9A13-420A-AB74-70ADF30B40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6357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E2E359-23C7-4BC7-AA7E-580723160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97F7C7E-676C-4396-A848-56DF57C3EC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97D8997-EFB6-4E5A-9848-3DE711A75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AD113-6F69-4D14-AB38-A46D327F008C}" type="datetime1">
              <a:rPr lang="ru-RU" smtClean="0"/>
              <a:t>15.12.2024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BAB1DEF-31A7-45A7-BCF1-6FDBFE526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9489088-F6D7-4EF2-A0AB-0929D68A6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1559-9A13-420A-AB74-70ADF30B40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2557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F9009087-554E-429A-A360-8C859513AD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E6B6F08-160F-46A4-A8D2-6470A6F7BF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FC1B25B-D4AA-4089-A335-78986D48C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556EE-2A57-4412-81D7-1C74B3A08179}" type="datetime1">
              <a:rPr lang="ru-RU" smtClean="0"/>
              <a:t>15.12.2024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C0B1BE6-60F1-4F8A-9405-E1196334C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03ADC7C-6653-4A01-8752-E34A7EBE3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1559-9A13-420A-AB74-70ADF30B40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324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09C3A0-8A73-4C88-B927-B167136E8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8ADF330-0DB5-498C-8328-0E5125A0F9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4095871-C6AC-4C5A-B914-97A6A40CE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D5679-FE8A-4606-A4D1-8054FDEC5721}" type="datetime1">
              <a:rPr lang="ru-RU" smtClean="0"/>
              <a:t>15.12.2024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8530689-14D9-4366-AA4C-FCB50F2C0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A10CD5B-D31D-4B88-99E0-5193EAACB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1559-9A13-420A-AB74-70ADF30B40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4188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2BECEA-E6D9-44E9-BCC6-B3FEF26C3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11A7E86-9BBA-41A0-8E1A-D601A800C8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FE77CE2-4734-4D03-BE9E-394F1F794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E5C1E-6C26-4020-B965-6CA23A10A126}" type="datetime1">
              <a:rPr lang="ru-RU" smtClean="0"/>
              <a:t>15.12.2024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CC858C0-570E-4BBA-8311-C6FA68608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CF76CA6-B4E4-490D-8DA2-569E70882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1559-9A13-420A-AB74-70ADF30B40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8252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2549D7-A559-4B1F-A95E-A3D1BEC2B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DF31C9F-9AB9-4506-AB9E-DC16F8EC65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9B5E5CE-CD76-4563-8AB3-ECD0DF6579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3C6FB83-90EE-4EC7-8F9A-D6CD59860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599C9-F7E5-4809-A5B4-678FC2685818}" type="datetime1">
              <a:rPr lang="ru-RU" smtClean="0"/>
              <a:t>15.12.2024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06B5B32-1884-41FC-8D7C-E853D576B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A50DA2A-4961-40C1-8B33-1467150FA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1559-9A13-420A-AB74-70ADF30B40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2752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18E5BB-4A52-45C1-AB47-10D5E9E83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1B7E5D2-F3C8-4662-A6B4-52559E5B9B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EC11023-D2A3-47BA-8DD1-99C4B31972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9783632-1E3C-4990-92B4-2E7D9CE09D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9CC8420-98CE-46BB-A608-A1B4F6D936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C5E2B9A-27A2-4E6A-97EE-7E9EF085C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9CA44-0D52-43A2-8A68-41E394FD5883}" type="datetime1">
              <a:rPr lang="ru-RU" smtClean="0"/>
              <a:t>15.12.2024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EB9E796A-4FA1-4B4B-9217-549FB436E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ECD1C31-A788-4280-A558-54A51AD03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1559-9A13-420A-AB74-70ADF30B40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6603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710E2B-AC1C-4DE9-B246-A3FA02C6C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D1295EC-654B-4C7A-ADCA-DA9B8F5A5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FC4BE-359D-4C64-99B5-72940288F1ED}" type="datetime1">
              <a:rPr lang="ru-RU" smtClean="0"/>
              <a:t>15.12.2024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5EFC5D6-2A38-4153-9FEC-63A63E965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2449C10-F236-4969-BD82-AF2FE0B99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1559-9A13-420A-AB74-70ADF30B40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7475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7B9F2E24-356F-4730-BDA1-1CC43F367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78C73-E441-467B-814E-85D045627557}" type="datetime1">
              <a:rPr lang="ru-RU" smtClean="0"/>
              <a:t>15.12.2024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BC17490-E942-4C42-84AF-146A39EBF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A4D906C-C755-4513-9894-35DAA2E6B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1559-9A13-420A-AB74-70ADF30B40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1939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8BD659-87E6-4EC8-ACF3-DE54CD601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987AB5D-AB3F-446F-A3E7-E5A53C83C2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EE39759-D8E3-4695-9B99-FDF239E34F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87DC5AF-2F29-4C84-8BA5-7C6D2E158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6939E-8924-468C-B445-FF98E3B98B38}" type="datetime1">
              <a:rPr lang="ru-RU" smtClean="0"/>
              <a:t>15.12.2024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E150759-3E1C-41AA-A27B-0656313D8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C200121-0D71-43EC-9342-2CF134BC8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1559-9A13-420A-AB74-70ADF30B40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4621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E62508-B7FB-4A87-9EF2-6A6377E92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45326664-B2D0-4991-9E71-41DF390D9C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BC9EA2A-424F-4DA3-A6E7-4162201F9B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6EFDE9D-0847-4C72-BE0B-F175A6871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B061B-2C75-49FD-B8FB-B2D2AAC7DF3D}" type="datetime1">
              <a:rPr lang="ru-RU" smtClean="0"/>
              <a:t>15.12.2024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6117CD7-31D7-40FF-BBED-A680441B9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CEF82BD-5701-45B4-B34A-89598AC69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1559-9A13-420A-AB74-70ADF30B40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7724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ECC323-8700-4163-AEDD-5662E4FE9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40A6C5E-23FA-4E9F-97FD-8D84BB34DB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240A33F-78A9-427E-87FE-C04881E565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C161AF-803E-4C3B-893E-8C70DD110C0F}" type="datetime1">
              <a:rPr lang="ru-RU" smtClean="0"/>
              <a:t>15.12.2024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21E6DEF-E016-4887-BB66-D431641E36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70A1249-B8BA-4A29-9E87-DD56C08E9F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A21559-9A13-420A-AB74-70ADF30B40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7458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h97768cr.beget.tech/" TargetMode="External"/><Relationship Id="rId2" Type="http://schemas.openxmlformats.org/officeDocument/2006/relationships/hyperlink" Target="https://github.com/webanetStorm/PiRKCHIR_webanet/tree/master/&#1050;&#1091;&#1088;&#1089;&#1086;&#1074;&#1072;&#1103;%20&#1088;&#1072;&#1073;&#1086;&#1090;&#1072;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CF3BF22-C82B-45F1-9E84-F3726EC82AC4}"/>
              </a:ext>
            </a:extLst>
          </p:cNvPr>
          <p:cNvSpPr txBox="1"/>
          <p:nvPr/>
        </p:nvSpPr>
        <p:spPr>
          <a:xfrm>
            <a:off x="335359" y="1805220"/>
            <a:ext cx="115212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Федеральное государственное бюджетное образовательное учреждение высшего образования</a:t>
            </a:r>
          </a:p>
          <a:p>
            <a:pPr algn="ctr"/>
            <a:r>
              <a:rPr lang="ru-RU" sz="16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«МИРЭА – Российский технологический университет»</a:t>
            </a:r>
          </a:p>
          <a:p>
            <a:pPr algn="ctr"/>
            <a:r>
              <a:rPr lang="ru-RU" sz="16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РТУ МИРЭА</a:t>
            </a:r>
          </a:p>
          <a:p>
            <a:pPr algn="ctr"/>
            <a:r>
              <a:rPr lang="ru-RU" sz="16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Институт информационных технологий</a:t>
            </a:r>
          </a:p>
          <a:p>
            <a:pPr algn="ctr"/>
            <a:r>
              <a:rPr lang="ru-RU" sz="16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Кафедра инструментального и прикладного программного обеспечения</a:t>
            </a:r>
          </a:p>
          <a:p>
            <a:pPr algn="ctr"/>
            <a:r>
              <a:rPr lang="ru-RU" sz="16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Дисциплина «Проектирование и разработка клиентских частей интернет-ресурсов»</a:t>
            </a:r>
          </a:p>
        </p:txBody>
      </p:sp>
      <p:pic>
        <p:nvPicPr>
          <p:cNvPr id="6" name="Рисунок 5" descr="Picture background">
            <a:extLst>
              <a:ext uri="{FF2B5EF4-FFF2-40B4-BE49-F238E27FC236}">
                <a16:creationId xmlns:a16="http://schemas.microsoft.com/office/drawing/2014/main" id="{0EA30437-006A-45CE-836B-89CDCE268C98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9840" y="256187"/>
            <a:ext cx="1112319" cy="1112319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FAB5A17-1B1B-4AB6-8051-CBDAA5CFB03C}"/>
              </a:ext>
            </a:extLst>
          </p:cNvPr>
          <p:cNvSpPr txBox="1"/>
          <p:nvPr/>
        </p:nvSpPr>
        <p:spPr>
          <a:xfrm>
            <a:off x="4426997" y="3422060"/>
            <a:ext cx="33380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КУРСОВАЯ РАБОТА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DE7B64-8443-45A6-B46C-5E785F6860D6}"/>
              </a:ext>
            </a:extLst>
          </p:cNvPr>
          <p:cNvSpPr txBox="1"/>
          <p:nvPr/>
        </p:nvSpPr>
        <p:spPr>
          <a:xfrm>
            <a:off x="1055440" y="3915315"/>
            <a:ext cx="92890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Клиентская часть интернет-ресурса «Электронная зачётная книжка»</a:t>
            </a: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Студент: Яскевич М.Д.</a:t>
            </a: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Группа: ИКБО-21-23</a:t>
            </a: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Руководитель: старший преподаватель Матчин В.Т.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5BC0D07-04D9-4B65-975E-53F943A17677}"/>
              </a:ext>
            </a:extLst>
          </p:cNvPr>
          <p:cNvSpPr txBox="1"/>
          <p:nvPr/>
        </p:nvSpPr>
        <p:spPr>
          <a:xfrm>
            <a:off x="5087888" y="5977155"/>
            <a:ext cx="20162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Москва 2024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DCC327E-E778-8879-4F1F-AC23DC39968A}"/>
              </a:ext>
            </a:extLst>
          </p:cNvPr>
          <p:cNvSpPr txBox="1"/>
          <p:nvPr/>
        </p:nvSpPr>
        <p:spPr>
          <a:xfrm>
            <a:off x="4547827" y="1454057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МИНОБРНАУКИ РОССИИ</a:t>
            </a:r>
          </a:p>
        </p:txBody>
      </p:sp>
    </p:spTree>
    <p:extLst>
      <p:ext uri="{BB962C8B-B14F-4D97-AF65-F5344CB8AC3E}">
        <p14:creationId xmlns:p14="http://schemas.microsoft.com/office/powerpoint/2010/main" val="1802664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3E8A5C9-6307-4BED-8395-05B89EAB5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09249" y="6159153"/>
            <a:ext cx="2743200" cy="365125"/>
          </a:xfrm>
        </p:spPr>
        <p:txBody>
          <a:bodyPr/>
          <a:lstStyle/>
          <a:p>
            <a:fld id="{E1A21559-9A13-420A-AB74-70ADF30B40E9}" type="slidenum">
              <a:rPr lang="ru-RU" sz="28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fld>
            <a:endParaRPr lang="ru-RU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E94BF3-73BF-48E6-AC8C-B3CE93380676}"/>
              </a:ext>
            </a:extLst>
          </p:cNvPr>
          <p:cNvSpPr txBox="1"/>
          <p:nvPr/>
        </p:nvSpPr>
        <p:spPr>
          <a:xfrm>
            <a:off x="5411924" y="315014"/>
            <a:ext cx="13681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1DD487-54EB-49BD-A9C1-CF154DB2AB99}"/>
              </a:ext>
            </a:extLst>
          </p:cNvPr>
          <p:cNvSpPr txBox="1"/>
          <p:nvPr/>
        </p:nvSpPr>
        <p:spPr>
          <a:xfrm>
            <a:off x="4439816" y="1602065"/>
            <a:ext cx="36724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 работы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B5DFD5-40B1-467C-B789-EF1404A1CB6D}"/>
              </a:ext>
            </a:extLst>
          </p:cNvPr>
          <p:cNvSpPr txBox="1"/>
          <p:nvPr/>
        </p:nvSpPr>
        <p:spPr>
          <a:xfrm>
            <a:off x="513352" y="1066261"/>
            <a:ext cx="9217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клиентской части интернет-ресурса «Электронная зачётная книжка»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7EE795-4AE3-4D41-9C43-8F65A285F26B}"/>
              </a:ext>
            </a:extLst>
          </p:cNvPr>
          <p:cNvSpPr txBox="1"/>
          <p:nvPr/>
        </p:nvSpPr>
        <p:spPr>
          <a:xfrm>
            <a:off x="513352" y="2186840"/>
            <a:ext cx="11165296" cy="17098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just">
              <a:lnSpc>
                <a:spcPct val="150000"/>
              </a:lnSpc>
              <a:buFont typeface="Courier New" panose="02070309020205020404" pitchFamily="49" charset="0"/>
              <a:buChar char="-"/>
            </a:pPr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Анализ требований и предметной области</a:t>
            </a:r>
            <a:endParaRPr lang="ru-RU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Courier New" panose="02070309020205020404" pitchFamily="49" charset="0"/>
              <a:buChar char="-"/>
            </a:pPr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Изучение технологий для разработки клиентской части веб-приложений</a:t>
            </a:r>
            <a:endParaRPr lang="ru-RU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Courier New" panose="02070309020205020404" pitchFamily="49" charset="0"/>
              <a:buChar char="-"/>
            </a:pPr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Создание веб-приложения с учетом специфики образовательной среды</a:t>
            </a:r>
            <a:endParaRPr lang="ru-RU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Courier New" panose="02070309020205020404" pitchFamily="49" charset="0"/>
              <a:buChar char="-"/>
            </a:pPr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Тестирование и отладка разработанного ресурса</a:t>
            </a:r>
            <a:endParaRPr lang="ru-RU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" name="image3.png">
            <a:extLst>
              <a:ext uri="{FF2B5EF4-FFF2-40B4-BE49-F238E27FC236}">
                <a16:creationId xmlns:a16="http://schemas.microsoft.com/office/drawing/2014/main" id="{DA4B132F-4665-4157-A862-F886511953D7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0593512" y="301894"/>
            <a:ext cx="1258937" cy="1434918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4123555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55FEC18-A520-4E87-9236-B42F76C98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20336" y="6177369"/>
            <a:ext cx="2743200" cy="365125"/>
          </a:xfrm>
        </p:spPr>
        <p:txBody>
          <a:bodyPr/>
          <a:lstStyle/>
          <a:p>
            <a:fld id="{E1A21559-9A13-420A-AB74-70ADF30B40E9}" type="slidenum">
              <a:rPr lang="ru-RU" sz="28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fld>
            <a:endParaRPr lang="ru-RU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3F630B-45F1-431C-8A3C-75331AC3D7CA}"/>
              </a:ext>
            </a:extLst>
          </p:cNvPr>
          <p:cNvSpPr txBox="1"/>
          <p:nvPr/>
        </p:nvSpPr>
        <p:spPr>
          <a:xfrm>
            <a:off x="3215680" y="718905"/>
            <a:ext cx="57606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И</a:t>
            </a:r>
            <a:r>
              <a:rPr lang="ru-RU" sz="3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спользуемые технологии</a:t>
            </a:r>
            <a:endParaRPr lang="ru-RU" sz="3200" b="1" dirty="0"/>
          </a:p>
        </p:txBody>
      </p:sp>
      <p:pic>
        <p:nvPicPr>
          <p:cNvPr id="6" name="image3.png">
            <a:extLst>
              <a:ext uri="{FF2B5EF4-FFF2-40B4-BE49-F238E27FC236}">
                <a16:creationId xmlns:a16="http://schemas.microsoft.com/office/drawing/2014/main" id="{83DB9319-F591-456A-BB61-80FBEB7367A5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0593512" y="301894"/>
            <a:ext cx="1258937" cy="1434918"/>
          </a:xfrm>
          <a:prstGeom prst="rect">
            <a:avLst/>
          </a:prstGeom>
          <a:ln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7728CA1-142E-465A-AFF9-2D4DA79A9832}"/>
              </a:ext>
            </a:extLst>
          </p:cNvPr>
          <p:cNvSpPr txBox="1"/>
          <p:nvPr/>
        </p:nvSpPr>
        <p:spPr>
          <a:xfrm>
            <a:off x="1055440" y="1780766"/>
            <a:ext cx="10081120" cy="2795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HTML5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CSS3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Браузеры: Яндекс-браузер,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Google Chrome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Устройства: ПК (2560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1440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смартфон разрешение (1290х2796)</a:t>
            </a:r>
          </a:p>
        </p:txBody>
      </p:sp>
    </p:spTree>
    <p:extLst>
      <p:ext uri="{BB962C8B-B14F-4D97-AF65-F5344CB8AC3E}">
        <p14:creationId xmlns:p14="http://schemas.microsoft.com/office/powerpoint/2010/main" val="1189942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6AD7E85-7F11-4E73-A20F-BF474EA39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5606" y="6190981"/>
            <a:ext cx="2743200" cy="365125"/>
          </a:xfrm>
        </p:spPr>
        <p:txBody>
          <a:bodyPr/>
          <a:lstStyle/>
          <a:p>
            <a:fld id="{E1A21559-9A13-420A-AB74-70ADF30B40E9}" type="slidenum">
              <a:rPr lang="ru-RU" sz="28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fld>
            <a:endParaRPr lang="ru-RU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E41B24-54C7-4AF1-AFF5-4A830F0997FC}"/>
              </a:ext>
            </a:extLst>
          </p:cNvPr>
          <p:cNvSpPr txBox="1"/>
          <p:nvPr/>
        </p:nvSpPr>
        <p:spPr>
          <a:xfrm>
            <a:off x="0" y="534781"/>
            <a:ext cx="1219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32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Динамическая реализация приложения</a:t>
            </a:r>
          </a:p>
        </p:txBody>
      </p:sp>
      <p:pic>
        <p:nvPicPr>
          <p:cNvPr id="7" name="image3.png">
            <a:extLst>
              <a:ext uri="{FF2B5EF4-FFF2-40B4-BE49-F238E27FC236}">
                <a16:creationId xmlns:a16="http://schemas.microsoft.com/office/drawing/2014/main" id="{6CFDFDD7-4A48-4F72-8C44-4B0FC5579519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0593512" y="301894"/>
            <a:ext cx="1258937" cy="1434918"/>
          </a:xfrm>
          <a:prstGeom prst="rect">
            <a:avLst/>
          </a:prstGeom>
          <a:ln/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F26A9A4-16EA-44EC-A367-70FD2BE7FF7B}"/>
              </a:ext>
            </a:extLst>
          </p:cNvPr>
          <p:cNvSpPr txBox="1"/>
          <p:nvPr/>
        </p:nvSpPr>
        <p:spPr>
          <a:xfrm>
            <a:off x="0" y="5738444"/>
            <a:ext cx="121919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1 — Пример динамической загрузки данных из конфигурационного файла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6B6AD52-2FD1-B60E-E4FB-6DD5A6B5A72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409" b="1694"/>
          <a:stretch/>
        </p:blipFill>
        <p:spPr>
          <a:xfrm>
            <a:off x="3596298" y="1196752"/>
            <a:ext cx="4999404" cy="4541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293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874975-F092-7057-6F82-D835008D0C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CA13868-3929-E17D-E620-85D8F84FE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5606" y="6190981"/>
            <a:ext cx="2743200" cy="365125"/>
          </a:xfrm>
        </p:spPr>
        <p:txBody>
          <a:bodyPr/>
          <a:lstStyle/>
          <a:p>
            <a:fld id="{E1A21559-9A13-420A-AB74-70ADF30B40E9}" type="slidenum">
              <a:rPr lang="ru-RU" sz="28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fld>
            <a:endParaRPr lang="ru-RU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557EE5-BB9B-5688-4AB7-009AED879443}"/>
              </a:ext>
            </a:extLst>
          </p:cNvPr>
          <p:cNvSpPr txBox="1"/>
          <p:nvPr/>
        </p:nvSpPr>
        <p:spPr>
          <a:xfrm>
            <a:off x="0" y="497943"/>
            <a:ext cx="1219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Примеры страниц сайта</a:t>
            </a:r>
            <a:endParaRPr lang="ru-RU" sz="2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7" name="image3.png">
            <a:extLst>
              <a:ext uri="{FF2B5EF4-FFF2-40B4-BE49-F238E27FC236}">
                <a16:creationId xmlns:a16="http://schemas.microsoft.com/office/drawing/2014/main" id="{95F6FC25-994A-C379-638A-44DF1979F1FB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0593512" y="301894"/>
            <a:ext cx="1258937" cy="1434918"/>
          </a:xfrm>
          <a:prstGeom prst="rect">
            <a:avLst/>
          </a:prstGeom>
          <a:ln/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130E6E7-2032-CAA6-1D5B-A729AA40C576}"/>
              </a:ext>
            </a:extLst>
          </p:cNvPr>
          <p:cNvSpPr txBox="1"/>
          <p:nvPr/>
        </p:nvSpPr>
        <p:spPr>
          <a:xfrm>
            <a:off x="5572277" y="5172090"/>
            <a:ext cx="50283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3 — Расписание сессии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BE4A603-62E5-D774-8084-A0DA297F6D4B}"/>
              </a:ext>
            </a:extLst>
          </p:cNvPr>
          <p:cNvSpPr txBox="1"/>
          <p:nvPr/>
        </p:nvSpPr>
        <p:spPr>
          <a:xfrm>
            <a:off x="207171" y="5055854"/>
            <a:ext cx="50895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2 — Главная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3678447E-57EF-B524-2D3F-1557A16D24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170" y="1311438"/>
            <a:ext cx="5089586" cy="3744416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9790EFF7-F52B-1159-E12F-D37448DDCE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2278" y="1311438"/>
            <a:ext cx="5028303" cy="374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2341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B12733-DB25-2B3F-62DC-200176B89C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11E4B92-E792-3508-C4F9-24E28A3C2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5606" y="6190981"/>
            <a:ext cx="2743200" cy="365125"/>
          </a:xfrm>
        </p:spPr>
        <p:txBody>
          <a:bodyPr/>
          <a:lstStyle/>
          <a:p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772E71-2ECC-604A-1C44-EB963406F14C}"/>
              </a:ext>
            </a:extLst>
          </p:cNvPr>
          <p:cNvSpPr txBox="1"/>
          <p:nvPr/>
        </p:nvSpPr>
        <p:spPr>
          <a:xfrm>
            <a:off x="0" y="497943"/>
            <a:ext cx="1219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Реализация межстраничной навигации</a:t>
            </a:r>
            <a:endParaRPr lang="ru-RU" sz="2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7" name="image3.png">
            <a:extLst>
              <a:ext uri="{FF2B5EF4-FFF2-40B4-BE49-F238E27FC236}">
                <a16:creationId xmlns:a16="http://schemas.microsoft.com/office/drawing/2014/main" id="{7735D2BA-C708-C9C7-2BBA-F56A6E868E23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0593512" y="301894"/>
            <a:ext cx="1258937" cy="1434918"/>
          </a:xfrm>
          <a:prstGeom prst="rect">
            <a:avLst/>
          </a:prstGeom>
          <a:ln/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08ADABD-2FB9-3351-DAC1-4400F09ABC80}"/>
              </a:ext>
            </a:extLst>
          </p:cNvPr>
          <p:cNvSpPr txBox="1"/>
          <p:nvPr/>
        </p:nvSpPr>
        <p:spPr>
          <a:xfrm>
            <a:off x="3863752" y="5173840"/>
            <a:ext cx="50283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4 — Навигация сайта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063B4AE-B24C-427D-6252-EAAD1A5A9F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4776" y="925857"/>
            <a:ext cx="6982447" cy="4264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5195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3.png">
            <a:extLst>
              <a:ext uri="{FF2B5EF4-FFF2-40B4-BE49-F238E27FC236}">
                <a16:creationId xmlns:a16="http://schemas.microsoft.com/office/drawing/2014/main" id="{B84508BB-DFB9-485A-8986-46D473727F47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0593512" y="301894"/>
            <a:ext cx="1258937" cy="1434918"/>
          </a:xfrm>
          <a:prstGeom prst="rect">
            <a:avLst/>
          </a:prstGeom>
          <a:ln/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018187C-5EE3-41DC-B3D7-2B7D1B7BF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09249" y="6190981"/>
            <a:ext cx="2743200" cy="365125"/>
          </a:xfrm>
        </p:spPr>
        <p:txBody>
          <a:bodyPr/>
          <a:lstStyle/>
          <a:p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6618C52-31DE-4127-90A6-056BF2BA2131}"/>
              </a:ext>
            </a:extLst>
          </p:cNvPr>
          <p:cNvSpPr txBox="1"/>
          <p:nvPr/>
        </p:nvSpPr>
        <p:spPr>
          <a:xfrm>
            <a:off x="165798" y="5687048"/>
            <a:ext cx="75957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5 – Интерфейс сайта на ПК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DB86E3-6D9D-F06E-F37E-CCA33963C3C2}"/>
              </a:ext>
            </a:extLst>
          </p:cNvPr>
          <p:cNvSpPr txBox="1"/>
          <p:nvPr/>
        </p:nvSpPr>
        <p:spPr>
          <a:xfrm>
            <a:off x="7247096" y="5687048"/>
            <a:ext cx="39580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6 – Интерфейс сайта на телефоне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EA74F3-093F-4CCB-53CB-9C70109A8BC9}"/>
              </a:ext>
            </a:extLst>
          </p:cNvPr>
          <p:cNvSpPr txBox="1"/>
          <p:nvPr/>
        </p:nvSpPr>
        <p:spPr>
          <a:xfrm>
            <a:off x="0" y="572624"/>
            <a:ext cx="1219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3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Демонстрация адаптивности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81F951B2-4334-426C-8802-209DF6FB62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444" y="1344461"/>
            <a:ext cx="6368417" cy="4258919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1B01B0F-D85D-2CCB-7759-6F0A689FC1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8169" y="1344461"/>
            <a:ext cx="2042160" cy="4231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0792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0B8D3C2-B227-48BA-B007-BBC359BEC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09249" y="6190981"/>
            <a:ext cx="2743200" cy="365125"/>
          </a:xfrm>
        </p:spPr>
        <p:txBody>
          <a:bodyPr/>
          <a:lstStyle/>
          <a:p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59E4FD-8333-494E-A1BA-9A85CD06F752}"/>
              </a:ext>
            </a:extLst>
          </p:cNvPr>
          <p:cNvSpPr txBox="1"/>
          <p:nvPr/>
        </p:nvSpPr>
        <p:spPr>
          <a:xfrm>
            <a:off x="4727848" y="404504"/>
            <a:ext cx="27363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Результаты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CA58A3-020E-48C1-B71C-A61CFE3D5659}"/>
              </a:ext>
            </a:extLst>
          </p:cNvPr>
          <p:cNvSpPr txBox="1"/>
          <p:nvPr/>
        </p:nvSpPr>
        <p:spPr>
          <a:xfrm>
            <a:off x="2651956" y="1022554"/>
            <a:ext cx="6888088" cy="2241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разработано 5 страниц сайта,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написано более 1500 строк кода,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обеспечена межстраничная навигация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обеспечена адаптация для мобильных устройств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57C881-0A89-4FC3-A84B-1EE71838B315}"/>
              </a:ext>
            </a:extLst>
          </p:cNvPr>
          <p:cNvSpPr txBox="1"/>
          <p:nvPr/>
        </p:nvSpPr>
        <p:spPr>
          <a:xfrm>
            <a:off x="3205687" y="4366184"/>
            <a:ext cx="53385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URL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хранилища с кодом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https://github.com/webanetStorm/PiRKCHIR_webanet/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hlinkClick r:id="rId3"/>
            <a:extLst>
              <a:ext uri="{FF2B5EF4-FFF2-40B4-BE49-F238E27FC236}">
                <a16:creationId xmlns:a16="http://schemas.microsoft.com/office/drawing/2014/main" id="{D9E61DDD-0B20-4746-846A-92D83C54B2B6}"/>
              </a:ext>
            </a:extLst>
          </p:cNvPr>
          <p:cNvSpPr txBox="1"/>
          <p:nvPr/>
        </p:nvSpPr>
        <p:spPr>
          <a:xfrm>
            <a:off x="3205687" y="3442854"/>
            <a:ext cx="26742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URL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сайта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http://h97768cr.beget.tech/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22439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1F82EE-6D7A-41AF-86D3-F0A8CD69B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3532" y="2348880"/>
            <a:ext cx="8424936" cy="1325563"/>
          </a:xfrm>
        </p:spPr>
        <p:txBody>
          <a:bodyPr>
            <a:normAutofit/>
          </a:bodyPr>
          <a:lstStyle/>
          <a:p>
            <a:pPr algn="ctr"/>
            <a:r>
              <a:rPr lang="ru-RU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415526595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</TotalTime>
  <Words>234</Words>
  <Application>Microsoft Office PowerPoint</Application>
  <PresentationFormat>Широкоэкранный</PresentationFormat>
  <Paragraphs>53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Courier New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Валентина Величко</dc:creator>
  <cp:lastModifiedBy>Matvey Blanter</cp:lastModifiedBy>
  <cp:revision>28</cp:revision>
  <dcterms:created xsi:type="dcterms:W3CDTF">2024-12-01T19:04:24Z</dcterms:created>
  <dcterms:modified xsi:type="dcterms:W3CDTF">2024-12-15T20:31:36Z</dcterms:modified>
</cp:coreProperties>
</file>