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7" r:id="rId2"/>
    <p:sldId id="264" r:id="rId3"/>
    <p:sldId id="322" r:id="rId4"/>
    <p:sldId id="299" r:id="rId5"/>
    <p:sldId id="321" r:id="rId6"/>
    <p:sldId id="290" r:id="rId7"/>
    <p:sldId id="259" r:id="rId8"/>
    <p:sldId id="320" r:id="rId9"/>
    <p:sldId id="288" r:id="rId10"/>
    <p:sldId id="319" r:id="rId11"/>
    <p:sldId id="274" r:id="rId12"/>
    <p:sldId id="323" r:id="rId13"/>
    <p:sldId id="313" r:id="rId14"/>
    <p:sldId id="287" r:id="rId15"/>
    <p:sldId id="324" r:id="rId16"/>
    <p:sldId id="328" r:id="rId17"/>
    <p:sldId id="329" r:id="rId18"/>
    <p:sldId id="330" r:id="rId19"/>
    <p:sldId id="331" r:id="rId20"/>
    <p:sldId id="332" r:id="rId21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00" d="100"/>
          <a:sy n="100" d="100"/>
        </p:scale>
        <p:origin x="78" y="8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1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45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0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45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228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8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5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1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7324" y="0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591477" y="1807596"/>
            <a:ext cx="5713500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第五小组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623173" y="2310040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刘浩龙、李嘉晨、莫泽威、祝鹏富、郑宜静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1203668" y="2319545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539552" y="732198"/>
            <a:ext cx="5216795" cy="1084902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6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脚本分析报告</a:t>
            </a:r>
            <a:endParaRPr lang="en-US" altLang="zh-CN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8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配置相关方法分析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配置相关方法分析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1B903F-6B76-4252-BEDC-8781284C5657}"/>
              </a:ext>
            </a:extLst>
          </p:cNvPr>
          <p:cNvSpPr txBox="1"/>
          <p:nvPr/>
        </p:nvSpPr>
        <p:spPr>
          <a:xfrm>
            <a:off x="539552" y="1131590"/>
            <a:ext cx="86458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generate_script_template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生成脚本的模板，并导入头两行内容。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generate_node_scripts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主要是利用</a:t>
            </a: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generate_script_template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方法生成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start.sh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stop.sh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两个脚本。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genTransTest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transTest.sh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脚本。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generate_server_scripts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脚本，包括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start_all.sh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stop_all.sh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159355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配置相关方法分析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黑名单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证书配置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群组配置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日志配置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1179422" y="1741472"/>
            <a:ext cx="2445099" cy="58786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listen_ip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channel_listen_port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jsonrpc_listen_port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1500185" y="303844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黑名单配置是一个列表。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Data_path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ca_cert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ca_path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5940153" y="1968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listen_ip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&amp; port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node.X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enable_compress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5940152" y="304157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group_data_path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group_config_path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log_path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level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max_log_file_size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flush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generate_config_ini</a:t>
              </a:r>
              <a:r>
                <a:rPr lang="en-US" altLang="zh-CN" sz="2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</a:t>
              </a:r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D52763A-CA43-4BDC-A574-6DFF75DFFCC4}"/>
              </a:ext>
            </a:extLst>
          </p:cNvPr>
          <p:cNvSpPr txBox="1"/>
          <p:nvPr/>
        </p:nvSpPr>
        <p:spPr>
          <a:xfrm>
            <a:off x="3394835" y="987978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主要生成每个节点的主配置文件</a:t>
            </a:r>
          </a:p>
        </p:txBody>
      </p:sp>
    </p:spTree>
    <p:extLst>
      <p:ext uri="{BB962C8B-B14F-4D97-AF65-F5344CB8AC3E}">
        <p14:creationId xmlns:p14="http://schemas.microsoft.com/office/powerpoint/2010/main" val="165816091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75562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脚本会先根据命令选项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判断是使用命令输入的节点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还是使用配置文件生成节点。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A4DAC05-D95F-477C-B266-81D5142A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75877"/>
            <a:ext cx="7917379" cy="27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81859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随后检测输出文件目录是否存在，以及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fisco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版本情况，如果脚本运行结果已存在，会提示先删除旧的目录。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709B6D-968B-4ACC-B6EC-CC4193C19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12" y="1820289"/>
            <a:ext cx="7880865" cy="15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2622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然后检查运行环境，下载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fisco-bcos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8847AA-8A36-4A13-9B81-25C1A00E9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52303"/>
            <a:ext cx="4633162" cy="36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59601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再根据命令输入的节点信息或配置文件调用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gen_chain_cert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方法生成链证书。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539DB-BCD4-406A-8DFE-17B2525C5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72336"/>
            <a:ext cx="593490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331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再调用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gen_agency_cert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方法生成机构证书。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133154-CB14-4987-8ECE-31B8C31D3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22" y="1681038"/>
            <a:ext cx="595395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557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之后调用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gen_node_cert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方法生成节点证书。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43942E-F88E-4F51-B961-5EC0649CA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0" y="1189038"/>
            <a:ext cx="5607039" cy="39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436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脚本基本介绍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辅助类方法分析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证书相关函数分析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配置相关函数分析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主函数分析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8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3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11B92A-2606-473A-8E20-4BBAA0D6209B}"/>
              </a:ext>
            </a:extLst>
          </p:cNvPr>
          <p:cNvSpPr txBox="1"/>
          <p:nvPr/>
        </p:nvSpPr>
        <p:spPr>
          <a:xfrm>
            <a:off x="857879" y="788928"/>
            <a:ext cx="803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最后调用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print_result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方法输出结果信息。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487147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脚本基本介绍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脚本基本介绍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48162"/>
            <a:ext cx="7345680" cy="139559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06058" y="1345615"/>
            <a:ext cx="6750750" cy="1270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build_chain.sh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FISCO BCOS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给用户提供的用于快速搭建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FISCO BCOS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联盟链的脚本，用于快速生成一条链中节点的配置文件。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用户想快速体验可以使用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命令选项指定节点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和数目或者通过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命令选项使用一个指定格式的配置文件，支持创建各种复杂业务场景的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FISCO BCOS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链。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-f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命令选项必须指定一个且不可共存。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7996471" y="240010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81312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辅助类方法分析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辅助相关方法分析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数据 3"/>
          <p:cNvSpPr/>
          <p:nvPr/>
        </p:nvSpPr>
        <p:spPr>
          <a:xfrm rot="16200000" flipH="1">
            <a:off x="990353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3568" y="771550"/>
            <a:ext cx="3627778" cy="4171751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五边形 5"/>
          <p:cNvSpPr/>
          <p:nvPr/>
        </p:nvSpPr>
        <p:spPr>
          <a:xfrm>
            <a:off x="947030" y="860808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1819" y="927583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基本变量</a:t>
            </a:r>
          </a:p>
        </p:txBody>
      </p:sp>
      <p:sp>
        <p:nvSpPr>
          <p:cNvPr id="11" name="流程图: 数据 10"/>
          <p:cNvSpPr/>
          <p:nvPr/>
        </p:nvSpPr>
        <p:spPr>
          <a:xfrm rot="16200000" flipH="1">
            <a:off x="4662761" y="1385211"/>
            <a:ext cx="504055" cy="198774"/>
          </a:xfrm>
          <a:prstGeom prst="flowChartInputOutpu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76135" y="771549"/>
            <a:ext cx="3307619" cy="4171751"/>
          </a:xfrm>
          <a:prstGeom prst="roundRect">
            <a:avLst>
              <a:gd name="adj" fmla="val 6769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4932040" y="836549"/>
            <a:ext cx="2584057" cy="397547"/>
          </a:xfrm>
          <a:prstGeom prst="homePlate">
            <a:avLst>
              <a:gd name="adj" fmla="val 334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69804" y="2154969"/>
            <a:ext cx="2520280" cy="833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代码的第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5~36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行显示了脚本里用到的各个变量，部分变量带有默认值，如节点数（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node_num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）、开始端口（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port_start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）、监听</a:t>
            </a:r>
            <a:r>
              <a:rPr lang="en-US" altLang="zh-CN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127.0.0.1</a:t>
            </a:r>
            <a:r>
              <a:rPr lang="zh-CN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）等。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96829" y="903324"/>
            <a:ext cx="16991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chemeClr val="bg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默认值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600F070-C02E-4EA6-A719-1B2E6A8B4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30" y="1317121"/>
            <a:ext cx="3100854" cy="35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051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辅助相关方法分析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print_result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check_and_install_tassl</a:t>
            </a:r>
            <a:r>
              <a:rPr lang="en-GB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GB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arse_params</a:t>
            </a:r>
            <a:r>
              <a:rPr lang="en-GB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check_env</a:t>
            </a:r>
            <a:r>
              <a:rPr lang="en-GB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Dir_must_not_exists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1500186" y="196567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build_chain.sh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操作命令选项。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1500185" y="303844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build_chain.sh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运行结果信息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1500185" y="4176003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TASSL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是否安装。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5940153" y="196880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build_chain.sh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脚本操作命令选项。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5940152" y="3041576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openssl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等环境变量是否满足脚本运行要求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5940152" y="4179133"/>
            <a:ext cx="168241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检查脚本运行结果是否已经存在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66899" y="1677917"/>
            <a:ext cx="1997947" cy="1997946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9792" y="239259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证书相关方法分析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证书相关方法分析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6759" y="1343698"/>
            <a:ext cx="5102700" cy="92749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53255" y="1180546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gen_chain_cert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903628" y="2425696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机构证书</a:t>
            </a:r>
          </a:p>
        </p:txBody>
      </p:sp>
      <p:cxnSp>
        <p:nvCxnSpPr>
          <p:cNvPr id="32" name="直接箭头连接符 31"/>
          <p:cNvCxnSpPr>
            <a:cxnSpLocks/>
            <a:stCxn id="30" idx="0"/>
            <a:endCxn id="35" idx="1"/>
          </p:cNvCxnSpPr>
          <p:nvPr/>
        </p:nvCxnSpPr>
        <p:spPr>
          <a:xfrm>
            <a:off x="2094075" y="2938753"/>
            <a:ext cx="752684" cy="456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42299" y="1615449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生成联盟链证书。联盟链委员会使用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命令请求私钥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ca.key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，然后根据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ca.key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生成链证书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ca.crt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46759" y="2517020"/>
            <a:ext cx="5102700" cy="93479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53255" y="2361550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gen_agency_cert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5766" y="2639490"/>
            <a:ext cx="4537095" cy="84997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生成机构证书。机构使用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openssl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命令生成机构私钥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，然后用机构私钥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得到机构证书请求文件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agency.csr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，发送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agency.csr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给联盟链委员会，委员会使用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ca.key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agency.csr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生成机构证书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agency.crt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并发送给对应机构。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46759" y="3711282"/>
            <a:ext cx="5102700" cy="8391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53255" y="3555813"/>
            <a:ext cx="3515183" cy="327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gen_node_cert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299" y="4001033"/>
            <a:ext cx="4537095" cy="449869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生成节点证书。节点生成私钥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node.key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和证书请求文件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node.csr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，机构管理员使用私钥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agency.key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和证书请求文件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node.csr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为节点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/SDK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颁发证书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node.crt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A3382202-D758-45A7-A564-30EAB6F1C11C}"/>
              </a:ext>
            </a:extLst>
          </p:cNvPr>
          <p:cNvSpPr/>
          <p:nvPr/>
        </p:nvSpPr>
        <p:spPr>
          <a:xfrm>
            <a:off x="935060" y="3555813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节点证书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FDBA4B-0817-402F-AA34-3B7C9648599C}"/>
              </a:ext>
            </a:extLst>
          </p:cNvPr>
          <p:cNvCxnSpPr>
            <a:stCxn id="16" idx="0"/>
          </p:cNvCxnSpPr>
          <p:nvPr/>
        </p:nvCxnSpPr>
        <p:spPr>
          <a:xfrm flipV="1">
            <a:off x="2125507" y="4066704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六边形 17">
            <a:extLst>
              <a:ext uri="{FF2B5EF4-FFF2-40B4-BE49-F238E27FC236}">
                <a16:creationId xmlns:a16="http://schemas.microsoft.com/office/drawing/2014/main" id="{19A83030-4917-48C6-8117-FCC9EC14C639}"/>
              </a:ext>
            </a:extLst>
          </p:cNvPr>
          <p:cNvSpPr/>
          <p:nvPr/>
        </p:nvSpPr>
        <p:spPr>
          <a:xfrm>
            <a:off x="869382" y="1245074"/>
            <a:ext cx="1190447" cy="1026114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1" rIns="68584" bIns="3429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联盟证书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A9D3C0-ABD9-4EF6-AD87-C281AB82EDFF}"/>
              </a:ext>
            </a:extLst>
          </p:cNvPr>
          <p:cNvCxnSpPr>
            <a:stCxn id="18" idx="0"/>
          </p:cNvCxnSpPr>
          <p:nvPr/>
        </p:nvCxnSpPr>
        <p:spPr>
          <a:xfrm flipV="1">
            <a:off x="2059829" y="1755965"/>
            <a:ext cx="752684" cy="216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8219"/>
      </p:ext>
    </p:extLst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160"/>
                                </p:stCondLst>
                                <p:childTnLst>
                                  <p:par>
                                    <p:cTn id="3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66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16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9520"/>
                                </p:stCondLst>
                                <p:childTnLst>
                                  <p:par>
                                    <p:cTn id="5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20"/>
                                </p:stCondLst>
                                <p:childTnLst>
                                  <p:par>
                                    <p:cTn id="6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52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3320"/>
                                </p:stCondLst>
                                <p:childTnLst>
                                  <p:par>
                                    <p:cTn id="7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3820"/>
                                </p:stCondLst>
                                <p:childTnLst>
                                  <p:par>
                                    <p:cTn id="8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  <p:bldP spid="16" grpId="0" animBg="1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0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350"/>
                                </p:stCondLst>
                                <p:childTnLst>
                                  <p:par>
                                    <p:cTn id="2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1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6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160"/>
                                </p:stCondLst>
                                <p:childTnLst>
                                  <p:par>
                                    <p:cTn id="3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660"/>
                                </p:stCondLst>
                                <p:childTnLst>
                                  <p:par>
                                    <p:cTn id="4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16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1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9520"/>
                                </p:stCondLst>
                                <p:childTnLst>
                                  <p:par>
                                    <p:cTn id="5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10020"/>
                                </p:stCondLst>
                                <p:childTnLst>
                                  <p:par>
                                    <p:cTn id="6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0520"/>
                                </p:stCondLst>
                                <p:childTnLst>
                                  <p:par>
                                    <p:cTn id="6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1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3320"/>
                                </p:stCondLst>
                                <p:childTnLst>
                                  <p:par>
                                    <p:cTn id="7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3820"/>
                                </p:stCondLst>
                                <p:childTnLst>
                                  <p:par>
                                    <p:cTn id="81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8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8" grpId="0" animBg="1"/>
          <p:bldP spid="29" grpId="0" animBg="1"/>
          <p:bldP spid="30" grpId="0" animBg="1"/>
          <p:bldP spid="34" grpId="0"/>
          <p:bldP spid="34" grpId="1"/>
          <p:bldP spid="35" grpId="0" animBg="1"/>
          <p:bldP spid="36" grpId="0" animBg="1"/>
          <p:bldP spid="37" grpId="0"/>
          <p:bldP spid="37" grpId="1"/>
          <p:bldP spid="38" grpId="0" animBg="1"/>
          <p:bldP spid="39" grpId="0" animBg="1"/>
          <p:bldP spid="40" grpId="0"/>
          <p:bldP spid="40" grpId="1"/>
          <p:bldP spid="16" grpId="0" animBg="1"/>
          <p:bldP spid="18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811</Words>
  <Application>Microsoft Office PowerPoint</Application>
  <PresentationFormat>全屏显示(16:9)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Roboto Light</vt:lpstr>
      <vt:lpstr>微软雅黑</vt:lpstr>
      <vt:lpstr>微软雅黑 Light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Zhupf</cp:lastModifiedBy>
  <cp:revision>153</cp:revision>
  <dcterms:created xsi:type="dcterms:W3CDTF">2015-12-11T17:46:17Z</dcterms:created>
  <dcterms:modified xsi:type="dcterms:W3CDTF">2019-06-10T16:33:37Z</dcterms:modified>
</cp:coreProperties>
</file>