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2" r:id="rId3"/>
    <p:sldId id="321" r:id="rId4"/>
    <p:sldId id="323" r:id="rId5"/>
    <p:sldId id="275" r:id="rId6"/>
    <p:sldId id="325" r:id="rId7"/>
    <p:sldId id="326" r:id="rId8"/>
    <p:sldId id="329" r:id="rId9"/>
    <p:sldId id="330" r:id="rId10"/>
    <p:sldId id="331" r:id="rId11"/>
    <p:sldId id="332" r:id="rId12"/>
    <p:sldId id="328" r:id="rId13"/>
    <p:sldId id="33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59" autoAdjust="0"/>
  </p:normalViewPr>
  <p:slideViewPr>
    <p:cSldViewPr snapToGrid="0">
      <p:cViewPr varScale="1">
        <p:scale>
          <a:sx n="65" d="100"/>
          <a:sy n="65" d="100"/>
        </p:scale>
        <p:origin x="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969A-DF33-4E3D-B7AE-6D52B6F40D55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2E7BC-4F9E-4827-8F7F-0A0CFBEC3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4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7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3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9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1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5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8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7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6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3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9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4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6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3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8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8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7277-DF36-4274-A147-0DCA2721DE8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04604"/>
            <a:ext cx="9144000" cy="16645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LAGC SDK </a:t>
            </a:r>
            <a:r>
              <a:rPr lang="zh-CN" altLang="en-US" b="1" dirty="0"/>
              <a:t>测试报告</a:t>
            </a:r>
            <a:endParaRPr lang="en-US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11447"/>
            <a:ext cx="9144000" cy="2582631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第五组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7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合约函数测试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52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获取账户余额测试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53253-B39A-4129-8DEC-33D7DF1F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49" y="2476134"/>
            <a:ext cx="874089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合约函数测试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887888" cy="4710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获取总发行积分测试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0D55F-EE93-4A40-B6F9-006D05AC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88" y="1324769"/>
            <a:ext cx="9365792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其他账号调用合约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修改</a:t>
            </a:r>
            <a:r>
              <a:rPr lang="en-US" altLang="zh-CN" dirty="0" err="1"/>
              <a:t>application.yml</a:t>
            </a:r>
            <a:r>
              <a:rPr lang="zh-CN" altLang="en-US" dirty="0"/>
              <a:t>中的</a:t>
            </a:r>
            <a:r>
              <a:rPr lang="en-US" altLang="zh-CN" dirty="0"/>
              <a:t>user-key</a:t>
            </a:r>
            <a:r>
              <a:rPr lang="zh-CN" altLang="en-US" dirty="0"/>
              <a:t>改为原先被转账用户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重新进行账户</a:t>
            </a:r>
            <a:r>
              <a:rPr lang="en-US" altLang="zh-CN" dirty="0"/>
              <a:t>transfer</a:t>
            </a:r>
            <a:r>
              <a:rPr lang="zh-CN" altLang="en-US" dirty="0"/>
              <a:t>测试对原来的账户转账</a:t>
            </a:r>
            <a:r>
              <a:rPr lang="en-US" altLang="zh-CN" dirty="0"/>
              <a:t>100</a:t>
            </a:r>
            <a:r>
              <a:rPr lang="zh-CN" altLang="en-US" dirty="0"/>
              <a:t>积分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查看原来账户积分余额：</a:t>
            </a:r>
            <a:r>
              <a:rPr lang="en-US" altLang="zh-CN" dirty="0"/>
              <a:t>100000-1000+100=99100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E242B-A52A-49FF-BCEB-7B3941A8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01" y="4001294"/>
            <a:ext cx="9883997" cy="701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EAEEB-B939-46BE-9753-949933508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34" y="5163415"/>
            <a:ext cx="4031329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2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6F6E2B-BA14-4314-AC99-6600CE173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97F3990-167D-4AF3-A7EC-F6BF839AC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为了方便不用开虚拟机，直接在阿里云服务器上部署</a:t>
            </a:r>
            <a:r>
              <a:rPr lang="en-US" altLang="zh-CN" dirty="0"/>
              <a:t>FISCO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将证书文件下载到项目</a:t>
            </a:r>
            <a:r>
              <a:rPr lang="en-US" altLang="zh-CN" dirty="0"/>
              <a:t>test</a:t>
            </a:r>
            <a:r>
              <a:rPr lang="zh-CN" altLang="en-US" dirty="0"/>
              <a:t>文件中的</a:t>
            </a:r>
            <a:r>
              <a:rPr lang="en-US" altLang="zh-CN" dirty="0"/>
              <a:t>resources</a:t>
            </a:r>
            <a:r>
              <a:rPr lang="zh-CN" altLang="en-US"/>
              <a:t>文件夹下</a:t>
            </a:r>
            <a:endParaRPr lang="en-US" altLang="zh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A1CA0-3192-47C5-87BC-96D8D543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7575"/>
            <a:ext cx="10515600" cy="1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使用脚本生成公钥</a:t>
            </a:r>
            <a:r>
              <a:rPr lang="en-US" altLang="zh-CN" dirty="0"/>
              <a:t>-</a:t>
            </a:r>
            <a:r>
              <a:rPr lang="zh-CN" altLang="en-US" dirty="0"/>
              <a:t>私钥对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修改 </a:t>
            </a:r>
            <a:r>
              <a:rPr lang="en-US" altLang="zh-CN" dirty="0" err="1"/>
              <a:t>application.yml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IP </a:t>
            </a:r>
            <a:r>
              <a:rPr lang="zh-CN" altLang="en-US" dirty="0"/>
              <a:t>地址和 </a:t>
            </a:r>
            <a:r>
              <a:rPr lang="en-US" altLang="zh-CN" dirty="0"/>
              <a:t>user-key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ED125-1185-439C-980F-142E6A5C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99" y="2864774"/>
            <a:ext cx="8779001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3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测试联通性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EE143-76C0-4405-9D2C-72134721E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35" y="2914605"/>
            <a:ext cx="403132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66238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使用 控制台中的脚本对合约进行编译获得</a:t>
            </a:r>
            <a:r>
              <a:rPr lang="en-US" altLang="zh-CN" dirty="0"/>
              <a:t>java</a:t>
            </a:r>
            <a:r>
              <a:rPr lang="zh-CN" altLang="en-US" dirty="0"/>
              <a:t>文件、</a:t>
            </a:r>
            <a:r>
              <a:rPr lang="en-US" altLang="zh-CN" dirty="0" err="1"/>
              <a:t>abi</a:t>
            </a:r>
            <a:r>
              <a:rPr lang="zh-CN" altLang="en-US" dirty="0"/>
              <a:t>文件、</a:t>
            </a:r>
            <a:r>
              <a:rPr lang="en-US" altLang="zh-CN" dirty="0"/>
              <a:t>bin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37043-85F0-4936-BB8D-4A66AB1D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41" y="182598"/>
            <a:ext cx="7978831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0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进行积分合约的部署测试，获得合约地址并记录下来</a:t>
            </a: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C5A39-CB6E-47BF-BA45-9731F343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37" y="2442839"/>
            <a:ext cx="10668925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使用上一步中的合约地址进行</a:t>
            </a:r>
            <a:r>
              <a:rPr lang="en-US" altLang="zh-CN" dirty="0"/>
              <a:t>load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9136A-A440-46AA-970B-AB320E80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9" y="2529430"/>
            <a:ext cx="10516511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2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合约函数测试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105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transfer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9136A-A440-46AA-970B-AB320E80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9" y="2529430"/>
            <a:ext cx="10516511" cy="2690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0674A-AFA3-4A4F-943D-5A7CEA81B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8" y="1910517"/>
            <a:ext cx="10752752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合约函数测试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864735" cy="4452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获取账户地址测试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8AFCB-B252-4BE1-A2C5-6DDB2AA6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35" y="1391749"/>
            <a:ext cx="9388654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8961</TotalTime>
  <Words>195</Words>
  <Application>Microsoft Office PowerPoint</Application>
  <PresentationFormat>Widescreen</PresentationFormat>
  <Paragraphs>52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Office 主题</vt:lpstr>
      <vt:lpstr>LAGC SDK 测试报告</vt:lpstr>
      <vt:lpstr>环境准备</vt:lpstr>
      <vt:lpstr>环境准备</vt:lpstr>
      <vt:lpstr>环境准备</vt:lpstr>
      <vt:lpstr>编译合约</vt:lpstr>
      <vt:lpstr>部署合约</vt:lpstr>
      <vt:lpstr>调用合约</vt:lpstr>
      <vt:lpstr>合约函数测试</vt:lpstr>
      <vt:lpstr>合约函数测试</vt:lpstr>
      <vt:lpstr>合约函数测试</vt:lpstr>
      <vt:lpstr>合约函数测试</vt:lpstr>
      <vt:lpstr>其他账号调用合约</vt:lpstr>
      <vt:lpstr>谢谢</vt:lpstr>
    </vt:vector>
  </TitlesOfParts>
  <Company>SCUT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Mesh Normal Filtering</dc:title>
  <dc:creator>郑颖龙</dc:creator>
  <cp:lastModifiedBy>Yi-Ching Zheng</cp:lastModifiedBy>
  <cp:revision>74</cp:revision>
  <dcterms:created xsi:type="dcterms:W3CDTF">2015-11-28T13:06:54Z</dcterms:created>
  <dcterms:modified xsi:type="dcterms:W3CDTF">2019-06-25T00:20:06Z</dcterms:modified>
</cp:coreProperties>
</file>