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22" r:id="rId3"/>
    <p:sldId id="321" r:id="rId4"/>
    <p:sldId id="323" r:id="rId5"/>
    <p:sldId id="275" r:id="rId6"/>
    <p:sldId id="325" r:id="rId7"/>
    <p:sldId id="326" r:id="rId8"/>
    <p:sldId id="329" r:id="rId9"/>
    <p:sldId id="330" r:id="rId10"/>
    <p:sldId id="331" r:id="rId11"/>
    <p:sldId id="332" r:id="rId12"/>
    <p:sldId id="32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59" autoAdjust="0"/>
  </p:normalViewPr>
  <p:slideViewPr>
    <p:cSldViewPr snapToGrid="0">
      <p:cViewPr>
        <p:scale>
          <a:sx n="65" d="100"/>
          <a:sy n="65" d="100"/>
        </p:scale>
        <p:origin x="58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5969A-DF33-4E3D-B7AE-6D52B6F40D55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2E7BC-4F9E-4827-8F7F-0A0CFBEC3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4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E7BC-4F9E-4827-8F7F-0A0CFBEC31E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76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E7BC-4F9E-4827-8F7F-0A0CFBEC31E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8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E7BC-4F9E-4827-8F7F-0A0CFBEC31E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E7BC-4F9E-4827-8F7F-0A0CFBEC31E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83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E7BC-4F9E-4827-8F7F-0A0CFBEC31E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93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E7BC-4F9E-4827-8F7F-0A0CFBEC31E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119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E7BC-4F9E-4827-8F7F-0A0CFBEC31E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51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E7BC-4F9E-4827-8F7F-0A0CFBEC31E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883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E7BC-4F9E-4827-8F7F-0A0CFBEC31E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878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E7BC-4F9E-4827-8F7F-0A0CFBEC31E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63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E7BC-4F9E-4827-8F7F-0A0CFBEC31E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31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E7BC-4F9E-4827-8F7F-0A0CFBEC31E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9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77-DF36-4274-A147-0DCA2721DE8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D24-33CC-4978-8444-884EB6287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4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77-DF36-4274-A147-0DCA2721DE8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D24-33CC-4978-8444-884EB6287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6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77-DF36-4274-A147-0DCA2721DE8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D24-33CC-4978-8444-884EB6287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4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77-DF36-4274-A147-0DCA2721DE8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D24-33CC-4978-8444-884EB6287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93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77-DF36-4274-A147-0DCA2721DE8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D24-33CC-4978-8444-884EB6287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58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77-DF36-4274-A147-0DCA2721DE8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D24-33CC-4978-8444-884EB6287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8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77-DF36-4274-A147-0DCA2721DE8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D24-33CC-4978-8444-884EB6287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2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77-DF36-4274-A147-0DCA2721DE8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D24-33CC-4978-8444-884EB6287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77-DF36-4274-A147-0DCA2721DE8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D24-33CC-4978-8444-884EB6287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3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77-DF36-4274-A147-0DCA2721DE8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D24-33CC-4978-8444-884EB6287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3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277-DF36-4274-A147-0DCA2721DE8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FD24-33CC-4978-8444-884EB6287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7277-DF36-4274-A147-0DCA2721DE83}" type="datetimeFigureOut">
              <a:rPr lang="zh-CN" altLang="en-US" smtClean="0"/>
              <a:t>2019/6/24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7FD24-33CC-4978-8444-884EB6287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1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04604"/>
            <a:ext cx="9144000" cy="16645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Day 2 </a:t>
            </a:r>
            <a:r>
              <a:rPr lang="zh-CN" altLang="en-US" b="1" dirty="0"/>
              <a:t>报告</a:t>
            </a:r>
            <a:endParaRPr lang="en-US" altLang="zh-CN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911447"/>
            <a:ext cx="9144000" cy="2582631"/>
          </a:xfrm>
        </p:spPr>
        <p:txBody>
          <a:bodyPr>
            <a:normAutofit/>
          </a:bodyPr>
          <a:lstStyle/>
          <a:p>
            <a:r>
              <a:rPr lang="zh-CN" altLang="en-US" b="1" dirty="0"/>
              <a:t>第五组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576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合约函数测试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4522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获取账户余额测试</a:t>
            </a: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53253-B39A-4129-8DEC-33D7DF1FD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49" y="2476134"/>
            <a:ext cx="8740897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合约函数测试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887888" cy="47101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获取总发行积分测试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0D55F-EE93-4A40-B6F9-006D05ACD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088" y="1324769"/>
            <a:ext cx="9365792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6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其他账号调用合约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修改</a:t>
            </a:r>
            <a:r>
              <a:rPr lang="en-US" altLang="zh-CN" dirty="0" err="1"/>
              <a:t>application.yml</a:t>
            </a:r>
            <a:r>
              <a:rPr lang="zh-CN" altLang="en-US" dirty="0"/>
              <a:t>中的</a:t>
            </a:r>
            <a:r>
              <a:rPr lang="en-US" altLang="zh-CN" dirty="0"/>
              <a:t>user-key</a:t>
            </a:r>
            <a:r>
              <a:rPr lang="zh-CN" altLang="en-US" dirty="0"/>
              <a:t>改为原先被转账用户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重新进行账户</a:t>
            </a:r>
            <a:r>
              <a:rPr lang="en-US" altLang="zh-CN" dirty="0"/>
              <a:t>transfer</a:t>
            </a:r>
            <a:r>
              <a:rPr lang="zh-CN" altLang="en-US" dirty="0"/>
              <a:t>测试对原来的账户转账</a:t>
            </a:r>
            <a:r>
              <a:rPr lang="en-US" altLang="zh-CN" dirty="0"/>
              <a:t>100</a:t>
            </a:r>
            <a:r>
              <a:rPr lang="zh-CN" altLang="en-US" dirty="0"/>
              <a:t>积分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查看原来账户积分余额：</a:t>
            </a:r>
            <a:r>
              <a:rPr lang="en-US" altLang="zh-CN" dirty="0"/>
              <a:t>100000-1000+100=99100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E242B-A52A-49FF-BCEB-7B3941A86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01" y="4001294"/>
            <a:ext cx="9883997" cy="701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BEAEEB-B939-46BE-9753-949933508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334" y="5163415"/>
            <a:ext cx="4031329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2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LAG</a:t>
            </a:r>
            <a:r>
              <a:rPr lang="zh-CN" altLang="en-US" dirty="0"/>
              <a:t>积分合约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为了方便不用开虚拟机，直接在阿里云服务器上部署</a:t>
            </a:r>
            <a:r>
              <a:rPr lang="en-US" altLang="zh-CN" dirty="0"/>
              <a:t>FISCO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A1CA0-3192-47C5-87BC-96D8D5435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7575"/>
            <a:ext cx="10515600" cy="112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9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LAG</a:t>
            </a:r>
            <a:r>
              <a:rPr lang="zh-CN" altLang="en-US" dirty="0"/>
              <a:t>积分合约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使用脚本生成公钥</a:t>
            </a:r>
            <a:r>
              <a:rPr lang="en-US" altLang="zh-CN" dirty="0"/>
              <a:t>-</a:t>
            </a:r>
            <a:r>
              <a:rPr lang="zh-CN" altLang="en-US" dirty="0"/>
              <a:t>私钥对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修改 </a:t>
            </a:r>
            <a:r>
              <a:rPr lang="en-US" altLang="zh-CN" dirty="0" err="1"/>
              <a:t>application.yml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/>
              <a:t>IP </a:t>
            </a:r>
            <a:r>
              <a:rPr lang="zh-CN" altLang="en-US" dirty="0"/>
              <a:t>地址和 </a:t>
            </a:r>
            <a:r>
              <a:rPr lang="en-US" altLang="zh-CN" dirty="0"/>
              <a:t>user-key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ED125-1185-439C-980F-142E6A5C4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499" y="2864774"/>
            <a:ext cx="8779001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3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LAG</a:t>
            </a:r>
            <a:r>
              <a:rPr lang="zh-CN" altLang="en-US" dirty="0"/>
              <a:t>积分合约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测试联通性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EE143-76C0-4405-9D2C-72134721E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35" y="2914605"/>
            <a:ext cx="4031329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6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编译合约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66238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使用 控制台中的脚本对合约进行编译获得</a:t>
            </a:r>
            <a:r>
              <a:rPr lang="en-US" altLang="zh-CN" dirty="0"/>
              <a:t>java</a:t>
            </a:r>
            <a:r>
              <a:rPr lang="zh-CN" altLang="en-US" dirty="0"/>
              <a:t>文件、</a:t>
            </a:r>
            <a:r>
              <a:rPr lang="en-US" altLang="zh-CN" dirty="0" err="1"/>
              <a:t>abi</a:t>
            </a:r>
            <a:r>
              <a:rPr lang="zh-CN" altLang="en-US" dirty="0"/>
              <a:t>文件、</a:t>
            </a:r>
            <a:r>
              <a:rPr lang="en-US" altLang="zh-CN" dirty="0"/>
              <a:t>bin</a:t>
            </a:r>
            <a:r>
              <a:rPr lang="zh-CN" altLang="en-US" dirty="0"/>
              <a:t>文件</a:t>
            </a: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37043-85F0-4936-BB8D-4A66AB1DC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441" y="182598"/>
            <a:ext cx="7978831" cy="64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0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部署合约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进行积分合约的部署测试，获得合约地址并记录下来</a:t>
            </a:r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CC5A39-CB6E-47BF-BA45-9731F343F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37" y="2442839"/>
            <a:ext cx="10668925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8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调用合约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使用上一步中的合约地址进行</a:t>
            </a:r>
            <a:r>
              <a:rPr lang="en-US" altLang="zh-CN" dirty="0"/>
              <a:t>load</a:t>
            </a:r>
            <a:r>
              <a:rPr lang="zh-CN" altLang="en-US" dirty="0"/>
              <a:t>测试</a:t>
            </a:r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9136A-A440-46AA-970B-AB320E80F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89" y="2529430"/>
            <a:ext cx="10516511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2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合约函数测试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1057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transfer</a:t>
            </a:r>
            <a:r>
              <a:rPr lang="zh-CN" altLang="en-US" dirty="0"/>
              <a:t>测试</a:t>
            </a:r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9136A-A440-46AA-970B-AB320E80F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89" y="2529430"/>
            <a:ext cx="10516511" cy="26900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F0674A-AFA3-4A4F-943D-5A7CEA81B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68" y="1910517"/>
            <a:ext cx="10752752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8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合约函数测试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864735" cy="44522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获取账户地址测试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8AFCB-B252-4BE1-A2C5-6DDB2AA61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935" y="1391749"/>
            <a:ext cx="9388654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8956</TotalTime>
  <Words>184</Words>
  <Application>Microsoft Office PowerPoint</Application>
  <PresentationFormat>Widescreen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Wingdings</vt:lpstr>
      <vt:lpstr>Office 主题</vt:lpstr>
      <vt:lpstr>Day 2 报告</vt:lpstr>
      <vt:lpstr>LAG积分合约</vt:lpstr>
      <vt:lpstr>LAG积分合约</vt:lpstr>
      <vt:lpstr>LAG积分合约</vt:lpstr>
      <vt:lpstr>编译合约</vt:lpstr>
      <vt:lpstr>部署合约</vt:lpstr>
      <vt:lpstr>调用合约</vt:lpstr>
      <vt:lpstr>合约函数测试</vt:lpstr>
      <vt:lpstr>合约函数测试</vt:lpstr>
      <vt:lpstr>合约函数测试</vt:lpstr>
      <vt:lpstr>合约函数测试</vt:lpstr>
      <vt:lpstr>其他账号调用合约</vt:lpstr>
    </vt:vector>
  </TitlesOfParts>
  <Company>SCUT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Mesh Normal Filtering</dc:title>
  <dc:creator>郑颖龙</dc:creator>
  <cp:lastModifiedBy>Yi-Ching Zheng</cp:lastModifiedBy>
  <cp:revision>72</cp:revision>
  <dcterms:created xsi:type="dcterms:W3CDTF">2015-11-28T13:06:54Z</dcterms:created>
  <dcterms:modified xsi:type="dcterms:W3CDTF">2019-06-24T16:53:09Z</dcterms:modified>
</cp:coreProperties>
</file>