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691813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94660"/>
  </p:normalViewPr>
  <p:slideViewPr>
    <p:cSldViewPr snapToGrid="0">
      <p:cViewPr>
        <p:scale>
          <a:sx n="47" d="100"/>
          <a:sy n="47" d="100"/>
        </p:scale>
        <p:origin x="1724" y="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749795"/>
            <a:ext cx="9088041" cy="3722335"/>
          </a:xfrm>
        </p:spPr>
        <p:txBody>
          <a:bodyPr anchor="b"/>
          <a:lstStyle>
            <a:lvl1pPr algn="ctr">
              <a:defRPr sz="701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5615678"/>
            <a:ext cx="8018860" cy="2581379"/>
          </a:xfrm>
        </p:spPr>
        <p:txBody>
          <a:bodyPr/>
          <a:lstStyle>
            <a:lvl1pPr marL="0" indent="0" algn="ctr">
              <a:buNone/>
              <a:defRPr sz="2806"/>
            </a:lvl1pPr>
            <a:lvl2pPr marL="534604" indent="0" algn="ctr">
              <a:buNone/>
              <a:defRPr sz="2339"/>
            </a:lvl2pPr>
            <a:lvl3pPr marL="1069208" indent="0" algn="ctr">
              <a:buNone/>
              <a:defRPr sz="2105"/>
            </a:lvl3pPr>
            <a:lvl4pPr marL="1603812" indent="0" algn="ctr">
              <a:buNone/>
              <a:defRPr sz="1871"/>
            </a:lvl4pPr>
            <a:lvl5pPr marL="2138416" indent="0" algn="ctr">
              <a:buNone/>
              <a:defRPr sz="1871"/>
            </a:lvl5pPr>
            <a:lvl6pPr marL="2673020" indent="0" algn="ctr">
              <a:buNone/>
              <a:defRPr sz="1871"/>
            </a:lvl6pPr>
            <a:lvl7pPr marL="3207624" indent="0" algn="ctr">
              <a:buNone/>
              <a:defRPr sz="1871"/>
            </a:lvl7pPr>
            <a:lvl8pPr marL="3742228" indent="0" algn="ctr">
              <a:buNone/>
              <a:defRPr sz="1871"/>
            </a:lvl8pPr>
            <a:lvl9pPr marL="4276832" indent="0" algn="ctr">
              <a:buNone/>
              <a:defRPr sz="187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773-3FCB-4580-B36F-2EAEF69A9C4D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338D-19E8-4F05-B1B1-D0830B0C9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63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773-3FCB-4580-B36F-2EAEF69A9C4D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338D-19E8-4F05-B1B1-D0830B0C9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19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569240"/>
            <a:ext cx="2305422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569240"/>
            <a:ext cx="6782619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773-3FCB-4580-B36F-2EAEF69A9C4D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338D-19E8-4F05-B1B1-D0830B0C9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64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773-3FCB-4580-B36F-2EAEF69A9C4D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338D-19E8-4F05-B1B1-D0830B0C9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37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2665532"/>
            <a:ext cx="9221689" cy="4447496"/>
          </a:xfrm>
        </p:spPr>
        <p:txBody>
          <a:bodyPr anchor="b"/>
          <a:lstStyle>
            <a:lvl1pPr>
              <a:defRPr sz="701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7155103"/>
            <a:ext cx="9221689" cy="2338833"/>
          </a:xfrm>
        </p:spPr>
        <p:txBody>
          <a:bodyPr/>
          <a:lstStyle>
            <a:lvl1pPr marL="0" indent="0">
              <a:buNone/>
              <a:defRPr sz="2806">
                <a:solidFill>
                  <a:schemeClr val="tx1"/>
                </a:solidFill>
              </a:defRPr>
            </a:lvl1pPr>
            <a:lvl2pPr marL="534604" indent="0">
              <a:buNone/>
              <a:defRPr sz="2339">
                <a:solidFill>
                  <a:schemeClr val="tx1">
                    <a:tint val="75000"/>
                  </a:schemeClr>
                </a:solidFill>
              </a:defRPr>
            </a:lvl2pPr>
            <a:lvl3pPr marL="1069208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3pPr>
            <a:lvl4pPr marL="160381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4pPr>
            <a:lvl5pPr marL="2138416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5pPr>
            <a:lvl6pPr marL="2673020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6pPr>
            <a:lvl7pPr marL="3207624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7pPr>
            <a:lvl8pPr marL="3742228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8pPr>
            <a:lvl9pPr marL="4276832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773-3FCB-4580-B36F-2EAEF69A9C4D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338D-19E8-4F05-B1B1-D0830B0C9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35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846200"/>
            <a:ext cx="4544021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846200"/>
            <a:ext cx="4544021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773-3FCB-4580-B36F-2EAEF69A9C4D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338D-19E8-4F05-B1B1-D0830B0C9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25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69242"/>
            <a:ext cx="922168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2620980"/>
            <a:ext cx="4523137" cy="1284502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3905482"/>
            <a:ext cx="4523137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2620980"/>
            <a:ext cx="4545413" cy="1284502"/>
          </a:xfrm>
        </p:spPr>
        <p:txBody>
          <a:bodyPr anchor="b"/>
          <a:lstStyle>
            <a:lvl1pPr marL="0" indent="0">
              <a:buNone/>
              <a:defRPr sz="2806" b="1"/>
            </a:lvl1pPr>
            <a:lvl2pPr marL="534604" indent="0">
              <a:buNone/>
              <a:defRPr sz="2339" b="1"/>
            </a:lvl2pPr>
            <a:lvl3pPr marL="1069208" indent="0">
              <a:buNone/>
              <a:defRPr sz="2105" b="1"/>
            </a:lvl3pPr>
            <a:lvl4pPr marL="1603812" indent="0">
              <a:buNone/>
              <a:defRPr sz="1871" b="1"/>
            </a:lvl4pPr>
            <a:lvl5pPr marL="2138416" indent="0">
              <a:buNone/>
              <a:defRPr sz="1871" b="1"/>
            </a:lvl5pPr>
            <a:lvl6pPr marL="2673020" indent="0">
              <a:buNone/>
              <a:defRPr sz="1871" b="1"/>
            </a:lvl6pPr>
            <a:lvl7pPr marL="3207624" indent="0">
              <a:buNone/>
              <a:defRPr sz="1871" b="1"/>
            </a:lvl7pPr>
            <a:lvl8pPr marL="3742228" indent="0">
              <a:buNone/>
              <a:defRPr sz="1871" b="1"/>
            </a:lvl8pPr>
            <a:lvl9pPr marL="4276832" indent="0">
              <a:buNone/>
              <a:defRPr sz="187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3905482"/>
            <a:ext cx="454541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773-3FCB-4580-B36F-2EAEF69A9C4D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338D-19E8-4F05-B1B1-D0830B0C9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67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773-3FCB-4580-B36F-2EAEF69A9C4D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338D-19E8-4F05-B1B1-D0830B0C9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67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773-3FCB-4580-B36F-2EAEF69A9C4D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338D-19E8-4F05-B1B1-D0830B0C9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46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712788"/>
            <a:ext cx="3448388" cy="2494756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539425"/>
            <a:ext cx="5412730" cy="7598117"/>
          </a:xfrm>
        </p:spPr>
        <p:txBody>
          <a:bodyPr/>
          <a:lstStyle>
            <a:lvl1pPr>
              <a:defRPr sz="3742"/>
            </a:lvl1pPr>
            <a:lvl2pPr>
              <a:defRPr sz="3274"/>
            </a:lvl2pPr>
            <a:lvl3pPr>
              <a:defRPr sz="2806"/>
            </a:lvl3pPr>
            <a:lvl4pPr>
              <a:defRPr sz="2339"/>
            </a:lvl4pPr>
            <a:lvl5pPr>
              <a:defRPr sz="2339"/>
            </a:lvl5pPr>
            <a:lvl6pPr>
              <a:defRPr sz="2339"/>
            </a:lvl6pPr>
            <a:lvl7pPr>
              <a:defRPr sz="2339"/>
            </a:lvl7pPr>
            <a:lvl8pPr>
              <a:defRPr sz="2339"/>
            </a:lvl8pPr>
            <a:lvl9pPr>
              <a:defRPr sz="2339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3207544"/>
            <a:ext cx="3448388" cy="5942372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773-3FCB-4580-B36F-2EAEF69A9C4D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338D-19E8-4F05-B1B1-D0830B0C9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86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712788"/>
            <a:ext cx="3448388" cy="2494756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539425"/>
            <a:ext cx="5412730" cy="7598117"/>
          </a:xfrm>
        </p:spPr>
        <p:txBody>
          <a:bodyPr anchor="t"/>
          <a:lstStyle>
            <a:lvl1pPr marL="0" indent="0">
              <a:buNone/>
              <a:defRPr sz="3742"/>
            </a:lvl1pPr>
            <a:lvl2pPr marL="534604" indent="0">
              <a:buNone/>
              <a:defRPr sz="3274"/>
            </a:lvl2pPr>
            <a:lvl3pPr marL="1069208" indent="0">
              <a:buNone/>
              <a:defRPr sz="2806"/>
            </a:lvl3pPr>
            <a:lvl4pPr marL="1603812" indent="0">
              <a:buNone/>
              <a:defRPr sz="2339"/>
            </a:lvl4pPr>
            <a:lvl5pPr marL="2138416" indent="0">
              <a:buNone/>
              <a:defRPr sz="2339"/>
            </a:lvl5pPr>
            <a:lvl6pPr marL="2673020" indent="0">
              <a:buNone/>
              <a:defRPr sz="2339"/>
            </a:lvl6pPr>
            <a:lvl7pPr marL="3207624" indent="0">
              <a:buNone/>
              <a:defRPr sz="2339"/>
            </a:lvl7pPr>
            <a:lvl8pPr marL="3742228" indent="0">
              <a:buNone/>
              <a:defRPr sz="2339"/>
            </a:lvl8pPr>
            <a:lvl9pPr marL="4276832" indent="0">
              <a:buNone/>
              <a:defRPr sz="2339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3207544"/>
            <a:ext cx="3448388" cy="5942372"/>
          </a:xfrm>
        </p:spPr>
        <p:txBody>
          <a:bodyPr/>
          <a:lstStyle>
            <a:lvl1pPr marL="0" indent="0">
              <a:buNone/>
              <a:defRPr sz="1871"/>
            </a:lvl1pPr>
            <a:lvl2pPr marL="534604" indent="0">
              <a:buNone/>
              <a:defRPr sz="1637"/>
            </a:lvl2pPr>
            <a:lvl3pPr marL="1069208" indent="0">
              <a:buNone/>
              <a:defRPr sz="1403"/>
            </a:lvl3pPr>
            <a:lvl4pPr marL="1603812" indent="0">
              <a:buNone/>
              <a:defRPr sz="1169"/>
            </a:lvl4pPr>
            <a:lvl5pPr marL="2138416" indent="0">
              <a:buNone/>
              <a:defRPr sz="1169"/>
            </a:lvl5pPr>
            <a:lvl6pPr marL="2673020" indent="0">
              <a:buNone/>
              <a:defRPr sz="1169"/>
            </a:lvl6pPr>
            <a:lvl7pPr marL="3207624" indent="0">
              <a:buNone/>
              <a:defRPr sz="1169"/>
            </a:lvl7pPr>
            <a:lvl8pPr marL="3742228" indent="0">
              <a:buNone/>
              <a:defRPr sz="1169"/>
            </a:lvl8pPr>
            <a:lvl9pPr marL="4276832" indent="0">
              <a:buNone/>
              <a:defRPr sz="11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51773-3FCB-4580-B36F-2EAEF69A9C4D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338D-19E8-4F05-B1B1-D0830B0C9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69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569242"/>
            <a:ext cx="922168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846200"/>
            <a:ext cx="922168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9909729"/>
            <a:ext cx="2405658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51773-3FCB-4580-B36F-2EAEF69A9C4D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9909729"/>
            <a:ext cx="360848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9909729"/>
            <a:ext cx="2405658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4338D-19E8-4F05-B1B1-D0830B0C9C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3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69208" rtl="0" eaLnBrk="1" latinLnBrk="0" hangingPunct="1">
        <a:lnSpc>
          <a:spcPct val="90000"/>
        </a:lnSpc>
        <a:spcBef>
          <a:spcPct val="0"/>
        </a:spcBef>
        <a:buNone/>
        <a:defRPr kumimoji="1" sz="5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302" indent="-267302" algn="l" defTabSz="1069208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kumimoji="1" sz="3274" kern="1200">
          <a:solidFill>
            <a:schemeClr val="tx1"/>
          </a:solidFill>
          <a:latin typeface="+mn-lt"/>
          <a:ea typeface="+mn-ea"/>
          <a:cs typeface="+mn-cs"/>
        </a:defRPr>
      </a:lvl1pPr>
      <a:lvl2pPr marL="80190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33651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kumimoji="1"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87111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kumimoji="1"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405718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kumimoji="1"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940322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kumimoji="1"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474926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kumimoji="1"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4009530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kumimoji="1"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544134" indent="-267302" algn="l" defTabSz="1069208" rtl="0" eaLnBrk="1" latinLnBrk="0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kumimoji="1" sz="2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208" rtl="0" eaLnBrk="1" latinLnBrk="0" hangingPunct="1">
        <a:defRPr kumimoji="1"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604" algn="l" defTabSz="1069208" rtl="0" eaLnBrk="1" latinLnBrk="0" hangingPunct="1">
        <a:defRPr kumimoji="1"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208" algn="l" defTabSz="1069208" rtl="0" eaLnBrk="1" latinLnBrk="0" hangingPunct="1">
        <a:defRPr kumimoji="1"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3812" algn="l" defTabSz="1069208" rtl="0" eaLnBrk="1" latinLnBrk="0" hangingPunct="1">
        <a:defRPr kumimoji="1"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416" algn="l" defTabSz="1069208" rtl="0" eaLnBrk="1" latinLnBrk="0" hangingPunct="1">
        <a:defRPr kumimoji="1"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3020" algn="l" defTabSz="1069208" rtl="0" eaLnBrk="1" latinLnBrk="0" hangingPunct="1">
        <a:defRPr kumimoji="1"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7624" algn="l" defTabSz="1069208" rtl="0" eaLnBrk="1" latinLnBrk="0" hangingPunct="1">
        <a:defRPr kumimoji="1"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228" algn="l" defTabSz="1069208" rtl="0" eaLnBrk="1" latinLnBrk="0" hangingPunct="1">
        <a:defRPr kumimoji="1"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6832" algn="l" defTabSz="1069208" rtl="0" eaLnBrk="1" latinLnBrk="0" hangingPunct="1">
        <a:defRPr kumimoji="1"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chemeClr val="accent6"/>
            </a:gs>
            <a:gs pos="0">
              <a:schemeClr val="accent6">
                <a:lumMod val="75000"/>
              </a:schemeClr>
            </a:gs>
            <a:gs pos="100000">
              <a:srgbClr val="92D050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5983DFB-334E-0B8F-F048-BB51E9308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9" t="9066" r="10233" b="9066"/>
          <a:stretch/>
        </p:blipFill>
        <p:spPr>
          <a:xfrm>
            <a:off x="0" y="0"/>
            <a:ext cx="10691813" cy="1069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7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42000">
              <a:schemeClr val="bg1"/>
            </a:gs>
          </a:gsLst>
          <a:lin ang="162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C4DFA7-85A6-E565-8C05-D0122D6AA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4DB4C54-F2EC-1972-77E6-892B1A689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069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7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</TotalTime>
  <Words>0</Words>
  <Application>Microsoft Office PowerPoint</Application>
  <PresentationFormat>ユーザー設定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佑 松下</dc:creator>
  <cp:lastModifiedBy>佑 松下</cp:lastModifiedBy>
  <cp:revision>5</cp:revision>
  <dcterms:created xsi:type="dcterms:W3CDTF">2024-10-26T07:09:46Z</dcterms:created>
  <dcterms:modified xsi:type="dcterms:W3CDTF">2024-10-27T03:53:13Z</dcterms:modified>
</cp:coreProperties>
</file>