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05FEF-E62D-2555-41D9-E4F1EB086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29F671-C6E8-1988-6871-D2C473CF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647F8-81AC-3618-DFF6-A3C0CE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BEE5-A464-F332-E1D9-40D9D35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70F7A-D0AE-E8EC-93DB-AC58899D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95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E20ED-0B57-7FB3-75B5-582083F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600ACB-E317-90DF-ABCF-7AB67E71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C6EB90-895C-C254-4B47-F5672B25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3066A-48B7-E4A5-F2E9-77EF290D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8DBE7-ADBE-7A7F-33A2-12639173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5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DEEE42-8DA8-FBFE-3FA4-2ED4857E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8D4289-EB0A-76BD-D909-4680363B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57CA2-54AF-10EF-F56B-B2C57EB6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1CE5E-E846-187B-00BC-EEAB6011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55436-2974-11FB-FD3B-2FD3F76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8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BDA01-769A-1D31-61E4-28CAE10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03D1F-A77E-7302-C03D-29512D51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8F10E-7BEF-91DC-4B2E-1429255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8427E0-8796-27AD-9B42-7823ECD8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36304-C2D7-46D0-47C9-614B66A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6FE38-62AC-98C8-FC4F-0B9C31BA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CC343-F279-4097-83B3-C3453D48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65091-BBEB-66C4-8363-377BA108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15784-833C-2FA1-D75A-64925669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FE1B8-FD03-32F3-B3A7-FCCFDCE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0C2F0-EEA1-F264-B7A5-7D7025A1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23CB41-95A7-67AF-BF47-EA10C2A7E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A5CD6-A624-CF8B-A86A-D251E122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25B68D-3309-4D74-6414-D045CE4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E69994-930B-A113-77EC-53B283BA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066238-D794-0F33-7996-6C5E12B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653BF-0146-A0E5-8C92-3A50C108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E7880-A97B-35E0-E02C-86B22CB9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B41615-B1A6-E017-B0AC-25E7EE9F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C2A11E-3D7F-3A72-F0A5-C96892313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7B7C24-C060-90D9-B271-3E7313CB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32C082-F396-4A3E-6738-0582965D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6F8F9-FC0D-44F1-E247-E81509A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2491E7-D414-FB22-3975-75BA7097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CCCC45-903C-D4E2-EEBF-9B1FAE31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E0BA23-8796-2674-A01E-257E070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BAE2DD-6F13-5941-E611-912233A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0AA8CF-A2E3-0546-46FF-943751A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0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5A4624-2CFD-E6F1-59B1-674E5447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055C2-0955-7019-D491-E8B3E41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6584E9-03A2-733A-34B7-FE07709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1079C-7D29-B8EB-38E5-1EBC07B9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B5333-A175-7842-155E-4D9EC0C6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4A7D82-132E-10D8-A22B-33ECAC15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0D3DC-A496-27DB-4BC4-ED84D128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4E078-4528-AF43-0A46-8277F4CF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236C4-28A8-98AB-52B0-03245B3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80098-2E71-58AD-4E80-05FADA31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B4D083-5F62-0E3F-B7EE-4E2B03D4D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12EA85-3C11-27A7-87F9-24B3C5A9E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920EF-9EA6-2BA9-DC31-C7171E0B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C05D8-9988-A9C0-FEC1-FB610B7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64DD35-8D3D-A4A4-4A3F-57F0DC8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B608D3-2F95-3A40-E814-C928829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243853-4455-0A36-5254-7EFC4E7C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DE58F-8509-0D03-946C-A157BA745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63F3-BE95-438E-B294-655AF171D225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07B1A-FDCC-CE84-721D-12B590D9D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775D8-335A-A4F5-0615-B8F594B7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D393-654F-47A8-AE17-4B136C924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8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2E9EA3-A94F-562A-F0E2-A4DF8477BCA6}"/>
              </a:ext>
            </a:extLst>
          </p:cNvPr>
          <p:cNvGrpSpPr/>
          <p:nvPr/>
        </p:nvGrpSpPr>
        <p:grpSpPr>
          <a:xfrm rot="10800000">
            <a:off x="5144674" y="501041"/>
            <a:ext cx="645092" cy="5983264"/>
            <a:chOff x="5144674" y="501041"/>
            <a:chExt cx="645092" cy="598326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0D1C8A6-2CE3-F060-D44E-0C6EA1EA107A}"/>
                </a:ext>
              </a:extLst>
            </p:cNvPr>
            <p:cNvSpPr/>
            <p:nvPr/>
          </p:nvSpPr>
          <p:spPr>
            <a:xfrm rot="2640000">
              <a:off x="5144676" y="501041"/>
              <a:ext cx="645090" cy="374528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2A4B928C-E7B1-D99C-6CCD-9105355A890F}"/>
                </a:ext>
              </a:extLst>
            </p:cNvPr>
            <p:cNvSpPr/>
            <p:nvPr/>
          </p:nvSpPr>
          <p:spPr>
            <a:xfrm rot="-2640000">
              <a:off x="5144674" y="2739023"/>
              <a:ext cx="645090" cy="374528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6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浩章 松下</dc:creator>
  <cp:lastModifiedBy>浩章 松下</cp:lastModifiedBy>
  <cp:revision>2</cp:revision>
  <dcterms:created xsi:type="dcterms:W3CDTF">2024-10-20T12:47:29Z</dcterms:created>
  <dcterms:modified xsi:type="dcterms:W3CDTF">2024-10-21T13:29:40Z</dcterms:modified>
</cp:coreProperties>
</file>